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15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4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0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1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22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1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9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3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4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4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98BD15-3DC5-462D-A5E3-DC9872C5FABA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6C53EE7-0FCD-499F-80EB-236D4851190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C2D7CC4-3833-4842-A190-A2ED4C961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461" y="986552"/>
            <a:ext cx="10058400" cy="1646302"/>
          </a:xfrm>
        </p:spPr>
        <p:txBody>
          <a:bodyPr>
            <a:normAutofit fontScale="90000"/>
          </a:bodyPr>
          <a:lstStyle/>
          <a:p>
            <a:pPr algn="l"/>
            <a:r>
              <a:rPr lang="bg-BG" dirty="0"/>
              <a:t>Математика и хармония</a:t>
            </a:r>
            <a:endParaRPr lang="en-US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0EBC607C-D345-48C9-9667-8B46735C6F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sz="4000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ПРАВИЛНИ МНОГОЪГЪЛНИЦИ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04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диаграма, дизайн&#10;&#10;Описанието е генерирано автоматично">
            <a:extLst>
              <a:ext uri="{FF2B5EF4-FFF2-40B4-BE49-F238E27FC236}">
                <a16:creationId xmlns:a16="http://schemas.microsoft.com/office/drawing/2014/main" id="{14F6AEA3-7E90-9231-2F98-8A2733598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2" y="276225"/>
            <a:ext cx="570547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73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текст, дрехи, анимирана рисунка&#10;&#10;Описанието е генерирано автоматично">
            <a:extLst>
              <a:ext uri="{FF2B5EF4-FFF2-40B4-BE49-F238E27FC236}">
                <a16:creationId xmlns:a16="http://schemas.microsoft.com/office/drawing/2014/main" id="{F4F9E074-0FBF-2D2F-C872-B0EE305F1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30555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3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1D8023F-0EB1-46EC-B677-8811D777EC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" y="291548"/>
            <a:ext cx="8490857" cy="5923722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51EA4C4B-C6EC-47CA-B52C-9027153ED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13" y="3788229"/>
            <a:ext cx="3551988" cy="210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67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0722863-278A-4EEB-9E44-C9BDD02E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36282"/>
          </a:xfrm>
        </p:spPr>
        <p:txBody>
          <a:bodyPr/>
          <a:lstStyle/>
          <a:p>
            <a:pPr algn="ctr"/>
            <a:r>
              <a:rPr lang="bg-BG" dirty="0"/>
              <a:t>Многоъгълници в природата</a:t>
            </a:r>
            <a:endParaRPr lang="en-US" dirty="0"/>
          </a:p>
        </p:txBody>
      </p:sp>
      <p:pic>
        <p:nvPicPr>
          <p:cNvPr id="9" name="Контейнер за съдържание 8">
            <a:extLst>
              <a:ext uri="{FF2B5EF4-FFF2-40B4-BE49-F238E27FC236}">
                <a16:creationId xmlns:a16="http://schemas.microsoft.com/office/drawing/2014/main" id="{2D5ECBAE-E01C-4AAF-A7B1-5017AA46FD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7" y="1762125"/>
            <a:ext cx="3302567" cy="1666875"/>
          </a:xfrm>
        </p:spPr>
      </p:pic>
      <p:pic>
        <p:nvPicPr>
          <p:cNvPr id="11" name="Контейнер за съдържание 10">
            <a:extLst>
              <a:ext uri="{FF2B5EF4-FFF2-40B4-BE49-F238E27FC236}">
                <a16:creationId xmlns:a16="http://schemas.microsoft.com/office/drawing/2014/main" id="{6A746450-28DE-4FF3-B802-5A927A3FF9B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48" y="1765019"/>
            <a:ext cx="3385536" cy="1755559"/>
          </a:xfr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84C5E349-86B2-4BD4-BA88-A142DFE53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59" y="1737360"/>
            <a:ext cx="2899901" cy="4363033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E0EE40C5-5E59-4210-8836-7238A2435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55" y="3634947"/>
            <a:ext cx="3450249" cy="2584356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56E4AC20-EE4C-4F51-BE66-4FE0CEFDB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7" y="3659712"/>
            <a:ext cx="3302567" cy="24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06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Контейнер за съдържание 11">
            <a:extLst>
              <a:ext uri="{FF2B5EF4-FFF2-40B4-BE49-F238E27FC236}">
                <a16:creationId xmlns:a16="http://schemas.microsoft.com/office/drawing/2014/main" id="{A7476746-F33A-400D-84FF-53F9F3D5A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1" y="215995"/>
            <a:ext cx="11424557" cy="6007106"/>
          </a:xfrm>
        </p:spPr>
      </p:pic>
    </p:spTree>
    <p:extLst>
      <p:ext uri="{BB962C8B-B14F-4D97-AF65-F5344CB8AC3E}">
        <p14:creationId xmlns:p14="http://schemas.microsoft.com/office/powerpoint/2010/main" val="4134870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онтейнер за съдържание 8">
            <a:extLst>
              <a:ext uri="{FF2B5EF4-FFF2-40B4-BE49-F238E27FC236}">
                <a16:creationId xmlns:a16="http://schemas.microsoft.com/office/drawing/2014/main" id="{7EAD8B5A-4D1A-47BA-87ED-DF60C3416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94" r="2381" b="-1"/>
          <a:stretch/>
        </p:blipFill>
        <p:spPr>
          <a:xfrm>
            <a:off x="1649186" y="-114300"/>
            <a:ext cx="9258300" cy="6302811"/>
          </a:xfrm>
        </p:spPr>
      </p:pic>
    </p:spTree>
    <p:extLst>
      <p:ext uri="{BB962C8B-B14F-4D97-AF65-F5344CB8AC3E}">
        <p14:creationId xmlns:p14="http://schemas.microsoft.com/office/powerpoint/2010/main" val="53040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Контейнер за съдържание 13">
            <a:extLst>
              <a:ext uri="{FF2B5EF4-FFF2-40B4-BE49-F238E27FC236}">
                <a16:creationId xmlns:a16="http://schemas.microsoft.com/office/drawing/2014/main" id="{A26966FD-1BE0-4D8B-83F5-DA02B790BC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" y="216294"/>
            <a:ext cx="3772445" cy="2112569"/>
          </a:xfrm>
        </p:spPr>
      </p:pic>
      <p:pic>
        <p:nvPicPr>
          <p:cNvPr id="16" name="Контейнер за съдържание 15">
            <a:extLst>
              <a:ext uri="{FF2B5EF4-FFF2-40B4-BE49-F238E27FC236}">
                <a16:creationId xmlns:a16="http://schemas.microsoft.com/office/drawing/2014/main" id="{0D943A95-EDBC-405B-9F46-CB4E39F03E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24" y="189946"/>
            <a:ext cx="3887295" cy="2863541"/>
          </a:xfr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73CA2066-6C55-4B87-8354-AED4FA362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69" y="189946"/>
            <a:ext cx="3772445" cy="2510391"/>
          </a:xfrm>
          <a:prstGeom prst="rect">
            <a:avLst/>
          </a:prstGeom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4E78DBB7-3CFF-4F32-AC71-B895ABCF5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5" y="3325328"/>
            <a:ext cx="4162425" cy="2759869"/>
          </a:xfrm>
          <a:prstGeom prst="rect">
            <a:avLst/>
          </a:prstGeom>
        </p:spPr>
      </p:pic>
      <p:sp>
        <p:nvSpPr>
          <p:cNvPr id="25" name="Текстово поле 24">
            <a:extLst>
              <a:ext uri="{FF2B5EF4-FFF2-40B4-BE49-F238E27FC236}">
                <a16:creationId xmlns:a16="http://schemas.microsoft.com/office/drawing/2014/main" id="{38C302AA-B44F-4C84-8472-486EA33F8EB8}"/>
              </a:ext>
            </a:extLst>
          </p:cNvPr>
          <p:cNvSpPr txBox="1"/>
          <p:nvPr/>
        </p:nvSpPr>
        <p:spPr>
          <a:xfrm>
            <a:off x="4572000" y="3429000"/>
            <a:ext cx="2775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dirty="0">
                <a:solidFill>
                  <a:srgbClr val="00B050"/>
                </a:solidFill>
              </a:rPr>
              <a:t> Паркети</a:t>
            </a:r>
            <a:endParaRPr lang="en-US" sz="5400" dirty="0">
              <a:solidFill>
                <a:srgbClr val="00B050"/>
              </a:solidFill>
            </a:endParaRP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87A0A3C9-2149-AB4C-0EF5-209628B72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0" y="3429000"/>
            <a:ext cx="4713368" cy="25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9B87195-47AC-4D3F-94BB-FE2A15725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6397"/>
          </a:xfrm>
        </p:spPr>
        <p:txBody>
          <a:bodyPr/>
          <a:lstStyle/>
          <a:p>
            <a:pPr algn="ctr"/>
            <a:r>
              <a:rPr lang="bg-BG" dirty="0"/>
              <a:t>Многоъгълници в архитектурата</a:t>
            </a:r>
            <a:endParaRPr lang="en-US" dirty="0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8809F9A-3B93-4AD8-875B-BCA08B3B2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2614" y="1846052"/>
            <a:ext cx="1877786" cy="736282"/>
          </a:xfrm>
        </p:spPr>
        <p:txBody>
          <a:bodyPr>
            <a:normAutofit/>
          </a:bodyPr>
          <a:lstStyle/>
          <a:p>
            <a:r>
              <a:rPr lang="bg-BG" sz="2400" dirty="0">
                <a:solidFill>
                  <a:srgbClr val="00B050"/>
                </a:solidFill>
              </a:rPr>
              <a:t>Пентагона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1193140D-892F-4364-BD26-857BCB7032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2863776"/>
            <a:ext cx="5042467" cy="2823781"/>
          </a:xfrm>
        </p:spPr>
      </p:pic>
      <p:sp>
        <p:nvSpPr>
          <p:cNvPr id="13" name="Текстов контейнер 12">
            <a:extLst>
              <a:ext uri="{FF2B5EF4-FFF2-40B4-BE49-F238E27FC236}">
                <a16:creationId xmlns:a16="http://schemas.microsoft.com/office/drawing/2014/main" id="{D34772A7-91B9-43C9-B46E-5DCC2DCFB90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914923" y="1745859"/>
            <a:ext cx="3954463" cy="93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rgbClr val="00B050"/>
                </a:solidFill>
              </a:rPr>
              <a:t>Михайловски дворец в </a:t>
            </a:r>
          </a:p>
          <a:p>
            <a:r>
              <a:rPr lang="bg-BG" sz="2400" dirty="0">
                <a:solidFill>
                  <a:srgbClr val="00B050"/>
                </a:solidFill>
              </a:rPr>
              <a:t>Санкт Петербург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A047FD9F-93BB-42A3-B479-773193BF94F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64" y="2925201"/>
            <a:ext cx="4735622" cy="2823781"/>
          </a:xfrm>
        </p:spPr>
      </p:pic>
    </p:spTree>
    <p:extLst>
      <p:ext uri="{BB962C8B-B14F-4D97-AF65-F5344CB8AC3E}">
        <p14:creationId xmlns:p14="http://schemas.microsoft.com/office/powerpoint/2010/main" val="3430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ов контейнер 9">
            <a:extLst>
              <a:ext uri="{FF2B5EF4-FFF2-40B4-BE49-F238E27FC236}">
                <a16:creationId xmlns:a16="http://schemas.microsoft.com/office/drawing/2014/main" id="{46FCC53C-186D-4877-9BB9-E2A6433F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980" y="4426872"/>
            <a:ext cx="5087477" cy="736282"/>
          </a:xfrm>
        </p:spPr>
        <p:txBody>
          <a:bodyPr>
            <a:noAutofit/>
          </a:bodyPr>
          <a:lstStyle/>
          <a:p>
            <a:r>
              <a:rPr lang="bg-BG" sz="3200" dirty="0">
                <a:solidFill>
                  <a:srgbClr val="00B050"/>
                </a:solidFill>
              </a:rPr>
              <a:t>Древно пристанище</a:t>
            </a:r>
          </a:p>
          <a:p>
            <a:r>
              <a:rPr lang="bg-BG" sz="3200" dirty="0">
                <a:solidFill>
                  <a:srgbClr val="00B050"/>
                </a:solidFill>
              </a:rPr>
              <a:t> на Рим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FDB53651-BC15-428A-91A7-1084113FD0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36" y="640065"/>
            <a:ext cx="5749519" cy="3260633"/>
          </a:xfrm>
        </p:spPr>
      </p:pic>
      <p:sp>
        <p:nvSpPr>
          <p:cNvPr id="11" name="Текстов контейнер 10">
            <a:extLst>
              <a:ext uri="{FF2B5EF4-FFF2-40B4-BE49-F238E27FC236}">
                <a16:creationId xmlns:a16="http://schemas.microsoft.com/office/drawing/2014/main" id="{5B4B13B2-17B2-422D-A33F-33B752404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92063" y="5137052"/>
            <a:ext cx="3138934" cy="736282"/>
          </a:xfrm>
        </p:spPr>
        <p:txBody>
          <a:bodyPr>
            <a:normAutofit/>
          </a:bodyPr>
          <a:lstStyle/>
          <a:p>
            <a:r>
              <a:rPr lang="bg-BG" sz="2800" dirty="0" err="1">
                <a:solidFill>
                  <a:srgbClr val="00B050"/>
                </a:solidFill>
              </a:rPr>
              <a:t>джеферсън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EDAC6A7B-74A0-4CCA-BDD5-B1862397944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85" y="676382"/>
            <a:ext cx="6017735" cy="3934830"/>
          </a:xfrm>
        </p:spPr>
      </p:pic>
    </p:spTree>
    <p:extLst>
      <p:ext uri="{BB962C8B-B14F-4D97-AF65-F5344CB8AC3E}">
        <p14:creationId xmlns:p14="http://schemas.microsoft.com/office/powerpoint/2010/main" val="26472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8A2F4AB4-A51F-44EA-AC7F-CD4E4E7080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0"/>
          <a:stretch/>
        </p:blipFill>
        <p:spPr>
          <a:xfrm>
            <a:off x="1558835" y="711451"/>
            <a:ext cx="3330099" cy="4727552"/>
          </a:xfrm>
        </p:spPr>
      </p:pic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8F626328-8E55-4CE5-AFE1-1D48C4ECF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7BE040D3-68AF-498A-AB26-EC26212A28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79" y="581276"/>
            <a:ext cx="6654107" cy="4987902"/>
          </a:xfrm>
        </p:spPr>
      </p:pic>
    </p:spTree>
    <p:extLst>
      <p:ext uri="{BB962C8B-B14F-4D97-AF65-F5344CB8AC3E}">
        <p14:creationId xmlns:p14="http://schemas.microsoft.com/office/powerpoint/2010/main" val="33944769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ция">
  <a:themeElements>
    <a:clrScheme name="Ретроспекция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спекц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ция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</TotalTime>
  <Words>25</Words>
  <Application>Microsoft Office PowerPoint</Application>
  <PresentationFormat>Широк екран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Ретроспекция</vt:lpstr>
      <vt:lpstr>Математика и хармония</vt:lpstr>
      <vt:lpstr>Презентация на PowerPoint</vt:lpstr>
      <vt:lpstr>Многоъгълници в природата</vt:lpstr>
      <vt:lpstr>Презентация на PowerPoint</vt:lpstr>
      <vt:lpstr>Презентация на PowerPoint</vt:lpstr>
      <vt:lpstr>Презентация на PowerPoint</vt:lpstr>
      <vt:lpstr>Многоъгълници в архитектурата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 и хармония</dc:title>
  <dc:creator>Acer</dc:creator>
  <cp:lastModifiedBy>Симона А. Ковачева</cp:lastModifiedBy>
  <cp:revision>3</cp:revision>
  <dcterms:created xsi:type="dcterms:W3CDTF">2022-04-27T01:29:18Z</dcterms:created>
  <dcterms:modified xsi:type="dcterms:W3CDTF">2023-06-09T04:26:22Z</dcterms:modified>
</cp:coreProperties>
</file>