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33"/>
  </p:notesMasterIdLst>
  <p:sldIdLst>
    <p:sldId id="256" r:id="rId2"/>
    <p:sldId id="307" r:id="rId3"/>
    <p:sldId id="257" r:id="rId4"/>
    <p:sldId id="258" r:id="rId5"/>
    <p:sldId id="260" r:id="rId6"/>
    <p:sldId id="263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4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86A42-91D2-4446-817B-75E0DAE53991}">
  <a:tblStyle styleId="{38586A42-91D2-4446-817B-75E0DAE539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236" y="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3432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e96f68d5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e96f68d5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37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02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e8ac491088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e8ac491088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65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e996665db7_0_3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e996665db7_0_3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87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e996665db7_0_3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e996665db7_0_3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2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e996665db7_0_3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e996665db7_0_3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035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e996665db7_0_3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e996665db7_0_3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98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b8659471e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b8659471e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808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e9c6d687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e9c6d687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377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e9c6d6876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e9c6d6876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731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ge9c6d6876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9" name="Google Shape;2379;ge9c6d6876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21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550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e996665db7_0_18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e996665db7_0_18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57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60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8" name="Google Shape;2838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50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9" name="Google Shape;290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622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e996665db7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e996665db7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739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384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ge9c6d6876a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0" name="Google Shape;3290;ge9c6d6876a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964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ge9c6d6876a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7" name="Google Shape;3357;ge9c6d6876a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246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4" name="Google Shape;3504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579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e9c6d6876a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e9c6d6876a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76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785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0" name="Google Shape;6970;ge9c6d6876a_0_2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1" name="Google Shape;6971;ge9c6d6876a_0_2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71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58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21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0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74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969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e996665db7_0_3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e996665db7_0_3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36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5328273" y="1018151"/>
            <a:ext cx="3854376" cy="4169174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85050" y="1895977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4500048">
            <a:off x="7188542" y="3466015"/>
            <a:ext cx="2362412" cy="1680276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759119" y="3705235"/>
            <a:ext cx="1311032" cy="42482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-89366" y="-213912"/>
            <a:ext cx="476479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4705809" y="-213912"/>
            <a:ext cx="476479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89375" y="-35751"/>
            <a:ext cx="3590384" cy="3883553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13099" y="629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77500" y="432341"/>
            <a:ext cx="660826" cy="214104"/>
          </a:xfrm>
          <a:custGeom>
            <a:avLst/>
            <a:gdLst/>
            <a:ahLst/>
            <a:cxnLst/>
            <a:rect l="l" t="t" r="r" b="b"/>
            <a:pathLst>
              <a:path w="7031" h="2278" extrusionOk="0">
                <a:moveTo>
                  <a:pt x="2903" y="0"/>
                </a:moveTo>
                <a:cubicBezTo>
                  <a:pt x="2697" y="0"/>
                  <a:pt x="2492" y="52"/>
                  <a:pt x="2312" y="158"/>
                </a:cubicBezTo>
                <a:cubicBezTo>
                  <a:pt x="1943" y="368"/>
                  <a:pt x="1718" y="785"/>
                  <a:pt x="1750" y="1202"/>
                </a:cubicBezTo>
                <a:cubicBezTo>
                  <a:pt x="1603" y="1054"/>
                  <a:pt x="1399" y="969"/>
                  <a:pt x="1195" y="969"/>
                </a:cubicBezTo>
                <a:cubicBezTo>
                  <a:pt x="1089" y="969"/>
                  <a:pt x="983" y="992"/>
                  <a:pt x="884" y="1042"/>
                </a:cubicBezTo>
                <a:cubicBezTo>
                  <a:pt x="595" y="1170"/>
                  <a:pt x="417" y="1491"/>
                  <a:pt x="466" y="1812"/>
                </a:cubicBezTo>
                <a:cubicBezTo>
                  <a:pt x="435" y="1804"/>
                  <a:pt x="403" y="1800"/>
                  <a:pt x="371" y="1800"/>
                </a:cubicBezTo>
                <a:cubicBezTo>
                  <a:pt x="271" y="1800"/>
                  <a:pt x="173" y="1839"/>
                  <a:pt x="113" y="1924"/>
                </a:cubicBezTo>
                <a:cubicBezTo>
                  <a:pt x="32" y="2020"/>
                  <a:pt x="0" y="2165"/>
                  <a:pt x="64" y="2277"/>
                </a:cubicBezTo>
                <a:lnTo>
                  <a:pt x="6983" y="2277"/>
                </a:lnTo>
                <a:cubicBezTo>
                  <a:pt x="7031" y="2020"/>
                  <a:pt x="6951" y="1731"/>
                  <a:pt x="6758" y="1555"/>
                </a:cubicBezTo>
                <a:cubicBezTo>
                  <a:pt x="6608" y="1417"/>
                  <a:pt x="6416" y="1345"/>
                  <a:pt x="6225" y="1345"/>
                </a:cubicBezTo>
                <a:cubicBezTo>
                  <a:pt x="6150" y="1345"/>
                  <a:pt x="6076" y="1356"/>
                  <a:pt x="6003" y="1378"/>
                </a:cubicBezTo>
                <a:cubicBezTo>
                  <a:pt x="6084" y="1089"/>
                  <a:pt x="5956" y="768"/>
                  <a:pt x="5714" y="608"/>
                </a:cubicBezTo>
                <a:cubicBezTo>
                  <a:pt x="5572" y="512"/>
                  <a:pt x="5401" y="468"/>
                  <a:pt x="5228" y="468"/>
                </a:cubicBezTo>
                <a:cubicBezTo>
                  <a:pt x="5110" y="468"/>
                  <a:pt x="4991" y="489"/>
                  <a:pt x="4880" y="528"/>
                </a:cubicBezTo>
                <a:cubicBezTo>
                  <a:pt x="4608" y="624"/>
                  <a:pt x="4383" y="832"/>
                  <a:pt x="4222" y="1089"/>
                </a:cubicBezTo>
                <a:cubicBezTo>
                  <a:pt x="4126" y="689"/>
                  <a:pt x="3853" y="319"/>
                  <a:pt x="3484" y="143"/>
                </a:cubicBezTo>
                <a:cubicBezTo>
                  <a:pt x="3303" y="48"/>
                  <a:pt x="3102" y="0"/>
                  <a:pt x="29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13100" y="1355725"/>
            <a:ext cx="3992700" cy="16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4500022">
            <a:off x="1989931" y="3774492"/>
            <a:ext cx="3272681" cy="3695042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260549" y="4276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74571" y="3563250"/>
            <a:ext cx="2362452" cy="1680305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880425" y="-567233"/>
            <a:ext cx="5024565" cy="1856650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053335" y="394187"/>
            <a:ext cx="894761" cy="290421"/>
          </a:xfrm>
          <a:custGeom>
            <a:avLst/>
            <a:gdLst/>
            <a:ahLst/>
            <a:cxnLst/>
            <a:rect l="l" t="t" r="r" b="b"/>
            <a:pathLst>
              <a:path w="9520" h="3090" extrusionOk="0">
                <a:moveTo>
                  <a:pt x="3949" y="1"/>
                </a:moveTo>
                <a:cubicBezTo>
                  <a:pt x="3657" y="1"/>
                  <a:pt x="3366" y="73"/>
                  <a:pt x="3114" y="216"/>
                </a:cubicBezTo>
                <a:cubicBezTo>
                  <a:pt x="2633" y="504"/>
                  <a:pt x="2328" y="1067"/>
                  <a:pt x="2360" y="1613"/>
                </a:cubicBezTo>
                <a:cubicBezTo>
                  <a:pt x="2173" y="1414"/>
                  <a:pt x="1897" y="1311"/>
                  <a:pt x="1622" y="1311"/>
                </a:cubicBezTo>
                <a:cubicBezTo>
                  <a:pt x="1473" y="1311"/>
                  <a:pt x="1323" y="1342"/>
                  <a:pt x="1188" y="1403"/>
                </a:cubicBezTo>
                <a:cubicBezTo>
                  <a:pt x="803" y="1596"/>
                  <a:pt x="563" y="2030"/>
                  <a:pt x="610" y="2447"/>
                </a:cubicBezTo>
                <a:cubicBezTo>
                  <a:pt x="574" y="2436"/>
                  <a:pt x="535" y="2431"/>
                  <a:pt x="497" y="2431"/>
                </a:cubicBezTo>
                <a:cubicBezTo>
                  <a:pt x="366" y="2431"/>
                  <a:pt x="232" y="2492"/>
                  <a:pt x="145" y="2591"/>
                </a:cubicBezTo>
                <a:cubicBezTo>
                  <a:pt x="32" y="2736"/>
                  <a:pt x="0" y="2929"/>
                  <a:pt x="81" y="3089"/>
                </a:cubicBezTo>
                <a:lnTo>
                  <a:pt x="9438" y="3089"/>
                </a:lnTo>
                <a:cubicBezTo>
                  <a:pt x="9519" y="2736"/>
                  <a:pt x="9391" y="2351"/>
                  <a:pt x="9134" y="2094"/>
                </a:cubicBezTo>
                <a:cubicBezTo>
                  <a:pt x="8950" y="1921"/>
                  <a:pt x="8691" y="1822"/>
                  <a:pt x="8428" y="1822"/>
                </a:cubicBezTo>
                <a:cubicBezTo>
                  <a:pt x="8325" y="1822"/>
                  <a:pt x="8222" y="1838"/>
                  <a:pt x="8122" y="1869"/>
                </a:cubicBezTo>
                <a:cubicBezTo>
                  <a:pt x="8235" y="1484"/>
                  <a:pt x="8058" y="1050"/>
                  <a:pt x="7737" y="825"/>
                </a:cubicBezTo>
                <a:cubicBezTo>
                  <a:pt x="7538" y="693"/>
                  <a:pt x="7305" y="633"/>
                  <a:pt x="7071" y="633"/>
                </a:cubicBezTo>
                <a:cubicBezTo>
                  <a:pt x="6910" y="633"/>
                  <a:pt x="6748" y="661"/>
                  <a:pt x="6598" y="714"/>
                </a:cubicBezTo>
                <a:cubicBezTo>
                  <a:pt x="6228" y="858"/>
                  <a:pt x="5924" y="1131"/>
                  <a:pt x="5714" y="1468"/>
                </a:cubicBezTo>
                <a:cubicBezTo>
                  <a:pt x="5586" y="922"/>
                  <a:pt x="5217" y="440"/>
                  <a:pt x="4719" y="183"/>
                </a:cubicBezTo>
                <a:cubicBezTo>
                  <a:pt x="4482" y="61"/>
                  <a:pt x="4216" y="1"/>
                  <a:pt x="39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100" y="3008078"/>
            <a:ext cx="399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/>
          <p:nvPr/>
        </p:nvSpPr>
        <p:spPr>
          <a:xfrm rot="10799901" flipH="1">
            <a:off x="2580008" y="192890"/>
            <a:ext cx="8068892" cy="5171719"/>
          </a:xfrm>
          <a:custGeom>
            <a:avLst/>
            <a:gdLst/>
            <a:ahLst/>
            <a:cxnLst/>
            <a:rect l="l" t="t" r="r" b="b"/>
            <a:pathLst>
              <a:path w="92882" h="59534" extrusionOk="0">
                <a:moveTo>
                  <a:pt x="33633" y="1"/>
                </a:moveTo>
                <a:cubicBezTo>
                  <a:pt x="29210" y="1"/>
                  <a:pt x="24402" y="1182"/>
                  <a:pt x="21107" y="5256"/>
                </a:cubicBezTo>
                <a:cubicBezTo>
                  <a:pt x="13427" y="14804"/>
                  <a:pt x="32133" y="27257"/>
                  <a:pt x="12825" y="36773"/>
                </a:cubicBezTo>
                <a:cubicBezTo>
                  <a:pt x="1" y="43079"/>
                  <a:pt x="5407" y="59534"/>
                  <a:pt x="18099" y="59534"/>
                </a:cubicBezTo>
                <a:cubicBezTo>
                  <a:pt x="18906" y="59534"/>
                  <a:pt x="19741" y="59467"/>
                  <a:pt x="20604" y="59328"/>
                </a:cubicBezTo>
                <a:cubicBezTo>
                  <a:pt x="33369" y="57257"/>
                  <a:pt x="29463" y="51189"/>
                  <a:pt x="44137" y="51189"/>
                </a:cubicBezTo>
                <a:cubicBezTo>
                  <a:pt x="48333" y="51189"/>
                  <a:pt x="54048" y="51685"/>
                  <a:pt x="62108" y="52913"/>
                </a:cubicBezTo>
                <a:cubicBezTo>
                  <a:pt x="62964" y="53044"/>
                  <a:pt x="63815" y="53107"/>
                  <a:pt x="64654" y="53107"/>
                </a:cubicBezTo>
                <a:cubicBezTo>
                  <a:pt x="81052" y="53107"/>
                  <a:pt x="92881" y="28801"/>
                  <a:pt x="47899" y="3762"/>
                </a:cubicBezTo>
                <a:cubicBezTo>
                  <a:pt x="44181" y="1699"/>
                  <a:pt x="40057" y="433"/>
                  <a:pt x="35818" y="92"/>
                </a:cubicBezTo>
                <a:cubicBezTo>
                  <a:pt x="35106" y="34"/>
                  <a:pt x="34375" y="1"/>
                  <a:pt x="336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14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-11019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458217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/>
          <p:nvPr/>
        </p:nvSpPr>
        <p:spPr>
          <a:xfrm>
            <a:off x="19425" y="0"/>
            <a:ext cx="3223816" cy="3487053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5861800" y="-746400"/>
            <a:ext cx="1138810" cy="1285792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-425700" y="4192925"/>
            <a:ext cx="1138810" cy="1285792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6527499" y="2029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7026069" y="1458235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-597931" y="764285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4187194" y="4192935"/>
            <a:ext cx="1311032" cy="42482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713100" y="1189100"/>
            <a:ext cx="48645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1"/>
          </p:nvPr>
        </p:nvSpPr>
        <p:spPr>
          <a:xfrm>
            <a:off x="713100" y="2966150"/>
            <a:ext cx="45204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-11019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458217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713100" y="34475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713100" y="1164013"/>
            <a:ext cx="7204500" cy="21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5"/>
          <p:cNvSpPr/>
          <p:nvPr/>
        </p:nvSpPr>
        <p:spPr>
          <a:xfrm rot="10800000" flipH="1">
            <a:off x="4036521" y="3447565"/>
            <a:ext cx="5183591" cy="191548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-159850" y="-133450"/>
            <a:ext cx="2376737" cy="87823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>
            <a:off x="7415713" y="-46379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7548422" y="-46379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-56754" y="4341450"/>
            <a:ext cx="2994474" cy="878248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5"/>
          <p:cNvGrpSpPr/>
          <p:nvPr/>
        </p:nvGrpSpPr>
        <p:grpSpPr>
          <a:xfrm>
            <a:off x="8131197" y="2767866"/>
            <a:ext cx="355704" cy="470530"/>
            <a:chOff x="286275" y="729525"/>
            <a:chExt cx="240000" cy="317475"/>
          </a:xfrm>
        </p:grpSpPr>
        <p:sp>
          <p:nvSpPr>
            <p:cNvPr id="226" name="Google Shape;226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5"/>
          <p:cNvGrpSpPr/>
          <p:nvPr/>
        </p:nvGrpSpPr>
        <p:grpSpPr>
          <a:xfrm rot="5400000">
            <a:off x="986935" y="354103"/>
            <a:ext cx="355704" cy="470530"/>
            <a:chOff x="286275" y="729525"/>
            <a:chExt cx="240000" cy="317475"/>
          </a:xfrm>
        </p:grpSpPr>
        <p:sp>
          <p:nvSpPr>
            <p:cNvPr id="229" name="Google Shape;229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5"/>
          <p:cNvGrpSpPr/>
          <p:nvPr/>
        </p:nvGrpSpPr>
        <p:grpSpPr>
          <a:xfrm rot="10800000">
            <a:off x="5096610" y="3722391"/>
            <a:ext cx="355704" cy="470530"/>
            <a:chOff x="286275" y="729525"/>
            <a:chExt cx="240000" cy="317475"/>
          </a:xfrm>
        </p:grpSpPr>
        <p:sp>
          <p:nvSpPr>
            <p:cNvPr id="232" name="Google Shape;232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5"/>
          <p:cNvGrpSpPr/>
          <p:nvPr/>
        </p:nvGrpSpPr>
        <p:grpSpPr>
          <a:xfrm>
            <a:off x="6988197" y="386991"/>
            <a:ext cx="355704" cy="470530"/>
            <a:chOff x="286275" y="729525"/>
            <a:chExt cx="240000" cy="317475"/>
          </a:xfrm>
        </p:grpSpPr>
        <p:sp>
          <p:nvSpPr>
            <p:cNvPr id="235" name="Google Shape;235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702150" y="1604625"/>
            <a:ext cx="351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1"/>
          </p:nvPr>
        </p:nvSpPr>
        <p:spPr>
          <a:xfrm>
            <a:off x="702138" y="2234179"/>
            <a:ext cx="2935800" cy="13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7"/>
          <p:cNvSpPr/>
          <p:nvPr/>
        </p:nvSpPr>
        <p:spPr>
          <a:xfrm rot="5715905">
            <a:off x="6003521" y="-1603239"/>
            <a:ext cx="4854747" cy="5481208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rot="10416767" flipH="1">
            <a:off x="1427315" y="4156135"/>
            <a:ext cx="4312027" cy="1527485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-42414" y="-56319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17"/>
          <p:cNvGrpSpPr/>
          <p:nvPr/>
        </p:nvGrpSpPr>
        <p:grpSpPr>
          <a:xfrm rot="-5400000">
            <a:off x="3805849" y="-202077"/>
            <a:ext cx="1763187" cy="9779239"/>
            <a:chOff x="424913" y="-1233093"/>
            <a:chExt cx="755533" cy="4190265"/>
          </a:xfrm>
        </p:grpSpPr>
        <p:sp>
          <p:nvSpPr>
            <p:cNvPr id="254" name="Google Shape;254;p17"/>
            <p:cNvSpPr/>
            <p:nvPr/>
          </p:nvSpPr>
          <p:spPr>
            <a:xfrm rot="618721">
              <a:off x="611680" y="-1203393"/>
              <a:ext cx="382007" cy="556148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 rot="-523175">
              <a:off x="518776" y="1639935"/>
              <a:ext cx="567806" cy="1281604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7"/>
          <p:cNvSpPr/>
          <p:nvPr/>
        </p:nvSpPr>
        <p:spPr>
          <a:xfrm rot="3553563">
            <a:off x="2442390" y="-898483"/>
            <a:ext cx="1196506" cy="1741974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5026675" y="1674105"/>
            <a:ext cx="340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1"/>
          </p:nvPr>
        </p:nvSpPr>
        <p:spPr>
          <a:xfrm>
            <a:off x="5495100" y="2234179"/>
            <a:ext cx="2935800" cy="13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8"/>
          <p:cNvSpPr/>
          <p:nvPr/>
        </p:nvSpPr>
        <p:spPr>
          <a:xfrm rot="7142154">
            <a:off x="-457704" y="2593421"/>
            <a:ext cx="3561744" cy="4021334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 rot="-5400000">
            <a:off x="-1586827" y="-938748"/>
            <a:ext cx="4312068" cy="152745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 rot="5400000">
            <a:off x="6984345" y="-172877"/>
            <a:ext cx="2367778" cy="2561117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18"/>
          <p:cNvGrpSpPr/>
          <p:nvPr/>
        </p:nvGrpSpPr>
        <p:grpSpPr>
          <a:xfrm rot="-5400000">
            <a:off x="5853825" y="2204260"/>
            <a:ext cx="2121548" cy="5324927"/>
            <a:chOff x="271354" y="675517"/>
            <a:chExt cx="909092" cy="2281655"/>
          </a:xfrm>
        </p:grpSpPr>
        <p:sp>
          <p:nvSpPr>
            <p:cNvPr id="264" name="Google Shape;264;p18"/>
            <p:cNvSpPr/>
            <p:nvPr/>
          </p:nvSpPr>
          <p:spPr>
            <a:xfrm rot="-1952939">
              <a:off x="390964" y="734604"/>
              <a:ext cx="382011" cy="556154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 rot="-523175">
              <a:off x="518776" y="1639935"/>
              <a:ext cx="567806" cy="1281604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>
            <a:spLocks noGrp="1"/>
          </p:cNvSpPr>
          <p:nvPr>
            <p:ph type="body" idx="1"/>
          </p:nvPr>
        </p:nvSpPr>
        <p:spPr>
          <a:xfrm>
            <a:off x="719900" y="1533450"/>
            <a:ext cx="37296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9"/>
          <p:cNvSpPr txBox="1">
            <a:spLocks noGrp="1"/>
          </p:cNvSpPr>
          <p:nvPr>
            <p:ph type="body" idx="2"/>
          </p:nvPr>
        </p:nvSpPr>
        <p:spPr>
          <a:xfrm>
            <a:off x="4694500" y="1533450"/>
            <a:ext cx="3729600" cy="30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arker Grotesque ExtraBold"/>
              <a:buChar char="●"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9"/>
          <p:cNvSpPr/>
          <p:nvPr/>
        </p:nvSpPr>
        <p:spPr>
          <a:xfrm rot="-2700000">
            <a:off x="8848478" y="22039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 rot="-5400000">
            <a:off x="-8886" y="3948952"/>
            <a:ext cx="1211372" cy="131028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 rot="2700000">
            <a:off x="-203260" y="30721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6001197" y="-275726"/>
            <a:ext cx="3500406" cy="1293451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0"/>
          <p:cNvSpPr txBox="1">
            <a:spLocks noGrp="1"/>
          </p:cNvSpPr>
          <p:nvPr>
            <p:ph type="title" idx="2"/>
          </p:nvPr>
        </p:nvSpPr>
        <p:spPr>
          <a:xfrm>
            <a:off x="5267400" y="2647725"/>
            <a:ext cx="2608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5F63AF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20"/>
          <p:cNvSpPr txBox="1">
            <a:spLocks noGrp="1"/>
          </p:cNvSpPr>
          <p:nvPr>
            <p:ph type="subTitle" idx="1"/>
          </p:nvPr>
        </p:nvSpPr>
        <p:spPr>
          <a:xfrm>
            <a:off x="5267400" y="30030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F63AF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0"/>
          <p:cNvSpPr txBox="1">
            <a:spLocks noGrp="1"/>
          </p:cNvSpPr>
          <p:nvPr>
            <p:ph type="title" idx="3"/>
          </p:nvPr>
        </p:nvSpPr>
        <p:spPr>
          <a:xfrm>
            <a:off x="5267400" y="3668125"/>
            <a:ext cx="21753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5F63AF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20"/>
          <p:cNvSpPr txBox="1">
            <a:spLocks noGrp="1"/>
          </p:cNvSpPr>
          <p:nvPr>
            <p:ph type="subTitle" idx="4"/>
          </p:nvPr>
        </p:nvSpPr>
        <p:spPr>
          <a:xfrm>
            <a:off x="5267400" y="40234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F63AF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0"/>
          <p:cNvSpPr txBox="1">
            <a:spLocks noGrp="1"/>
          </p:cNvSpPr>
          <p:nvPr>
            <p:ph type="title" idx="5"/>
          </p:nvPr>
        </p:nvSpPr>
        <p:spPr>
          <a:xfrm>
            <a:off x="5267400" y="1627325"/>
            <a:ext cx="21753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5F63AF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subTitle" idx="6"/>
          </p:nvPr>
        </p:nvSpPr>
        <p:spPr>
          <a:xfrm>
            <a:off x="5267400" y="19826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F63AF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/>
          <p:nvPr/>
        </p:nvSpPr>
        <p:spPr>
          <a:xfrm rot="-5400000">
            <a:off x="-1320485" y="1263221"/>
            <a:ext cx="4067178" cy="1502881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 rot="5400000" flipH="1">
            <a:off x="8293177" y="4228476"/>
            <a:ext cx="891532" cy="1298001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 rot="5400000">
            <a:off x="7160686" y="-336422"/>
            <a:ext cx="2947742" cy="1089233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title" idx="2"/>
          </p:nvPr>
        </p:nvSpPr>
        <p:spPr>
          <a:xfrm>
            <a:off x="3469401" y="3218500"/>
            <a:ext cx="2214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5F63AF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subTitle" idx="1"/>
          </p:nvPr>
        </p:nvSpPr>
        <p:spPr>
          <a:xfrm>
            <a:off x="3469401" y="3638150"/>
            <a:ext cx="2214600" cy="5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title" idx="3"/>
          </p:nvPr>
        </p:nvSpPr>
        <p:spPr>
          <a:xfrm>
            <a:off x="6194350" y="3218500"/>
            <a:ext cx="2214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5F63AF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subTitle" idx="4"/>
          </p:nvPr>
        </p:nvSpPr>
        <p:spPr>
          <a:xfrm>
            <a:off x="6194350" y="3638150"/>
            <a:ext cx="2214600" cy="5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title" idx="5"/>
          </p:nvPr>
        </p:nvSpPr>
        <p:spPr>
          <a:xfrm>
            <a:off x="744426" y="3218500"/>
            <a:ext cx="22146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rgbClr val="5F63AF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21"/>
          <p:cNvSpPr txBox="1">
            <a:spLocks noGrp="1"/>
          </p:cNvSpPr>
          <p:nvPr>
            <p:ph type="subTitle" idx="6"/>
          </p:nvPr>
        </p:nvSpPr>
        <p:spPr>
          <a:xfrm>
            <a:off x="744426" y="3638150"/>
            <a:ext cx="2214600" cy="5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21"/>
          <p:cNvGrpSpPr/>
          <p:nvPr/>
        </p:nvGrpSpPr>
        <p:grpSpPr>
          <a:xfrm rot="-5400000">
            <a:off x="5061484" y="1133940"/>
            <a:ext cx="5601059" cy="3127763"/>
            <a:chOff x="-159358" y="1411236"/>
            <a:chExt cx="2400077" cy="1340202"/>
          </a:xfrm>
        </p:grpSpPr>
        <p:sp>
          <p:nvSpPr>
            <p:cNvPr id="294" name="Google Shape;294;p21"/>
            <p:cNvSpPr/>
            <p:nvPr/>
          </p:nvSpPr>
          <p:spPr>
            <a:xfrm rot="-9900040">
              <a:off x="1793243" y="2144978"/>
              <a:ext cx="382014" cy="556158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 rot="-411169">
              <a:off x="-84926" y="1440533"/>
              <a:ext cx="567808" cy="1281607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1"/>
          <p:cNvSpPr/>
          <p:nvPr/>
        </p:nvSpPr>
        <p:spPr>
          <a:xfrm>
            <a:off x="-705250" y="4226749"/>
            <a:ext cx="3664292" cy="1001074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1"/>
          <p:cNvSpPr/>
          <p:nvPr/>
        </p:nvSpPr>
        <p:spPr>
          <a:xfrm rot="899958">
            <a:off x="-294429" y="1227235"/>
            <a:ext cx="595517" cy="677239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/>
          <p:nvPr/>
        </p:nvSpPr>
        <p:spPr>
          <a:xfrm flipH="1">
            <a:off x="0" y="4552214"/>
            <a:ext cx="1892760" cy="665396"/>
          </a:xfrm>
          <a:custGeom>
            <a:avLst/>
            <a:gdLst/>
            <a:ahLst/>
            <a:cxnLst/>
            <a:rect l="l" t="t" r="r" b="b"/>
            <a:pathLst>
              <a:path w="13446" h="4727" extrusionOk="0">
                <a:moveTo>
                  <a:pt x="3038" y="1"/>
                </a:moveTo>
                <a:cubicBezTo>
                  <a:pt x="1" y="1"/>
                  <a:pt x="1" y="4727"/>
                  <a:pt x="1" y="4727"/>
                </a:cubicBezTo>
                <a:lnTo>
                  <a:pt x="13446" y="4727"/>
                </a:lnTo>
                <a:lnTo>
                  <a:pt x="13446" y="2388"/>
                </a:lnTo>
                <a:cubicBezTo>
                  <a:pt x="13332" y="2371"/>
                  <a:pt x="13218" y="2356"/>
                  <a:pt x="13104" y="2356"/>
                </a:cubicBezTo>
                <a:cubicBezTo>
                  <a:pt x="11204" y="2356"/>
                  <a:pt x="11861" y="3796"/>
                  <a:pt x="9216" y="3796"/>
                </a:cubicBezTo>
                <a:cubicBezTo>
                  <a:pt x="9081" y="3796"/>
                  <a:pt x="8938" y="3793"/>
                  <a:pt x="8785" y="3785"/>
                </a:cubicBezTo>
                <a:cubicBezTo>
                  <a:pt x="7194" y="3687"/>
                  <a:pt x="5554" y="18"/>
                  <a:pt x="3069" y="1"/>
                </a:cubicBezTo>
                <a:cubicBezTo>
                  <a:pt x="3059" y="1"/>
                  <a:pt x="3048" y="1"/>
                  <a:pt x="30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"/>
          <p:cNvSpPr/>
          <p:nvPr/>
        </p:nvSpPr>
        <p:spPr>
          <a:xfrm rot="10800000">
            <a:off x="6611209" y="0"/>
            <a:ext cx="2633639" cy="719499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22"/>
          <p:cNvGrpSpPr/>
          <p:nvPr/>
        </p:nvGrpSpPr>
        <p:grpSpPr>
          <a:xfrm rot="5400000" flipH="1">
            <a:off x="1435194" y="-2629507"/>
            <a:ext cx="6092242" cy="9813258"/>
            <a:chOff x="74040" y="-1323288"/>
            <a:chExt cx="2610550" cy="4204841"/>
          </a:xfrm>
        </p:grpSpPr>
        <p:sp>
          <p:nvSpPr>
            <p:cNvPr id="302" name="Google Shape;302;p22"/>
            <p:cNvSpPr/>
            <p:nvPr/>
          </p:nvSpPr>
          <p:spPr>
            <a:xfrm>
              <a:off x="74040" y="-132328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 rot="-8240799">
              <a:off x="1940354" y="1834191"/>
              <a:ext cx="455884" cy="1029052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22"/>
          <p:cNvSpPr/>
          <p:nvPr/>
        </p:nvSpPr>
        <p:spPr>
          <a:xfrm rot="899958">
            <a:off x="-294429" y="1227235"/>
            <a:ext cx="595517" cy="677239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/>
          <p:nvPr/>
        </p:nvSpPr>
        <p:spPr>
          <a:xfrm rot="-2476983">
            <a:off x="8863544" y="3424657"/>
            <a:ext cx="595519" cy="677234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2"/>
          <p:cNvSpPr txBox="1">
            <a:spLocks noGrp="1"/>
          </p:cNvSpPr>
          <p:nvPr>
            <p:ph type="title" idx="2"/>
          </p:nvPr>
        </p:nvSpPr>
        <p:spPr>
          <a:xfrm>
            <a:off x="720000" y="3208600"/>
            <a:ext cx="1978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22"/>
          <p:cNvSpPr txBox="1">
            <a:spLocks noGrp="1"/>
          </p:cNvSpPr>
          <p:nvPr>
            <p:ph type="subTitle" idx="1"/>
          </p:nvPr>
        </p:nvSpPr>
        <p:spPr>
          <a:xfrm>
            <a:off x="72000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2"/>
          <p:cNvSpPr txBox="1">
            <a:spLocks noGrp="1"/>
          </p:cNvSpPr>
          <p:nvPr>
            <p:ph type="title" idx="3"/>
          </p:nvPr>
        </p:nvSpPr>
        <p:spPr>
          <a:xfrm>
            <a:off x="2630901" y="3208600"/>
            <a:ext cx="1978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subTitle" idx="4"/>
          </p:nvPr>
        </p:nvSpPr>
        <p:spPr>
          <a:xfrm>
            <a:off x="263090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title" idx="5"/>
          </p:nvPr>
        </p:nvSpPr>
        <p:spPr>
          <a:xfrm>
            <a:off x="4541801" y="3208600"/>
            <a:ext cx="1978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subTitle" idx="6"/>
          </p:nvPr>
        </p:nvSpPr>
        <p:spPr>
          <a:xfrm>
            <a:off x="454180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2"/>
          <p:cNvSpPr txBox="1">
            <a:spLocks noGrp="1"/>
          </p:cNvSpPr>
          <p:nvPr>
            <p:ph type="title" idx="7"/>
          </p:nvPr>
        </p:nvSpPr>
        <p:spPr>
          <a:xfrm>
            <a:off x="6452702" y="3208600"/>
            <a:ext cx="19782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22"/>
          <p:cNvSpPr txBox="1">
            <a:spLocks noGrp="1"/>
          </p:cNvSpPr>
          <p:nvPr>
            <p:ph type="subTitle" idx="8"/>
          </p:nvPr>
        </p:nvSpPr>
        <p:spPr>
          <a:xfrm>
            <a:off x="645270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2"/>
          </p:nvPr>
        </p:nvSpPr>
        <p:spPr>
          <a:xfrm>
            <a:off x="3932238" y="1964975"/>
            <a:ext cx="2154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1"/>
          </p:nvPr>
        </p:nvSpPr>
        <p:spPr>
          <a:xfrm>
            <a:off x="3932237" y="2335250"/>
            <a:ext cx="21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3"/>
          </p:nvPr>
        </p:nvSpPr>
        <p:spPr>
          <a:xfrm>
            <a:off x="6270001" y="1964975"/>
            <a:ext cx="2154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4"/>
          </p:nvPr>
        </p:nvSpPr>
        <p:spPr>
          <a:xfrm>
            <a:off x="6270000" y="2335250"/>
            <a:ext cx="21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title" idx="5"/>
          </p:nvPr>
        </p:nvSpPr>
        <p:spPr>
          <a:xfrm>
            <a:off x="3932238" y="3666228"/>
            <a:ext cx="2154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6"/>
          </p:nvPr>
        </p:nvSpPr>
        <p:spPr>
          <a:xfrm>
            <a:off x="3932237" y="4031400"/>
            <a:ext cx="21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title" idx="7"/>
          </p:nvPr>
        </p:nvSpPr>
        <p:spPr>
          <a:xfrm>
            <a:off x="6270001" y="3666228"/>
            <a:ext cx="2154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6270000" y="4031400"/>
            <a:ext cx="215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/>
          <p:nvPr/>
        </p:nvSpPr>
        <p:spPr>
          <a:xfrm rot="8999904" flipH="1">
            <a:off x="-19218" y="4188455"/>
            <a:ext cx="891527" cy="1297987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6859339" y="-64433"/>
            <a:ext cx="2362452" cy="1680305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3"/>
          <p:cNvSpPr/>
          <p:nvPr/>
        </p:nvSpPr>
        <p:spPr>
          <a:xfrm rot="2017318" flipH="1">
            <a:off x="8715696" y="2709981"/>
            <a:ext cx="891535" cy="1297981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"/>
          <p:cNvSpPr/>
          <p:nvPr/>
        </p:nvSpPr>
        <p:spPr>
          <a:xfrm rot="5400000">
            <a:off x="-1002293" y="2101272"/>
            <a:ext cx="2554472" cy="697871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4500031">
            <a:off x="5886356" y="1497334"/>
            <a:ext cx="4536942" cy="5122459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50330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8727351" y="2083949"/>
            <a:ext cx="484829" cy="2291817"/>
          </a:xfrm>
          <a:custGeom>
            <a:avLst/>
            <a:gdLst/>
            <a:ahLst/>
            <a:cxnLst/>
            <a:rect l="l" t="t" r="r" b="b"/>
            <a:pathLst>
              <a:path w="6496" h="30707" extrusionOk="0">
                <a:moveTo>
                  <a:pt x="6496" y="1"/>
                </a:moveTo>
                <a:cubicBezTo>
                  <a:pt x="4141" y="2745"/>
                  <a:pt x="2387" y="6025"/>
                  <a:pt x="1462" y="9533"/>
                </a:cubicBezTo>
                <a:cubicBezTo>
                  <a:pt x="1" y="15086"/>
                  <a:pt x="763" y="21029"/>
                  <a:pt x="3394" y="26111"/>
                </a:cubicBezTo>
                <a:cubicBezTo>
                  <a:pt x="4255" y="27751"/>
                  <a:pt x="5294" y="29293"/>
                  <a:pt x="6496" y="30707"/>
                </a:cubicBezTo>
                <a:lnTo>
                  <a:pt x="6496" y="30317"/>
                </a:lnTo>
                <a:cubicBezTo>
                  <a:pt x="3816" y="27118"/>
                  <a:pt x="1998" y="23220"/>
                  <a:pt x="1283" y="19096"/>
                </a:cubicBezTo>
                <a:cubicBezTo>
                  <a:pt x="326" y="13543"/>
                  <a:pt x="1575" y="7812"/>
                  <a:pt x="4563" y="3053"/>
                </a:cubicBezTo>
                <a:cubicBezTo>
                  <a:pt x="5148" y="2111"/>
                  <a:pt x="5797" y="1235"/>
                  <a:pt x="6496" y="390"/>
                </a:cubicBezTo>
                <a:lnTo>
                  <a:pt x="64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6069960" y="1427041"/>
            <a:ext cx="355704" cy="470530"/>
            <a:chOff x="286275" y="729525"/>
            <a:chExt cx="240000" cy="317475"/>
          </a:xfrm>
        </p:grpSpPr>
        <p:sp>
          <p:nvSpPr>
            <p:cNvPr id="30" name="Google Shape;30;p3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7976972" y="2525766"/>
            <a:ext cx="355704" cy="470530"/>
            <a:chOff x="286275" y="729525"/>
            <a:chExt cx="240000" cy="317475"/>
          </a:xfrm>
        </p:grpSpPr>
        <p:sp>
          <p:nvSpPr>
            <p:cNvPr id="33" name="Google Shape;33;p3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5292672" y="2525766"/>
            <a:ext cx="355704" cy="470530"/>
            <a:chOff x="286275" y="729525"/>
            <a:chExt cx="240000" cy="317475"/>
          </a:xfrm>
        </p:grpSpPr>
        <p:sp>
          <p:nvSpPr>
            <p:cNvPr id="36" name="Google Shape;36;p3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 rot="7735829">
            <a:off x="-240072" y="-598439"/>
            <a:ext cx="2362519" cy="1680352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539094" y="555760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42705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720000" y="1508400"/>
            <a:ext cx="3033000" cy="15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044973" y="1224225"/>
            <a:ext cx="13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  <a:latin typeface="Jost ExtraBold"/>
                <a:ea typeface="Jost ExtraBold"/>
                <a:cs typeface="Jost ExtraBold"/>
                <a:sym typeface="Jos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720000" y="3207325"/>
            <a:ext cx="28191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-7175431">
            <a:off x="-1847575" y="4199691"/>
            <a:ext cx="6745876" cy="249269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5093775" y="-30125"/>
            <a:ext cx="3570950" cy="1319518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50575" y="3478698"/>
            <a:ext cx="674000" cy="1688818"/>
          </a:xfrm>
          <a:custGeom>
            <a:avLst/>
            <a:gdLst/>
            <a:ahLst/>
            <a:cxnLst/>
            <a:rect l="l" t="t" r="r" b="b"/>
            <a:pathLst>
              <a:path w="10946" h="27427" extrusionOk="0">
                <a:moveTo>
                  <a:pt x="1" y="0"/>
                </a:moveTo>
                <a:lnTo>
                  <a:pt x="1" y="260"/>
                </a:lnTo>
                <a:cubicBezTo>
                  <a:pt x="1219" y="634"/>
                  <a:pt x="2339" y="1364"/>
                  <a:pt x="3233" y="2273"/>
                </a:cubicBezTo>
                <a:cubicBezTo>
                  <a:pt x="5132" y="4222"/>
                  <a:pt x="5863" y="6950"/>
                  <a:pt x="6123" y="9580"/>
                </a:cubicBezTo>
                <a:cubicBezTo>
                  <a:pt x="6626" y="14728"/>
                  <a:pt x="5311" y="20622"/>
                  <a:pt x="8396" y="25186"/>
                </a:cubicBezTo>
                <a:cubicBezTo>
                  <a:pt x="8981" y="26045"/>
                  <a:pt x="9695" y="26825"/>
                  <a:pt x="10523" y="27426"/>
                </a:cubicBezTo>
                <a:lnTo>
                  <a:pt x="10945" y="27426"/>
                </a:lnTo>
                <a:cubicBezTo>
                  <a:pt x="10003" y="26792"/>
                  <a:pt x="9176" y="25916"/>
                  <a:pt x="8542" y="24958"/>
                </a:cubicBezTo>
                <a:cubicBezTo>
                  <a:pt x="7015" y="22636"/>
                  <a:pt x="6643" y="19810"/>
                  <a:pt x="6545" y="17082"/>
                </a:cubicBezTo>
                <a:cubicBezTo>
                  <a:pt x="6383" y="12098"/>
                  <a:pt x="7243" y="6008"/>
                  <a:pt x="3411" y="2095"/>
                </a:cubicBezTo>
                <a:cubicBezTo>
                  <a:pt x="2469" y="1137"/>
                  <a:pt x="1284" y="374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13099" y="629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577500" y="432341"/>
            <a:ext cx="660826" cy="214104"/>
          </a:xfrm>
          <a:custGeom>
            <a:avLst/>
            <a:gdLst/>
            <a:ahLst/>
            <a:cxnLst/>
            <a:rect l="l" t="t" r="r" b="b"/>
            <a:pathLst>
              <a:path w="7031" h="2278" extrusionOk="0">
                <a:moveTo>
                  <a:pt x="2903" y="0"/>
                </a:moveTo>
                <a:cubicBezTo>
                  <a:pt x="2697" y="0"/>
                  <a:pt x="2492" y="52"/>
                  <a:pt x="2312" y="158"/>
                </a:cubicBezTo>
                <a:cubicBezTo>
                  <a:pt x="1943" y="368"/>
                  <a:pt x="1718" y="785"/>
                  <a:pt x="1750" y="1202"/>
                </a:cubicBezTo>
                <a:cubicBezTo>
                  <a:pt x="1603" y="1054"/>
                  <a:pt x="1399" y="969"/>
                  <a:pt x="1195" y="969"/>
                </a:cubicBezTo>
                <a:cubicBezTo>
                  <a:pt x="1089" y="969"/>
                  <a:pt x="983" y="992"/>
                  <a:pt x="884" y="1042"/>
                </a:cubicBezTo>
                <a:cubicBezTo>
                  <a:pt x="595" y="1170"/>
                  <a:pt x="417" y="1491"/>
                  <a:pt x="466" y="1812"/>
                </a:cubicBezTo>
                <a:cubicBezTo>
                  <a:pt x="435" y="1804"/>
                  <a:pt x="403" y="1800"/>
                  <a:pt x="371" y="1800"/>
                </a:cubicBezTo>
                <a:cubicBezTo>
                  <a:pt x="271" y="1800"/>
                  <a:pt x="173" y="1839"/>
                  <a:pt x="113" y="1924"/>
                </a:cubicBezTo>
                <a:cubicBezTo>
                  <a:pt x="32" y="2020"/>
                  <a:pt x="0" y="2165"/>
                  <a:pt x="64" y="2277"/>
                </a:cubicBezTo>
                <a:lnTo>
                  <a:pt x="6983" y="2277"/>
                </a:lnTo>
                <a:cubicBezTo>
                  <a:pt x="7031" y="2020"/>
                  <a:pt x="6951" y="1731"/>
                  <a:pt x="6758" y="1555"/>
                </a:cubicBezTo>
                <a:cubicBezTo>
                  <a:pt x="6608" y="1417"/>
                  <a:pt x="6416" y="1345"/>
                  <a:pt x="6225" y="1345"/>
                </a:cubicBezTo>
                <a:cubicBezTo>
                  <a:pt x="6150" y="1345"/>
                  <a:pt x="6076" y="1356"/>
                  <a:pt x="6003" y="1378"/>
                </a:cubicBezTo>
                <a:cubicBezTo>
                  <a:pt x="6084" y="1089"/>
                  <a:pt x="5956" y="768"/>
                  <a:pt x="5714" y="608"/>
                </a:cubicBezTo>
                <a:cubicBezTo>
                  <a:pt x="5572" y="512"/>
                  <a:pt x="5401" y="468"/>
                  <a:pt x="5228" y="468"/>
                </a:cubicBezTo>
                <a:cubicBezTo>
                  <a:pt x="5110" y="468"/>
                  <a:pt x="4991" y="489"/>
                  <a:pt x="4880" y="528"/>
                </a:cubicBezTo>
                <a:cubicBezTo>
                  <a:pt x="4608" y="624"/>
                  <a:pt x="4383" y="832"/>
                  <a:pt x="4222" y="1089"/>
                </a:cubicBezTo>
                <a:cubicBezTo>
                  <a:pt x="4126" y="689"/>
                  <a:pt x="3853" y="319"/>
                  <a:pt x="3484" y="143"/>
                </a:cubicBezTo>
                <a:cubicBezTo>
                  <a:pt x="3303" y="48"/>
                  <a:pt x="3102" y="0"/>
                  <a:pt x="29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5292674" y="1076875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274694" y="1427047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title" idx="2"/>
          </p:nvPr>
        </p:nvSpPr>
        <p:spPr>
          <a:xfrm>
            <a:off x="5267400" y="2647725"/>
            <a:ext cx="2608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subTitle" idx="1"/>
          </p:nvPr>
        </p:nvSpPr>
        <p:spPr>
          <a:xfrm>
            <a:off x="5267400" y="30030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title" idx="3"/>
          </p:nvPr>
        </p:nvSpPr>
        <p:spPr>
          <a:xfrm>
            <a:off x="5267400" y="3668125"/>
            <a:ext cx="21753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subTitle" idx="4"/>
          </p:nvPr>
        </p:nvSpPr>
        <p:spPr>
          <a:xfrm>
            <a:off x="5267400" y="40234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5"/>
          </p:nvPr>
        </p:nvSpPr>
        <p:spPr>
          <a:xfrm>
            <a:off x="5267400" y="1627325"/>
            <a:ext cx="21753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6" name="Google Shape;336;p24"/>
          <p:cNvSpPr txBox="1">
            <a:spLocks noGrp="1"/>
          </p:cNvSpPr>
          <p:nvPr>
            <p:ph type="subTitle" idx="6"/>
          </p:nvPr>
        </p:nvSpPr>
        <p:spPr>
          <a:xfrm>
            <a:off x="5267400" y="19826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7"/>
          </p:nvPr>
        </p:nvSpPr>
        <p:spPr>
          <a:xfrm>
            <a:off x="1268400" y="2647725"/>
            <a:ext cx="26082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subTitle" idx="8"/>
          </p:nvPr>
        </p:nvSpPr>
        <p:spPr>
          <a:xfrm>
            <a:off x="720125" y="30030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title" idx="9"/>
          </p:nvPr>
        </p:nvSpPr>
        <p:spPr>
          <a:xfrm>
            <a:off x="1701300" y="3668125"/>
            <a:ext cx="21753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subTitle" idx="13"/>
          </p:nvPr>
        </p:nvSpPr>
        <p:spPr>
          <a:xfrm>
            <a:off x="720125" y="40234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title" idx="14"/>
          </p:nvPr>
        </p:nvSpPr>
        <p:spPr>
          <a:xfrm>
            <a:off x="1701300" y="1627325"/>
            <a:ext cx="21753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15"/>
          </p:nvPr>
        </p:nvSpPr>
        <p:spPr>
          <a:xfrm>
            <a:off x="720125" y="1982600"/>
            <a:ext cx="315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4"/>
          <p:cNvSpPr/>
          <p:nvPr/>
        </p:nvSpPr>
        <p:spPr>
          <a:xfrm rot="-5400000" flipH="1">
            <a:off x="6891415" y="1311198"/>
            <a:ext cx="3599046" cy="983249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24"/>
          <p:cNvGrpSpPr/>
          <p:nvPr/>
        </p:nvGrpSpPr>
        <p:grpSpPr>
          <a:xfrm>
            <a:off x="-496350" y="-228651"/>
            <a:ext cx="2518590" cy="6193539"/>
            <a:chOff x="-44260" y="318198"/>
            <a:chExt cx="1079226" cy="2653843"/>
          </a:xfrm>
        </p:grpSpPr>
        <p:sp>
          <p:nvSpPr>
            <p:cNvPr id="345" name="Google Shape;345;p24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 rot="-2162852">
              <a:off x="242813" y="1792549"/>
              <a:ext cx="505080" cy="1140024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24"/>
          <p:cNvSpPr/>
          <p:nvPr/>
        </p:nvSpPr>
        <p:spPr>
          <a:xfrm rot="899958">
            <a:off x="-294429" y="1227235"/>
            <a:ext cx="595517" cy="677239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/>
          <p:nvPr/>
        </p:nvSpPr>
        <p:spPr>
          <a:xfrm>
            <a:off x="-705250" y="4425925"/>
            <a:ext cx="2935264" cy="801903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5"/>
          <p:cNvSpPr/>
          <p:nvPr/>
        </p:nvSpPr>
        <p:spPr>
          <a:xfrm rot="5400000">
            <a:off x="7406742" y="-107800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"/>
          <p:cNvSpPr/>
          <p:nvPr/>
        </p:nvSpPr>
        <p:spPr>
          <a:xfrm rot="4169499" flipH="1">
            <a:off x="8404541" y="3955094"/>
            <a:ext cx="891535" cy="1297982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5"/>
          <p:cNvSpPr/>
          <p:nvPr/>
        </p:nvSpPr>
        <p:spPr>
          <a:xfrm rot="4943509">
            <a:off x="-652412" y="387722"/>
            <a:ext cx="2362480" cy="1680324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5"/>
          <p:cNvSpPr txBox="1">
            <a:spLocks noGrp="1"/>
          </p:cNvSpPr>
          <p:nvPr>
            <p:ph type="title" idx="2"/>
          </p:nvPr>
        </p:nvSpPr>
        <p:spPr>
          <a:xfrm>
            <a:off x="6319500" y="1898665"/>
            <a:ext cx="2111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6319500" y="2253940"/>
            <a:ext cx="211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 idx="3"/>
          </p:nvPr>
        </p:nvSpPr>
        <p:spPr>
          <a:xfrm>
            <a:off x="6319500" y="3676125"/>
            <a:ext cx="2111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4"/>
          </p:nvPr>
        </p:nvSpPr>
        <p:spPr>
          <a:xfrm>
            <a:off x="6319500" y="4031404"/>
            <a:ext cx="211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5"/>
          <p:cNvSpPr txBox="1">
            <a:spLocks noGrp="1"/>
          </p:cNvSpPr>
          <p:nvPr>
            <p:ph type="title" idx="5"/>
          </p:nvPr>
        </p:nvSpPr>
        <p:spPr>
          <a:xfrm>
            <a:off x="3519750" y="1898665"/>
            <a:ext cx="2111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" name="Google Shape;359;p25"/>
          <p:cNvSpPr txBox="1">
            <a:spLocks noGrp="1"/>
          </p:cNvSpPr>
          <p:nvPr>
            <p:ph type="subTitle" idx="6"/>
          </p:nvPr>
        </p:nvSpPr>
        <p:spPr>
          <a:xfrm>
            <a:off x="3519750" y="2253940"/>
            <a:ext cx="211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title" idx="7"/>
          </p:nvPr>
        </p:nvSpPr>
        <p:spPr>
          <a:xfrm>
            <a:off x="3519750" y="3676125"/>
            <a:ext cx="21114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subTitle" idx="8"/>
          </p:nvPr>
        </p:nvSpPr>
        <p:spPr>
          <a:xfrm>
            <a:off x="3519750" y="4031400"/>
            <a:ext cx="211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title" idx="9"/>
          </p:nvPr>
        </p:nvSpPr>
        <p:spPr>
          <a:xfrm>
            <a:off x="720000" y="3676128"/>
            <a:ext cx="2111400" cy="35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3" name="Google Shape;363;p25"/>
          <p:cNvSpPr txBox="1">
            <a:spLocks noGrp="1"/>
          </p:cNvSpPr>
          <p:nvPr>
            <p:ph type="subTitle" idx="13"/>
          </p:nvPr>
        </p:nvSpPr>
        <p:spPr>
          <a:xfrm>
            <a:off x="720000" y="4031400"/>
            <a:ext cx="211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 idx="14"/>
          </p:nvPr>
        </p:nvSpPr>
        <p:spPr>
          <a:xfrm>
            <a:off x="720000" y="1898665"/>
            <a:ext cx="2111400" cy="35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subTitle" idx="15"/>
          </p:nvPr>
        </p:nvSpPr>
        <p:spPr>
          <a:xfrm>
            <a:off x="720000" y="2253927"/>
            <a:ext cx="211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5"/>
          <p:cNvSpPr/>
          <p:nvPr/>
        </p:nvSpPr>
        <p:spPr>
          <a:xfrm rot="-2476983">
            <a:off x="8863544" y="3424657"/>
            <a:ext cx="595519" cy="677234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TITLE_1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 rot="-6707563">
            <a:off x="6779245" y="-1893768"/>
            <a:ext cx="3303317" cy="372961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 rot="-6707563">
            <a:off x="-2049655" y="3007957"/>
            <a:ext cx="3303317" cy="372961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 rot="4500031">
            <a:off x="-1256844" y="-3218316"/>
            <a:ext cx="4536942" cy="5122459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 rot="10800000" flipH="1">
            <a:off x="1946700" y="3095162"/>
            <a:ext cx="6220592" cy="229859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3501324" y="2646812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>
            <a:off x="-597931" y="2268022"/>
            <a:ext cx="1311032" cy="42482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26"/>
          <p:cNvGrpSpPr/>
          <p:nvPr/>
        </p:nvGrpSpPr>
        <p:grpSpPr>
          <a:xfrm rot="10800000">
            <a:off x="927021" y="1543675"/>
            <a:ext cx="3072875" cy="1953013"/>
            <a:chOff x="584626" y="2985275"/>
            <a:chExt cx="2341774" cy="1488350"/>
          </a:xfrm>
        </p:grpSpPr>
        <p:sp>
          <p:nvSpPr>
            <p:cNvPr id="375" name="Google Shape;375;p26"/>
            <p:cNvSpPr/>
            <p:nvPr/>
          </p:nvSpPr>
          <p:spPr>
            <a:xfrm>
              <a:off x="604350" y="2985275"/>
              <a:ext cx="2322050" cy="1488350"/>
            </a:xfrm>
            <a:custGeom>
              <a:avLst/>
              <a:gdLst/>
              <a:ahLst/>
              <a:cxnLst/>
              <a:rect l="l" t="t" r="r" b="b"/>
              <a:pathLst>
                <a:path w="92882" h="59534" extrusionOk="0">
                  <a:moveTo>
                    <a:pt x="33633" y="1"/>
                  </a:moveTo>
                  <a:cubicBezTo>
                    <a:pt x="29210" y="1"/>
                    <a:pt x="24402" y="1182"/>
                    <a:pt x="21107" y="5256"/>
                  </a:cubicBezTo>
                  <a:cubicBezTo>
                    <a:pt x="13427" y="14804"/>
                    <a:pt x="32133" y="27257"/>
                    <a:pt x="12825" y="36773"/>
                  </a:cubicBezTo>
                  <a:cubicBezTo>
                    <a:pt x="1" y="43079"/>
                    <a:pt x="5407" y="59534"/>
                    <a:pt x="18099" y="59534"/>
                  </a:cubicBezTo>
                  <a:cubicBezTo>
                    <a:pt x="18906" y="59534"/>
                    <a:pt x="19741" y="59467"/>
                    <a:pt x="20604" y="59328"/>
                  </a:cubicBezTo>
                  <a:cubicBezTo>
                    <a:pt x="33369" y="57257"/>
                    <a:pt x="29463" y="51189"/>
                    <a:pt x="44137" y="51189"/>
                  </a:cubicBezTo>
                  <a:cubicBezTo>
                    <a:pt x="48333" y="51189"/>
                    <a:pt x="54048" y="51685"/>
                    <a:pt x="62108" y="52913"/>
                  </a:cubicBezTo>
                  <a:cubicBezTo>
                    <a:pt x="62964" y="53044"/>
                    <a:pt x="63815" y="53107"/>
                    <a:pt x="64654" y="53107"/>
                  </a:cubicBezTo>
                  <a:cubicBezTo>
                    <a:pt x="81052" y="53107"/>
                    <a:pt x="92881" y="28801"/>
                    <a:pt x="47899" y="3762"/>
                  </a:cubicBezTo>
                  <a:cubicBezTo>
                    <a:pt x="44181" y="1699"/>
                    <a:pt x="40057" y="433"/>
                    <a:pt x="35818" y="92"/>
                  </a:cubicBezTo>
                  <a:cubicBezTo>
                    <a:pt x="35106" y="34"/>
                    <a:pt x="34375" y="1"/>
                    <a:pt x="33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 rot="2021213">
              <a:off x="613354" y="3846626"/>
              <a:ext cx="187357" cy="160309"/>
            </a:xfrm>
            <a:custGeom>
              <a:avLst/>
              <a:gdLst/>
              <a:ahLst/>
              <a:cxnLst/>
              <a:rect l="l" t="t" r="r" b="b"/>
              <a:pathLst>
                <a:path w="7495" h="6413" extrusionOk="0">
                  <a:moveTo>
                    <a:pt x="5247" y="1"/>
                  </a:moveTo>
                  <a:cubicBezTo>
                    <a:pt x="4811" y="1"/>
                    <a:pt x="4370" y="133"/>
                    <a:pt x="4011" y="403"/>
                  </a:cubicBezTo>
                  <a:cubicBezTo>
                    <a:pt x="4011" y="403"/>
                    <a:pt x="1" y="2856"/>
                    <a:pt x="748" y="5421"/>
                  </a:cubicBezTo>
                  <a:cubicBezTo>
                    <a:pt x="952" y="6123"/>
                    <a:pt x="1470" y="6412"/>
                    <a:pt x="2128" y="6412"/>
                  </a:cubicBezTo>
                  <a:cubicBezTo>
                    <a:pt x="3873" y="6412"/>
                    <a:pt x="6600" y="4378"/>
                    <a:pt x="7048" y="2644"/>
                  </a:cubicBezTo>
                  <a:cubicBezTo>
                    <a:pt x="7494" y="906"/>
                    <a:pt x="6386" y="1"/>
                    <a:pt x="5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 rot="2021213">
              <a:off x="803252" y="3777485"/>
              <a:ext cx="123413" cy="106115"/>
            </a:xfrm>
            <a:custGeom>
              <a:avLst/>
              <a:gdLst/>
              <a:ahLst/>
              <a:cxnLst/>
              <a:rect l="l" t="t" r="r" b="b"/>
              <a:pathLst>
                <a:path w="4937" h="4245" extrusionOk="0">
                  <a:moveTo>
                    <a:pt x="2874" y="0"/>
                  </a:moveTo>
                  <a:cubicBezTo>
                    <a:pt x="2494" y="0"/>
                    <a:pt x="1991" y="133"/>
                    <a:pt x="1739" y="505"/>
                  </a:cubicBezTo>
                  <a:cubicBezTo>
                    <a:pt x="1024" y="1545"/>
                    <a:pt x="0" y="3900"/>
                    <a:pt x="2274" y="4225"/>
                  </a:cubicBezTo>
                  <a:cubicBezTo>
                    <a:pt x="2369" y="4238"/>
                    <a:pt x="2461" y="4244"/>
                    <a:pt x="2549" y="4244"/>
                  </a:cubicBezTo>
                  <a:cubicBezTo>
                    <a:pt x="3549" y="4244"/>
                    <a:pt x="4138" y="3439"/>
                    <a:pt x="4466" y="2633"/>
                  </a:cubicBezTo>
                  <a:cubicBezTo>
                    <a:pt x="4937" y="1529"/>
                    <a:pt x="4287" y="246"/>
                    <a:pt x="3103" y="18"/>
                  </a:cubicBezTo>
                  <a:cubicBezTo>
                    <a:pt x="3035" y="7"/>
                    <a:pt x="2957" y="0"/>
                    <a:pt x="2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401275" y="4226975"/>
              <a:ext cx="190150" cy="155875"/>
            </a:xfrm>
            <a:custGeom>
              <a:avLst/>
              <a:gdLst/>
              <a:ahLst/>
              <a:cxnLst/>
              <a:rect l="l" t="t" r="r" b="b"/>
              <a:pathLst>
                <a:path w="7606" h="6235" extrusionOk="0">
                  <a:moveTo>
                    <a:pt x="5549" y="1"/>
                  </a:moveTo>
                  <a:cubicBezTo>
                    <a:pt x="3798" y="1"/>
                    <a:pt x="1087" y="1826"/>
                    <a:pt x="558" y="3505"/>
                  </a:cubicBezTo>
                  <a:cubicBezTo>
                    <a:pt x="0" y="5264"/>
                    <a:pt x="1135" y="6234"/>
                    <a:pt x="2308" y="6234"/>
                  </a:cubicBezTo>
                  <a:cubicBezTo>
                    <a:pt x="2705" y="6234"/>
                    <a:pt x="3107" y="6123"/>
                    <a:pt x="3448" y="5892"/>
                  </a:cubicBezTo>
                  <a:cubicBezTo>
                    <a:pt x="3448" y="5892"/>
                    <a:pt x="7605" y="3667"/>
                    <a:pt x="7004" y="1069"/>
                  </a:cubicBezTo>
                  <a:cubicBezTo>
                    <a:pt x="6828" y="311"/>
                    <a:pt x="6270" y="1"/>
                    <a:pt x="5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6"/>
          <p:cNvGrpSpPr/>
          <p:nvPr/>
        </p:nvGrpSpPr>
        <p:grpSpPr>
          <a:xfrm>
            <a:off x="1544910" y="2245166"/>
            <a:ext cx="355704" cy="470530"/>
            <a:chOff x="286275" y="729525"/>
            <a:chExt cx="240000" cy="317475"/>
          </a:xfrm>
        </p:grpSpPr>
        <p:sp>
          <p:nvSpPr>
            <p:cNvPr id="380" name="Google Shape;380;p26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26"/>
          <p:cNvGrpSpPr/>
          <p:nvPr/>
        </p:nvGrpSpPr>
        <p:grpSpPr>
          <a:xfrm>
            <a:off x="3246460" y="3544516"/>
            <a:ext cx="355704" cy="470530"/>
            <a:chOff x="286275" y="729525"/>
            <a:chExt cx="240000" cy="317475"/>
          </a:xfrm>
        </p:grpSpPr>
        <p:sp>
          <p:nvSpPr>
            <p:cNvPr id="383" name="Google Shape;383;p26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26"/>
          <p:cNvGrpSpPr/>
          <p:nvPr/>
        </p:nvGrpSpPr>
        <p:grpSpPr>
          <a:xfrm rot="-5400000" flipH="1">
            <a:off x="5482459" y="-2300266"/>
            <a:ext cx="2556559" cy="5687565"/>
            <a:chOff x="-374824" y="510216"/>
            <a:chExt cx="1095496" cy="2437040"/>
          </a:xfrm>
        </p:grpSpPr>
        <p:sp>
          <p:nvSpPr>
            <p:cNvPr id="386" name="Google Shape;386;p26"/>
            <p:cNvSpPr/>
            <p:nvPr/>
          </p:nvSpPr>
          <p:spPr>
            <a:xfrm rot="-1854759">
              <a:off x="-259102" y="568839"/>
              <a:ext cx="382002" cy="556142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 rot="-1167903">
              <a:off x="-44383" y="1607704"/>
              <a:ext cx="567800" cy="128155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26"/>
          <p:cNvSpPr/>
          <p:nvPr/>
        </p:nvSpPr>
        <p:spPr>
          <a:xfrm rot="3655552" flipH="1">
            <a:off x="7029282" y="3542621"/>
            <a:ext cx="1325064" cy="2990832"/>
          </a:xfrm>
          <a:custGeom>
            <a:avLst/>
            <a:gdLst/>
            <a:ahLst/>
            <a:cxnLst/>
            <a:rect l="l" t="t" r="r" b="b"/>
            <a:pathLst>
              <a:path w="18237" h="41163" extrusionOk="0">
                <a:moveTo>
                  <a:pt x="2129" y="1"/>
                </a:moveTo>
                <a:cubicBezTo>
                  <a:pt x="1462" y="1"/>
                  <a:pt x="797" y="114"/>
                  <a:pt x="131" y="358"/>
                </a:cubicBezTo>
                <a:cubicBezTo>
                  <a:pt x="1" y="406"/>
                  <a:pt x="50" y="601"/>
                  <a:pt x="163" y="601"/>
                </a:cubicBezTo>
                <a:lnTo>
                  <a:pt x="196" y="601"/>
                </a:lnTo>
                <a:cubicBezTo>
                  <a:pt x="830" y="358"/>
                  <a:pt x="1479" y="244"/>
                  <a:pt x="2112" y="244"/>
                </a:cubicBezTo>
                <a:cubicBezTo>
                  <a:pt x="4434" y="244"/>
                  <a:pt x="6691" y="1672"/>
                  <a:pt x="7957" y="3605"/>
                </a:cubicBezTo>
                <a:cubicBezTo>
                  <a:pt x="9858" y="6528"/>
                  <a:pt x="9906" y="10213"/>
                  <a:pt x="9549" y="13575"/>
                </a:cubicBezTo>
                <a:cubicBezTo>
                  <a:pt x="9176" y="17083"/>
                  <a:pt x="8412" y="20623"/>
                  <a:pt x="8949" y="24162"/>
                </a:cubicBezTo>
                <a:cubicBezTo>
                  <a:pt x="9176" y="25737"/>
                  <a:pt x="9679" y="27296"/>
                  <a:pt x="10540" y="28644"/>
                </a:cubicBezTo>
                <a:cubicBezTo>
                  <a:pt x="11432" y="30008"/>
                  <a:pt x="12699" y="31063"/>
                  <a:pt x="13950" y="32102"/>
                </a:cubicBezTo>
                <a:cubicBezTo>
                  <a:pt x="15379" y="33288"/>
                  <a:pt x="16888" y="34587"/>
                  <a:pt x="17555" y="36389"/>
                </a:cubicBezTo>
                <a:cubicBezTo>
                  <a:pt x="18139" y="37932"/>
                  <a:pt x="17927" y="39880"/>
                  <a:pt x="16563" y="40952"/>
                </a:cubicBezTo>
                <a:cubicBezTo>
                  <a:pt x="16466" y="41033"/>
                  <a:pt x="16548" y="41163"/>
                  <a:pt x="16645" y="41163"/>
                </a:cubicBezTo>
                <a:cubicBezTo>
                  <a:pt x="16678" y="41163"/>
                  <a:pt x="16710" y="41147"/>
                  <a:pt x="16726" y="41130"/>
                </a:cubicBezTo>
                <a:cubicBezTo>
                  <a:pt x="17847" y="40253"/>
                  <a:pt x="18237" y="38792"/>
                  <a:pt x="18057" y="37428"/>
                </a:cubicBezTo>
                <a:cubicBezTo>
                  <a:pt x="17862" y="35869"/>
                  <a:pt x="16921" y="34538"/>
                  <a:pt x="15833" y="33450"/>
                </a:cubicBezTo>
                <a:cubicBezTo>
                  <a:pt x="14615" y="32216"/>
                  <a:pt x="13153" y="31225"/>
                  <a:pt x="11936" y="29975"/>
                </a:cubicBezTo>
                <a:cubicBezTo>
                  <a:pt x="10670" y="28676"/>
                  <a:pt x="9858" y="27101"/>
                  <a:pt x="9419" y="25347"/>
                </a:cubicBezTo>
                <a:cubicBezTo>
                  <a:pt x="8509" y="21612"/>
                  <a:pt x="9321" y="17780"/>
                  <a:pt x="9744" y="14046"/>
                </a:cubicBezTo>
                <a:cubicBezTo>
                  <a:pt x="10133" y="10620"/>
                  <a:pt x="10183" y="6885"/>
                  <a:pt x="8380" y="3816"/>
                </a:cubicBezTo>
                <a:cubicBezTo>
                  <a:pt x="7097" y="1657"/>
                  <a:pt x="4645" y="1"/>
                  <a:pt x="21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26"/>
          <p:cNvGrpSpPr/>
          <p:nvPr/>
        </p:nvGrpSpPr>
        <p:grpSpPr>
          <a:xfrm>
            <a:off x="3667135" y="763316"/>
            <a:ext cx="355704" cy="470530"/>
            <a:chOff x="286275" y="729525"/>
            <a:chExt cx="240000" cy="317475"/>
          </a:xfrm>
        </p:grpSpPr>
        <p:sp>
          <p:nvSpPr>
            <p:cNvPr id="390" name="Google Shape;390;p26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26"/>
          <p:cNvSpPr/>
          <p:nvPr/>
        </p:nvSpPr>
        <p:spPr>
          <a:xfrm>
            <a:off x="3830957" y="1233860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6"/>
          <p:cNvSpPr/>
          <p:nvPr/>
        </p:nvSpPr>
        <p:spPr>
          <a:xfrm>
            <a:off x="7976249" y="40150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26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449300" y="-175375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6"/>
          <p:cNvSpPr txBox="1">
            <a:spLocks noGrp="1"/>
          </p:cNvSpPr>
          <p:nvPr>
            <p:ph type="title"/>
          </p:nvPr>
        </p:nvSpPr>
        <p:spPr>
          <a:xfrm>
            <a:off x="5397973" y="1508400"/>
            <a:ext cx="3033000" cy="15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396" name="Google Shape;396;p26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479700" y="-175375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 txBox="1">
            <a:spLocks noGrp="1"/>
          </p:cNvSpPr>
          <p:nvPr>
            <p:ph type="subTitle" idx="1"/>
          </p:nvPr>
        </p:nvSpPr>
        <p:spPr>
          <a:xfrm>
            <a:off x="5611873" y="3207325"/>
            <a:ext cx="28191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title" idx="2" hasCustomPrompt="1"/>
          </p:nvPr>
        </p:nvSpPr>
        <p:spPr>
          <a:xfrm>
            <a:off x="713098" y="1224225"/>
            <a:ext cx="13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  <a:latin typeface="Jost ExtraBold"/>
                <a:ea typeface="Jost ExtraBold"/>
                <a:cs typeface="Jost ExtraBold"/>
                <a:sym typeface="Jos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TITLE_1_1">
    <p:bg>
      <p:bgPr>
        <a:solidFill>
          <a:schemeClr val="dk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"/>
          <p:cNvSpPr/>
          <p:nvPr/>
        </p:nvSpPr>
        <p:spPr>
          <a:xfrm rot="5400000">
            <a:off x="4447145" y="3923477"/>
            <a:ext cx="6989726" cy="2582805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7"/>
          <p:cNvSpPr/>
          <p:nvPr/>
        </p:nvSpPr>
        <p:spPr>
          <a:xfrm flipH="1">
            <a:off x="834345" y="-692073"/>
            <a:ext cx="6989726" cy="2582805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7"/>
          <p:cNvSpPr/>
          <p:nvPr/>
        </p:nvSpPr>
        <p:spPr>
          <a:xfrm rot="-5400000">
            <a:off x="-871488" y="3899234"/>
            <a:ext cx="2314053" cy="855076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7"/>
          <p:cNvSpPr/>
          <p:nvPr/>
        </p:nvSpPr>
        <p:spPr>
          <a:xfrm rot="-5400000" flipH="1">
            <a:off x="-1129605" y="-279570"/>
            <a:ext cx="2690961" cy="99434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7"/>
          <p:cNvSpPr/>
          <p:nvPr/>
        </p:nvSpPr>
        <p:spPr>
          <a:xfrm rot="-8517181">
            <a:off x="4758031" y="4308971"/>
            <a:ext cx="1604786" cy="1811831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7"/>
          <p:cNvSpPr/>
          <p:nvPr/>
        </p:nvSpPr>
        <p:spPr>
          <a:xfrm>
            <a:off x="760624" y="43272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7"/>
          <p:cNvSpPr/>
          <p:nvPr/>
        </p:nvSpPr>
        <p:spPr>
          <a:xfrm>
            <a:off x="3668992" y="791595"/>
            <a:ext cx="1320422" cy="427803"/>
          </a:xfrm>
          <a:custGeom>
            <a:avLst/>
            <a:gdLst/>
            <a:ahLst/>
            <a:cxnLst/>
            <a:rect l="l" t="t" r="r" b="b"/>
            <a:pathLst>
              <a:path w="7031" h="2278" extrusionOk="0">
                <a:moveTo>
                  <a:pt x="2903" y="0"/>
                </a:moveTo>
                <a:cubicBezTo>
                  <a:pt x="2697" y="0"/>
                  <a:pt x="2492" y="52"/>
                  <a:pt x="2312" y="158"/>
                </a:cubicBezTo>
                <a:cubicBezTo>
                  <a:pt x="1943" y="368"/>
                  <a:pt x="1718" y="785"/>
                  <a:pt x="1750" y="1202"/>
                </a:cubicBezTo>
                <a:cubicBezTo>
                  <a:pt x="1603" y="1054"/>
                  <a:pt x="1399" y="969"/>
                  <a:pt x="1195" y="969"/>
                </a:cubicBezTo>
                <a:cubicBezTo>
                  <a:pt x="1089" y="969"/>
                  <a:pt x="983" y="992"/>
                  <a:pt x="884" y="1042"/>
                </a:cubicBezTo>
                <a:cubicBezTo>
                  <a:pt x="595" y="1170"/>
                  <a:pt x="417" y="1491"/>
                  <a:pt x="466" y="1812"/>
                </a:cubicBezTo>
                <a:cubicBezTo>
                  <a:pt x="435" y="1804"/>
                  <a:pt x="403" y="1800"/>
                  <a:pt x="371" y="1800"/>
                </a:cubicBezTo>
                <a:cubicBezTo>
                  <a:pt x="271" y="1800"/>
                  <a:pt x="173" y="1839"/>
                  <a:pt x="113" y="1924"/>
                </a:cubicBezTo>
                <a:cubicBezTo>
                  <a:pt x="32" y="2020"/>
                  <a:pt x="0" y="2165"/>
                  <a:pt x="64" y="2277"/>
                </a:cubicBezTo>
                <a:lnTo>
                  <a:pt x="6983" y="2277"/>
                </a:lnTo>
                <a:cubicBezTo>
                  <a:pt x="7031" y="2020"/>
                  <a:pt x="6951" y="1731"/>
                  <a:pt x="6758" y="1555"/>
                </a:cubicBezTo>
                <a:cubicBezTo>
                  <a:pt x="6608" y="1417"/>
                  <a:pt x="6416" y="1345"/>
                  <a:pt x="6225" y="1345"/>
                </a:cubicBezTo>
                <a:cubicBezTo>
                  <a:pt x="6150" y="1345"/>
                  <a:pt x="6076" y="1356"/>
                  <a:pt x="6003" y="1378"/>
                </a:cubicBezTo>
                <a:cubicBezTo>
                  <a:pt x="6084" y="1089"/>
                  <a:pt x="5956" y="768"/>
                  <a:pt x="5714" y="608"/>
                </a:cubicBezTo>
                <a:cubicBezTo>
                  <a:pt x="5572" y="512"/>
                  <a:pt x="5401" y="468"/>
                  <a:pt x="5228" y="468"/>
                </a:cubicBezTo>
                <a:cubicBezTo>
                  <a:pt x="5110" y="468"/>
                  <a:pt x="4991" y="489"/>
                  <a:pt x="4880" y="528"/>
                </a:cubicBezTo>
                <a:cubicBezTo>
                  <a:pt x="4608" y="624"/>
                  <a:pt x="4383" y="832"/>
                  <a:pt x="4222" y="1089"/>
                </a:cubicBezTo>
                <a:cubicBezTo>
                  <a:pt x="4126" y="689"/>
                  <a:pt x="3853" y="319"/>
                  <a:pt x="3484" y="143"/>
                </a:cubicBezTo>
                <a:cubicBezTo>
                  <a:pt x="3303" y="48"/>
                  <a:pt x="3102" y="0"/>
                  <a:pt x="29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7"/>
          <p:cNvSpPr/>
          <p:nvPr/>
        </p:nvSpPr>
        <p:spPr>
          <a:xfrm rot="6299965">
            <a:off x="-200300" y="29876"/>
            <a:ext cx="2226016" cy="1583264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7"/>
          <p:cNvSpPr/>
          <p:nvPr/>
        </p:nvSpPr>
        <p:spPr>
          <a:xfrm rot="7287359" flipH="1">
            <a:off x="2437014" y="4565893"/>
            <a:ext cx="891513" cy="1297994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27"/>
          <p:cNvPicPr preferRelativeResize="0"/>
          <p:nvPr/>
        </p:nvPicPr>
        <p:blipFill rotWithShape="1">
          <a:blip r:embed="rId2">
            <a:alphaModFix/>
          </a:blip>
          <a:srcRect l="29955" r="5092"/>
          <a:stretch/>
        </p:blipFill>
        <p:spPr>
          <a:xfrm>
            <a:off x="4559004" y="-458443"/>
            <a:ext cx="4740869" cy="577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7"/>
          <p:cNvPicPr preferRelativeResize="0"/>
          <p:nvPr/>
        </p:nvPicPr>
        <p:blipFill rotWithShape="1">
          <a:blip r:embed="rId2">
            <a:alphaModFix/>
          </a:blip>
          <a:srcRect l="29955" r="5092"/>
          <a:stretch/>
        </p:blipFill>
        <p:spPr>
          <a:xfrm>
            <a:off x="-74875" y="-183918"/>
            <a:ext cx="4740869" cy="577708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7"/>
          <p:cNvSpPr txBox="1">
            <a:spLocks noGrp="1"/>
          </p:cNvSpPr>
          <p:nvPr>
            <p:ph type="title"/>
          </p:nvPr>
        </p:nvSpPr>
        <p:spPr>
          <a:xfrm>
            <a:off x="708400" y="2187613"/>
            <a:ext cx="3957600" cy="11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2" name="Google Shape;412;p27"/>
          <p:cNvSpPr txBox="1">
            <a:spLocks noGrp="1"/>
          </p:cNvSpPr>
          <p:nvPr>
            <p:ph type="title" idx="2" hasCustomPrompt="1"/>
          </p:nvPr>
        </p:nvSpPr>
        <p:spPr>
          <a:xfrm>
            <a:off x="1994250" y="1200275"/>
            <a:ext cx="13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  <a:latin typeface="Jost ExtraBold"/>
                <a:ea typeface="Jost ExtraBold"/>
                <a:cs typeface="Jost ExtraBold"/>
                <a:sym typeface="Jos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3" name="Google Shape;413;p27"/>
          <p:cNvSpPr txBox="1">
            <a:spLocks noGrp="1"/>
          </p:cNvSpPr>
          <p:nvPr>
            <p:ph type="subTitle" idx="1"/>
          </p:nvPr>
        </p:nvSpPr>
        <p:spPr>
          <a:xfrm>
            <a:off x="1277700" y="3515425"/>
            <a:ext cx="28191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TITLE_1_1_1">
    <p:bg>
      <p:bgPr>
        <a:solidFill>
          <a:schemeClr val="dk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/>
          <p:nvPr/>
        </p:nvSpPr>
        <p:spPr>
          <a:xfrm>
            <a:off x="4259829" y="-71975"/>
            <a:ext cx="2362452" cy="1680305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8"/>
          <p:cNvSpPr/>
          <p:nvPr/>
        </p:nvSpPr>
        <p:spPr>
          <a:xfrm rot="-6707563">
            <a:off x="-1398430" y="-859293"/>
            <a:ext cx="3303317" cy="372961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8"/>
          <p:cNvSpPr/>
          <p:nvPr/>
        </p:nvSpPr>
        <p:spPr>
          <a:xfrm rot="-9485597">
            <a:off x="7041159" y="2517851"/>
            <a:ext cx="3303322" cy="372960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8"/>
          <p:cNvSpPr/>
          <p:nvPr/>
        </p:nvSpPr>
        <p:spPr>
          <a:xfrm rot="10800000">
            <a:off x="-820695" y="3410028"/>
            <a:ext cx="5016906" cy="185381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8"/>
          <p:cNvSpPr/>
          <p:nvPr/>
        </p:nvSpPr>
        <p:spPr>
          <a:xfrm>
            <a:off x="4864655" y="8"/>
            <a:ext cx="5718317" cy="2113001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/>
          <p:nvPr/>
        </p:nvSpPr>
        <p:spPr>
          <a:xfrm>
            <a:off x="-50575" y="3478698"/>
            <a:ext cx="674000" cy="1688818"/>
          </a:xfrm>
          <a:custGeom>
            <a:avLst/>
            <a:gdLst/>
            <a:ahLst/>
            <a:cxnLst/>
            <a:rect l="l" t="t" r="r" b="b"/>
            <a:pathLst>
              <a:path w="10946" h="27427" extrusionOk="0">
                <a:moveTo>
                  <a:pt x="1" y="0"/>
                </a:moveTo>
                <a:lnTo>
                  <a:pt x="1" y="260"/>
                </a:lnTo>
                <a:cubicBezTo>
                  <a:pt x="1219" y="634"/>
                  <a:pt x="2339" y="1364"/>
                  <a:pt x="3233" y="2273"/>
                </a:cubicBezTo>
                <a:cubicBezTo>
                  <a:pt x="5132" y="4222"/>
                  <a:pt x="5863" y="6950"/>
                  <a:pt x="6123" y="9580"/>
                </a:cubicBezTo>
                <a:cubicBezTo>
                  <a:pt x="6626" y="14728"/>
                  <a:pt x="5311" y="20622"/>
                  <a:pt x="8396" y="25186"/>
                </a:cubicBezTo>
                <a:cubicBezTo>
                  <a:pt x="8981" y="26045"/>
                  <a:pt x="9695" y="26825"/>
                  <a:pt x="10523" y="27426"/>
                </a:cubicBezTo>
                <a:lnTo>
                  <a:pt x="10945" y="27426"/>
                </a:lnTo>
                <a:cubicBezTo>
                  <a:pt x="10003" y="26792"/>
                  <a:pt x="9176" y="25916"/>
                  <a:pt x="8542" y="24958"/>
                </a:cubicBezTo>
                <a:cubicBezTo>
                  <a:pt x="7015" y="22636"/>
                  <a:pt x="6643" y="19810"/>
                  <a:pt x="6545" y="17082"/>
                </a:cubicBezTo>
                <a:cubicBezTo>
                  <a:pt x="6383" y="12098"/>
                  <a:pt x="7243" y="6008"/>
                  <a:pt x="3411" y="2095"/>
                </a:cubicBezTo>
                <a:cubicBezTo>
                  <a:pt x="2469" y="1137"/>
                  <a:pt x="1284" y="374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28"/>
          <p:cNvGrpSpPr/>
          <p:nvPr/>
        </p:nvGrpSpPr>
        <p:grpSpPr>
          <a:xfrm rot="10800000">
            <a:off x="8075195" y="1565719"/>
            <a:ext cx="355704" cy="470530"/>
            <a:chOff x="286275" y="729525"/>
            <a:chExt cx="240000" cy="317475"/>
          </a:xfrm>
        </p:grpSpPr>
        <p:sp>
          <p:nvSpPr>
            <p:cNvPr id="422" name="Google Shape;422;p2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8"/>
          <p:cNvGrpSpPr/>
          <p:nvPr/>
        </p:nvGrpSpPr>
        <p:grpSpPr>
          <a:xfrm rot="1800142">
            <a:off x="619287" y="1879758"/>
            <a:ext cx="355702" cy="470528"/>
            <a:chOff x="286275" y="729525"/>
            <a:chExt cx="240000" cy="317475"/>
          </a:xfrm>
        </p:grpSpPr>
        <p:sp>
          <p:nvSpPr>
            <p:cNvPr id="425" name="Google Shape;425;p2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28"/>
          <p:cNvGrpSpPr/>
          <p:nvPr/>
        </p:nvGrpSpPr>
        <p:grpSpPr>
          <a:xfrm rot="1800142">
            <a:off x="2047012" y="2465108"/>
            <a:ext cx="355702" cy="470528"/>
            <a:chOff x="286275" y="729525"/>
            <a:chExt cx="240000" cy="317475"/>
          </a:xfrm>
        </p:grpSpPr>
        <p:sp>
          <p:nvSpPr>
            <p:cNvPr id="428" name="Google Shape;428;p2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8"/>
          <p:cNvGrpSpPr/>
          <p:nvPr/>
        </p:nvGrpSpPr>
        <p:grpSpPr>
          <a:xfrm rot="8100000">
            <a:off x="6660335" y="2169819"/>
            <a:ext cx="355703" cy="470528"/>
            <a:chOff x="286275" y="729525"/>
            <a:chExt cx="240000" cy="317475"/>
          </a:xfrm>
        </p:grpSpPr>
        <p:sp>
          <p:nvSpPr>
            <p:cNvPr id="431" name="Google Shape;431;p2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8"/>
          <p:cNvGrpSpPr/>
          <p:nvPr/>
        </p:nvGrpSpPr>
        <p:grpSpPr>
          <a:xfrm rot="4896251">
            <a:off x="7308016" y="770195"/>
            <a:ext cx="355700" cy="470524"/>
            <a:chOff x="286275" y="729525"/>
            <a:chExt cx="240000" cy="317475"/>
          </a:xfrm>
        </p:grpSpPr>
        <p:sp>
          <p:nvSpPr>
            <p:cNvPr id="434" name="Google Shape;434;p2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8"/>
          <p:cNvGrpSpPr/>
          <p:nvPr/>
        </p:nvGrpSpPr>
        <p:grpSpPr>
          <a:xfrm rot="6475876">
            <a:off x="1509905" y="947565"/>
            <a:ext cx="355702" cy="470527"/>
            <a:chOff x="286275" y="729525"/>
            <a:chExt cx="240000" cy="317475"/>
          </a:xfrm>
        </p:grpSpPr>
        <p:sp>
          <p:nvSpPr>
            <p:cNvPr id="437" name="Google Shape;437;p2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28"/>
          <p:cNvSpPr/>
          <p:nvPr/>
        </p:nvSpPr>
        <p:spPr>
          <a:xfrm>
            <a:off x="1953192" y="791595"/>
            <a:ext cx="1320422" cy="427803"/>
          </a:xfrm>
          <a:custGeom>
            <a:avLst/>
            <a:gdLst/>
            <a:ahLst/>
            <a:cxnLst/>
            <a:rect l="l" t="t" r="r" b="b"/>
            <a:pathLst>
              <a:path w="7031" h="2278" extrusionOk="0">
                <a:moveTo>
                  <a:pt x="2903" y="0"/>
                </a:moveTo>
                <a:cubicBezTo>
                  <a:pt x="2697" y="0"/>
                  <a:pt x="2492" y="52"/>
                  <a:pt x="2312" y="158"/>
                </a:cubicBezTo>
                <a:cubicBezTo>
                  <a:pt x="1943" y="368"/>
                  <a:pt x="1718" y="785"/>
                  <a:pt x="1750" y="1202"/>
                </a:cubicBezTo>
                <a:cubicBezTo>
                  <a:pt x="1603" y="1054"/>
                  <a:pt x="1399" y="969"/>
                  <a:pt x="1195" y="969"/>
                </a:cubicBezTo>
                <a:cubicBezTo>
                  <a:pt x="1089" y="969"/>
                  <a:pt x="983" y="992"/>
                  <a:pt x="884" y="1042"/>
                </a:cubicBezTo>
                <a:cubicBezTo>
                  <a:pt x="595" y="1170"/>
                  <a:pt x="417" y="1491"/>
                  <a:pt x="466" y="1812"/>
                </a:cubicBezTo>
                <a:cubicBezTo>
                  <a:pt x="435" y="1804"/>
                  <a:pt x="403" y="1800"/>
                  <a:pt x="371" y="1800"/>
                </a:cubicBezTo>
                <a:cubicBezTo>
                  <a:pt x="271" y="1800"/>
                  <a:pt x="173" y="1839"/>
                  <a:pt x="113" y="1924"/>
                </a:cubicBezTo>
                <a:cubicBezTo>
                  <a:pt x="32" y="2020"/>
                  <a:pt x="0" y="2165"/>
                  <a:pt x="64" y="2277"/>
                </a:cubicBezTo>
                <a:lnTo>
                  <a:pt x="6983" y="2277"/>
                </a:lnTo>
                <a:cubicBezTo>
                  <a:pt x="7031" y="2020"/>
                  <a:pt x="6951" y="1731"/>
                  <a:pt x="6758" y="1555"/>
                </a:cubicBezTo>
                <a:cubicBezTo>
                  <a:pt x="6608" y="1417"/>
                  <a:pt x="6416" y="1345"/>
                  <a:pt x="6225" y="1345"/>
                </a:cubicBezTo>
                <a:cubicBezTo>
                  <a:pt x="6150" y="1345"/>
                  <a:pt x="6076" y="1356"/>
                  <a:pt x="6003" y="1378"/>
                </a:cubicBezTo>
                <a:cubicBezTo>
                  <a:pt x="6084" y="1089"/>
                  <a:pt x="5956" y="768"/>
                  <a:pt x="5714" y="608"/>
                </a:cubicBezTo>
                <a:cubicBezTo>
                  <a:pt x="5572" y="512"/>
                  <a:pt x="5401" y="468"/>
                  <a:pt x="5228" y="468"/>
                </a:cubicBezTo>
                <a:cubicBezTo>
                  <a:pt x="5110" y="468"/>
                  <a:pt x="4991" y="489"/>
                  <a:pt x="4880" y="528"/>
                </a:cubicBezTo>
                <a:cubicBezTo>
                  <a:pt x="4608" y="624"/>
                  <a:pt x="4383" y="832"/>
                  <a:pt x="4222" y="1089"/>
                </a:cubicBezTo>
                <a:cubicBezTo>
                  <a:pt x="4126" y="689"/>
                  <a:pt x="3853" y="319"/>
                  <a:pt x="3484" y="143"/>
                </a:cubicBezTo>
                <a:cubicBezTo>
                  <a:pt x="3303" y="48"/>
                  <a:pt x="3102" y="0"/>
                  <a:pt x="29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8"/>
          <p:cNvSpPr/>
          <p:nvPr/>
        </p:nvSpPr>
        <p:spPr>
          <a:xfrm rot="7486041" flipH="1">
            <a:off x="5097299" y="4542062"/>
            <a:ext cx="891544" cy="1297995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8"/>
          <p:cNvSpPr txBox="1">
            <a:spLocks noGrp="1"/>
          </p:cNvSpPr>
          <p:nvPr>
            <p:ph type="title"/>
          </p:nvPr>
        </p:nvSpPr>
        <p:spPr>
          <a:xfrm>
            <a:off x="2425650" y="2169313"/>
            <a:ext cx="4292700" cy="12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2" name="Google Shape;442;p28"/>
          <p:cNvSpPr txBox="1">
            <a:spLocks noGrp="1"/>
          </p:cNvSpPr>
          <p:nvPr>
            <p:ph type="title" idx="2" hasCustomPrompt="1"/>
          </p:nvPr>
        </p:nvSpPr>
        <p:spPr>
          <a:xfrm>
            <a:off x="3878973" y="1249000"/>
            <a:ext cx="13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  <a:latin typeface="Jost ExtraBold"/>
                <a:ea typeface="Jost ExtraBold"/>
                <a:cs typeface="Jost ExtraBold"/>
                <a:sym typeface="Jos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3" name="Google Shape;443;p28"/>
          <p:cNvSpPr txBox="1">
            <a:spLocks noGrp="1"/>
          </p:cNvSpPr>
          <p:nvPr>
            <p:ph type="subTitle" idx="1"/>
          </p:nvPr>
        </p:nvSpPr>
        <p:spPr>
          <a:xfrm>
            <a:off x="3269373" y="3466700"/>
            <a:ext cx="28191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8"/>
          <p:cNvSpPr/>
          <p:nvPr/>
        </p:nvSpPr>
        <p:spPr>
          <a:xfrm>
            <a:off x="6173474" y="220425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5" name="Google Shape;445;p2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47970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45065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49" name="Google Shape;449;p29"/>
          <p:cNvSpPr/>
          <p:nvPr/>
        </p:nvSpPr>
        <p:spPr>
          <a:xfrm rot="-2700000">
            <a:off x="5348178" y="4701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rot="10800000">
            <a:off x="7976928" y="3889240"/>
            <a:ext cx="1211372" cy="131028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>
            <a:off x="-166749" y="-381051"/>
            <a:ext cx="1759703" cy="6232220"/>
            <a:chOff x="31672" y="318198"/>
            <a:chExt cx="754040" cy="2670417"/>
          </a:xfrm>
        </p:grpSpPr>
        <p:sp>
          <p:nvSpPr>
            <p:cNvPr id="452" name="Google Shape;452;p29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 rot="-1090116">
              <a:off x="180740" y="1914160"/>
              <a:ext cx="455904" cy="1029028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9"/>
          <p:cNvSpPr/>
          <p:nvPr/>
        </p:nvSpPr>
        <p:spPr>
          <a:xfrm rot="6615849">
            <a:off x="8507200" y="-454068"/>
            <a:ext cx="1364750" cy="1986919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9"/>
          <p:cNvSpPr/>
          <p:nvPr/>
        </p:nvSpPr>
        <p:spPr>
          <a:xfrm rot="2700000">
            <a:off x="-86585" y="1909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58" name="Google Shape;458;p30"/>
          <p:cNvSpPr/>
          <p:nvPr/>
        </p:nvSpPr>
        <p:spPr>
          <a:xfrm rot="-2700000">
            <a:off x="8848478" y="22039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0"/>
          <p:cNvSpPr/>
          <p:nvPr/>
        </p:nvSpPr>
        <p:spPr>
          <a:xfrm rot="-5400000">
            <a:off x="-8886" y="3948952"/>
            <a:ext cx="1211372" cy="131028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0"/>
          <p:cNvSpPr/>
          <p:nvPr/>
        </p:nvSpPr>
        <p:spPr>
          <a:xfrm rot="9709789">
            <a:off x="8050685" y="-351173"/>
            <a:ext cx="1063930" cy="2401479"/>
          </a:xfrm>
          <a:custGeom>
            <a:avLst/>
            <a:gdLst/>
            <a:ahLst/>
            <a:cxnLst/>
            <a:rect l="l" t="t" r="r" b="b"/>
            <a:pathLst>
              <a:path w="18237" h="41163" extrusionOk="0">
                <a:moveTo>
                  <a:pt x="2129" y="1"/>
                </a:moveTo>
                <a:cubicBezTo>
                  <a:pt x="1462" y="1"/>
                  <a:pt x="797" y="114"/>
                  <a:pt x="131" y="358"/>
                </a:cubicBezTo>
                <a:cubicBezTo>
                  <a:pt x="1" y="406"/>
                  <a:pt x="50" y="601"/>
                  <a:pt x="163" y="601"/>
                </a:cubicBezTo>
                <a:lnTo>
                  <a:pt x="196" y="601"/>
                </a:lnTo>
                <a:cubicBezTo>
                  <a:pt x="830" y="358"/>
                  <a:pt x="1479" y="244"/>
                  <a:pt x="2112" y="244"/>
                </a:cubicBezTo>
                <a:cubicBezTo>
                  <a:pt x="4434" y="244"/>
                  <a:pt x="6691" y="1672"/>
                  <a:pt x="7957" y="3605"/>
                </a:cubicBezTo>
                <a:cubicBezTo>
                  <a:pt x="9858" y="6528"/>
                  <a:pt x="9906" y="10213"/>
                  <a:pt x="9549" y="13575"/>
                </a:cubicBezTo>
                <a:cubicBezTo>
                  <a:pt x="9176" y="17083"/>
                  <a:pt x="8412" y="20623"/>
                  <a:pt x="8949" y="24162"/>
                </a:cubicBezTo>
                <a:cubicBezTo>
                  <a:pt x="9176" y="25737"/>
                  <a:pt x="9679" y="27296"/>
                  <a:pt x="10540" y="28644"/>
                </a:cubicBezTo>
                <a:cubicBezTo>
                  <a:pt x="11432" y="30008"/>
                  <a:pt x="12699" y="31063"/>
                  <a:pt x="13950" y="32102"/>
                </a:cubicBezTo>
                <a:cubicBezTo>
                  <a:pt x="15379" y="33288"/>
                  <a:pt x="16888" y="34587"/>
                  <a:pt x="17555" y="36389"/>
                </a:cubicBezTo>
                <a:cubicBezTo>
                  <a:pt x="18139" y="37932"/>
                  <a:pt x="17927" y="39880"/>
                  <a:pt x="16563" y="40952"/>
                </a:cubicBezTo>
                <a:cubicBezTo>
                  <a:pt x="16466" y="41033"/>
                  <a:pt x="16548" y="41163"/>
                  <a:pt x="16645" y="41163"/>
                </a:cubicBezTo>
                <a:cubicBezTo>
                  <a:pt x="16678" y="41163"/>
                  <a:pt x="16710" y="41147"/>
                  <a:pt x="16726" y="41130"/>
                </a:cubicBezTo>
                <a:cubicBezTo>
                  <a:pt x="17847" y="40253"/>
                  <a:pt x="18237" y="38792"/>
                  <a:pt x="18057" y="37428"/>
                </a:cubicBezTo>
                <a:cubicBezTo>
                  <a:pt x="17862" y="35869"/>
                  <a:pt x="16921" y="34538"/>
                  <a:pt x="15833" y="33450"/>
                </a:cubicBezTo>
                <a:cubicBezTo>
                  <a:pt x="14615" y="32216"/>
                  <a:pt x="13153" y="31225"/>
                  <a:pt x="11936" y="29975"/>
                </a:cubicBezTo>
                <a:cubicBezTo>
                  <a:pt x="10670" y="28676"/>
                  <a:pt x="9858" y="27101"/>
                  <a:pt x="9419" y="25347"/>
                </a:cubicBezTo>
                <a:cubicBezTo>
                  <a:pt x="8509" y="21612"/>
                  <a:pt x="9321" y="17780"/>
                  <a:pt x="9744" y="14046"/>
                </a:cubicBezTo>
                <a:cubicBezTo>
                  <a:pt x="10133" y="10620"/>
                  <a:pt x="10183" y="6885"/>
                  <a:pt x="8380" y="3816"/>
                </a:cubicBezTo>
                <a:cubicBezTo>
                  <a:pt x="7097" y="1657"/>
                  <a:pt x="4645" y="1"/>
                  <a:pt x="2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0"/>
          <p:cNvSpPr/>
          <p:nvPr/>
        </p:nvSpPr>
        <p:spPr>
          <a:xfrm rot="1558570">
            <a:off x="-275545" y="-993207"/>
            <a:ext cx="1364745" cy="1986928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0"/>
          <p:cNvSpPr/>
          <p:nvPr/>
        </p:nvSpPr>
        <p:spPr>
          <a:xfrm rot="2700000">
            <a:off x="-203260" y="30721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0"/>
          <p:cNvSpPr/>
          <p:nvPr/>
        </p:nvSpPr>
        <p:spPr>
          <a:xfrm rot="10800000">
            <a:off x="7233847" y="3916324"/>
            <a:ext cx="3500406" cy="1293451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66" name="Google Shape;466;p31"/>
          <p:cNvSpPr/>
          <p:nvPr/>
        </p:nvSpPr>
        <p:spPr>
          <a:xfrm rot="-2700000">
            <a:off x="5635090" y="4701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1"/>
          <p:cNvSpPr/>
          <p:nvPr/>
        </p:nvSpPr>
        <p:spPr>
          <a:xfrm rot="5400000">
            <a:off x="7500495" y="-181445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31"/>
          <p:cNvGrpSpPr/>
          <p:nvPr/>
        </p:nvGrpSpPr>
        <p:grpSpPr>
          <a:xfrm>
            <a:off x="-67875" y="-381051"/>
            <a:ext cx="1113233" cy="5753003"/>
            <a:chOff x="74040" y="318198"/>
            <a:chExt cx="477025" cy="2465080"/>
          </a:xfrm>
        </p:grpSpPr>
        <p:sp>
          <p:nvSpPr>
            <p:cNvPr id="469" name="Google Shape;469;p31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5140" y="1754202"/>
              <a:ext cx="455925" cy="102907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1"/>
          <p:cNvSpPr/>
          <p:nvPr/>
        </p:nvSpPr>
        <p:spPr>
          <a:xfrm rot="8996209">
            <a:off x="8468300" y="2827253"/>
            <a:ext cx="1364738" cy="1986924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1"/>
          <p:cNvSpPr/>
          <p:nvPr/>
        </p:nvSpPr>
        <p:spPr>
          <a:xfrm rot="2700000">
            <a:off x="-86585" y="111501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2"/>
          <p:cNvSpPr/>
          <p:nvPr/>
        </p:nvSpPr>
        <p:spPr>
          <a:xfrm rot="2700000" flipH="1">
            <a:off x="-136550" y="469781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2"/>
          <p:cNvSpPr/>
          <p:nvPr/>
        </p:nvSpPr>
        <p:spPr>
          <a:xfrm rot="-5400000" flipH="1">
            <a:off x="122" y="-181445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2"/>
          <p:cNvGrpSpPr/>
          <p:nvPr/>
        </p:nvGrpSpPr>
        <p:grpSpPr>
          <a:xfrm flipH="1">
            <a:off x="8143061" y="-381051"/>
            <a:ext cx="1113233" cy="5753003"/>
            <a:chOff x="74040" y="318198"/>
            <a:chExt cx="477025" cy="2465080"/>
          </a:xfrm>
        </p:grpSpPr>
        <p:sp>
          <p:nvSpPr>
            <p:cNvPr id="477" name="Google Shape;477;p32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95140" y="1754202"/>
              <a:ext cx="455925" cy="102907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32"/>
          <p:cNvSpPr/>
          <p:nvPr/>
        </p:nvSpPr>
        <p:spPr>
          <a:xfrm rot="-2700000" flipH="1">
            <a:off x="8754850" y="111501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33"/>
          <p:cNvSpPr/>
          <p:nvPr/>
        </p:nvSpPr>
        <p:spPr>
          <a:xfrm rot="2700000" flipH="1">
            <a:off x="314239" y="399096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3"/>
          <p:cNvSpPr/>
          <p:nvPr/>
        </p:nvSpPr>
        <p:spPr>
          <a:xfrm rot="10800000" flipH="1">
            <a:off x="-74140" y="3373905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3"/>
          <p:cNvSpPr/>
          <p:nvPr/>
        </p:nvSpPr>
        <p:spPr>
          <a:xfrm flipH="1">
            <a:off x="6228220" y="4420848"/>
            <a:ext cx="2953813" cy="806983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3"/>
          <p:cNvSpPr/>
          <p:nvPr/>
        </p:nvSpPr>
        <p:spPr>
          <a:xfrm flipH="1">
            <a:off x="8290501" y="-381051"/>
            <a:ext cx="891532" cy="1298001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3"/>
          <p:cNvSpPr/>
          <p:nvPr/>
        </p:nvSpPr>
        <p:spPr>
          <a:xfrm rot="-8996209" flipH="1">
            <a:off x="-686055" y="27078"/>
            <a:ext cx="1364738" cy="1986924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 rot="-2700000" flipH="1">
            <a:off x="8680589" y="1909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4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rabicPeriod"/>
              <a:defRPr sz="125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lpha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roman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rabi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lpha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roman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rabi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lpha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 Medium"/>
              <a:buAutoNum type="roman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 rot="5400000">
            <a:off x="7467300" y="-152398"/>
            <a:ext cx="1698903" cy="183762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rgbClr val="9A9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>
            <a:off x="7135542" y="-300750"/>
            <a:ext cx="2362452" cy="1680305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-143700" y="-304851"/>
            <a:ext cx="1113233" cy="5753003"/>
            <a:chOff x="74040" y="318198"/>
            <a:chExt cx="477025" cy="2465080"/>
          </a:xfrm>
        </p:grpSpPr>
        <p:sp>
          <p:nvSpPr>
            <p:cNvPr id="57" name="Google Shape;57;p4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95140" y="1754202"/>
              <a:ext cx="455925" cy="102907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4"/>
          <p:cNvSpPr/>
          <p:nvPr/>
        </p:nvSpPr>
        <p:spPr>
          <a:xfrm flipH="1">
            <a:off x="6467646" y="4313305"/>
            <a:ext cx="3115694" cy="851221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7167498" y="657009"/>
            <a:ext cx="1113235" cy="360719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rgbClr val="F9E8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6485729" y="446435"/>
            <a:ext cx="649814" cy="21056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rgbClr val="5F63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"/>
          <p:cNvSpPr txBox="1">
            <a:spLocks noGrp="1"/>
          </p:cNvSpPr>
          <p:nvPr>
            <p:ph type="title" hasCustomPrompt="1"/>
          </p:nvPr>
        </p:nvSpPr>
        <p:spPr>
          <a:xfrm>
            <a:off x="713100" y="704188"/>
            <a:ext cx="3552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1" name="Google Shape;491;p34"/>
          <p:cNvSpPr txBox="1">
            <a:spLocks noGrp="1"/>
          </p:cNvSpPr>
          <p:nvPr>
            <p:ph type="subTitle" idx="1"/>
          </p:nvPr>
        </p:nvSpPr>
        <p:spPr>
          <a:xfrm>
            <a:off x="713100" y="1371913"/>
            <a:ext cx="35520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2" name="Google Shape;492;p34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2001900"/>
            <a:ext cx="3552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3" name="Google Shape;493;p34"/>
          <p:cNvSpPr txBox="1">
            <a:spLocks noGrp="1"/>
          </p:cNvSpPr>
          <p:nvPr>
            <p:ph type="subTitle" idx="3"/>
          </p:nvPr>
        </p:nvSpPr>
        <p:spPr>
          <a:xfrm>
            <a:off x="713100" y="2682338"/>
            <a:ext cx="35520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4" name="Google Shape;494;p34"/>
          <p:cNvSpPr txBox="1">
            <a:spLocks noGrp="1"/>
          </p:cNvSpPr>
          <p:nvPr>
            <p:ph type="title" idx="4" hasCustomPrompt="1"/>
          </p:nvPr>
        </p:nvSpPr>
        <p:spPr>
          <a:xfrm>
            <a:off x="713100" y="3299612"/>
            <a:ext cx="3552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5" name="Google Shape;495;p34"/>
          <p:cNvSpPr txBox="1">
            <a:spLocks noGrp="1"/>
          </p:cNvSpPr>
          <p:nvPr>
            <p:ph type="subTitle" idx="5"/>
          </p:nvPr>
        </p:nvSpPr>
        <p:spPr>
          <a:xfrm>
            <a:off x="713100" y="3992762"/>
            <a:ext cx="35520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496" name="Google Shape;496;p34"/>
          <p:cNvGrpSpPr/>
          <p:nvPr/>
        </p:nvGrpSpPr>
        <p:grpSpPr>
          <a:xfrm flipH="1">
            <a:off x="6747502" y="-381051"/>
            <a:ext cx="2831191" cy="6546696"/>
            <a:chOff x="-94951" y="318198"/>
            <a:chExt cx="1213177" cy="2805166"/>
          </a:xfrm>
        </p:grpSpPr>
        <p:sp>
          <p:nvSpPr>
            <p:cNvPr id="497" name="Google Shape;497;p34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 rot="-2162779">
              <a:off x="227750" y="1797456"/>
              <a:ext cx="567776" cy="1281537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34"/>
          <p:cNvSpPr/>
          <p:nvPr/>
        </p:nvSpPr>
        <p:spPr>
          <a:xfrm rot="10800000" flipH="1">
            <a:off x="-972652" y="-132155"/>
            <a:ext cx="3619152" cy="988754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4"/>
          <p:cNvSpPr/>
          <p:nvPr/>
        </p:nvSpPr>
        <p:spPr>
          <a:xfrm rot="-2700000" flipH="1">
            <a:off x="8680589" y="1909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/>
          <p:nvPr/>
        </p:nvSpPr>
        <p:spPr>
          <a:xfrm rot="10800000">
            <a:off x="6833352" y="3621751"/>
            <a:ext cx="4842359" cy="1789322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5"/>
          <p:cNvSpPr/>
          <p:nvPr/>
        </p:nvSpPr>
        <p:spPr>
          <a:xfrm rot="-5400000">
            <a:off x="9102" y="4228476"/>
            <a:ext cx="891532" cy="1298001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5"/>
          <p:cNvSpPr/>
          <p:nvPr/>
        </p:nvSpPr>
        <p:spPr>
          <a:xfrm>
            <a:off x="7071633" y="-104201"/>
            <a:ext cx="2130783" cy="151632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5"/>
          <p:cNvSpPr/>
          <p:nvPr/>
        </p:nvSpPr>
        <p:spPr>
          <a:xfrm>
            <a:off x="7548422" y="-104194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5"/>
          <p:cNvSpPr/>
          <p:nvPr/>
        </p:nvSpPr>
        <p:spPr>
          <a:xfrm>
            <a:off x="-2475748" y="-647999"/>
            <a:ext cx="4842359" cy="1789322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5"/>
          <p:cNvSpPr txBox="1">
            <a:spLocks noGrp="1"/>
          </p:cNvSpPr>
          <p:nvPr>
            <p:ph type="title" hasCustomPrompt="1"/>
          </p:nvPr>
        </p:nvSpPr>
        <p:spPr>
          <a:xfrm>
            <a:off x="985925" y="2862816"/>
            <a:ext cx="2262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8" name="Google Shape;508;p35"/>
          <p:cNvSpPr txBox="1">
            <a:spLocks noGrp="1"/>
          </p:cNvSpPr>
          <p:nvPr>
            <p:ph type="subTitle" idx="1"/>
          </p:nvPr>
        </p:nvSpPr>
        <p:spPr>
          <a:xfrm>
            <a:off x="985925" y="3815895"/>
            <a:ext cx="22620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9" name="Google Shape;509;p35"/>
          <p:cNvSpPr txBox="1">
            <a:spLocks noGrp="1"/>
          </p:cNvSpPr>
          <p:nvPr>
            <p:ph type="title" idx="2" hasCustomPrompt="1"/>
          </p:nvPr>
        </p:nvSpPr>
        <p:spPr>
          <a:xfrm>
            <a:off x="3441000" y="1527540"/>
            <a:ext cx="2262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0" name="Google Shape;510;p35"/>
          <p:cNvSpPr txBox="1">
            <a:spLocks noGrp="1"/>
          </p:cNvSpPr>
          <p:nvPr>
            <p:ph type="subTitle" idx="3"/>
          </p:nvPr>
        </p:nvSpPr>
        <p:spPr>
          <a:xfrm>
            <a:off x="3441000" y="2493331"/>
            <a:ext cx="22620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1" name="Google Shape;511;p35"/>
          <p:cNvSpPr txBox="1">
            <a:spLocks noGrp="1"/>
          </p:cNvSpPr>
          <p:nvPr>
            <p:ph type="title" idx="4" hasCustomPrompt="1"/>
          </p:nvPr>
        </p:nvSpPr>
        <p:spPr>
          <a:xfrm>
            <a:off x="5896075" y="2837395"/>
            <a:ext cx="2262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2" name="Google Shape;512;p35"/>
          <p:cNvSpPr txBox="1">
            <a:spLocks noGrp="1"/>
          </p:cNvSpPr>
          <p:nvPr>
            <p:ph type="subTitle" idx="5"/>
          </p:nvPr>
        </p:nvSpPr>
        <p:spPr>
          <a:xfrm>
            <a:off x="5896075" y="3815899"/>
            <a:ext cx="22620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3" name="Google Shape;513;p3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35"/>
          <p:cNvSpPr txBox="1">
            <a:spLocks noGrp="1"/>
          </p:cNvSpPr>
          <p:nvPr>
            <p:ph type="title" idx="7"/>
          </p:nvPr>
        </p:nvSpPr>
        <p:spPr>
          <a:xfrm>
            <a:off x="985925" y="3395288"/>
            <a:ext cx="22620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5" name="Google Shape;515;p35"/>
          <p:cNvSpPr txBox="1">
            <a:spLocks noGrp="1"/>
          </p:cNvSpPr>
          <p:nvPr>
            <p:ph type="title" idx="8"/>
          </p:nvPr>
        </p:nvSpPr>
        <p:spPr>
          <a:xfrm>
            <a:off x="5896075" y="3395288"/>
            <a:ext cx="22620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35"/>
          <p:cNvSpPr txBox="1">
            <a:spLocks noGrp="1"/>
          </p:cNvSpPr>
          <p:nvPr>
            <p:ph type="title" idx="9"/>
          </p:nvPr>
        </p:nvSpPr>
        <p:spPr>
          <a:xfrm>
            <a:off x="3441000" y="2066350"/>
            <a:ext cx="22620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"/>
          <p:cNvSpPr/>
          <p:nvPr/>
        </p:nvSpPr>
        <p:spPr>
          <a:xfrm>
            <a:off x="-79350" y="-47025"/>
            <a:ext cx="2793724" cy="3021843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"/>
          <p:cNvSpPr/>
          <p:nvPr/>
        </p:nvSpPr>
        <p:spPr>
          <a:xfrm rot="-2700000">
            <a:off x="8848478" y="22039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7"/>
          <p:cNvSpPr/>
          <p:nvPr/>
        </p:nvSpPr>
        <p:spPr>
          <a:xfrm rot="-5400000">
            <a:off x="-8886" y="3948952"/>
            <a:ext cx="1211372" cy="131028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7"/>
          <p:cNvSpPr/>
          <p:nvPr/>
        </p:nvSpPr>
        <p:spPr>
          <a:xfrm rot="9709789">
            <a:off x="8050685" y="-351173"/>
            <a:ext cx="1063930" cy="2401479"/>
          </a:xfrm>
          <a:custGeom>
            <a:avLst/>
            <a:gdLst/>
            <a:ahLst/>
            <a:cxnLst/>
            <a:rect l="l" t="t" r="r" b="b"/>
            <a:pathLst>
              <a:path w="18237" h="41163" extrusionOk="0">
                <a:moveTo>
                  <a:pt x="2129" y="1"/>
                </a:moveTo>
                <a:cubicBezTo>
                  <a:pt x="1462" y="1"/>
                  <a:pt x="797" y="114"/>
                  <a:pt x="131" y="358"/>
                </a:cubicBezTo>
                <a:cubicBezTo>
                  <a:pt x="1" y="406"/>
                  <a:pt x="50" y="601"/>
                  <a:pt x="163" y="601"/>
                </a:cubicBezTo>
                <a:lnTo>
                  <a:pt x="196" y="601"/>
                </a:lnTo>
                <a:cubicBezTo>
                  <a:pt x="830" y="358"/>
                  <a:pt x="1479" y="244"/>
                  <a:pt x="2112" y="244"/>
                </a:cubicBezTo>
                <a:cubicBezTo>
                  <a:pt x="4434" y="244"/>
                  <a:pt x="6691" y="1672"/>
                  <a:pt x="7957" y="3605"/>
                </a:cubicBezTo>
                <a:cubicBezTo>
                  <a:pt x="9858" y="6528"/>
                  <a:pt x="9906" y="10213"/>
                  <a:pt x="9549" y="13575"/>
                </a:cubicBezTo>
                <a:cubicBezTo>
                  <a:pt x="9176" y="17083"/>
                  <a:pt x="8412" y="20623"/>
                  <a:pt x="8949" y="24162"/>
                </a:cubicBezTo>
                <a:cubicBezTo>
                  <a:pt x="9176" y="25737"/>
                  <a:pt x="9679" y="27296"/>
                  <a:pt x="10540" y="28644"/>
                </a:cubicBezTo>
                <a:cubicBezTo>
                  <a:pt x="11432" y="30008"/>
                  <a:pt x="12699" y="31063"/>
                  <a:pt x="13950" y="32102"/>
                </a:cubicBezTo>
                <a:cubicBezTo>
                  <a:pt x="15379" y="33288"/>
                  <a:pt x="16888" y="34587"/>
                  <a:pt x="17555" y="36389"/>
                </a:cubicBezTo>
                <a:cubicBezTo>
                  <a:pt x="18139" y="37932"/>
                  <a:pt x="17927" y="39880"/>
                  <a:pt x="16563" y="40952"/>
                </a:cubicBezTo>
                <a:cubicBezTo>
                  <a:pt x="16466" y="41033"/>
                  <a:pt x="16548" y="41163"/>
                  <a:pt x="16645" y="41163"/>
                </a:cubicBezTo>
                <a:cubicBezTo>
                  <a:pt x="16678" y="41163"/>
                  <a:pt x="16710" y="41147"/>
                  <a:pt x="16726" y="41130"/>
                </a:cubicBezTo>
                <a:cubicBezTo>
                  <a:pt x="17847" y="40253"/>
                  <a:pt x="18237" y="38792"/>
                  <a:pt x="18057" y="37428"/>
                </a:cubicBezTo>
                <a:cubicBezTo>
                  <a:pt x="17862" y="35869"/>
                  <a:pt x="16921" y="34538"/>
                  <a:pt x="15833" y="33450"/>
                </a:cubicBezTo>
                <a:cubicBezTo>
                  <a:pt x="14615" y="32216"/>
                  <a:pt x="13153" y="31225"/>
                  <a:pt x="11936" y="29975"/>
                </a:cubicBezTo>
                <a:cubicBezTo>
                  <a:pt x="10670" y="28676"/>
                  <a:pt x="9858" y="27101"/>
                  <a:pt x="9419" y="25347"/>
                </a:cubicBezTo>
                <a:cubicBezTo>
                  <a:pt x="8509" y="21612"/>
                  <a:pt x="9321" y="17780"/>
                  <a:pt x="9744" y="14046"/>
                </a:cubicBezTo>
                <a:cubicBezTo>
                  <a:pt x="10133" y="10620"/>
                  <a:pt x="10183" y="6885"/>
                  <a:pt x="8380" y="3816"/>
                </a:cubicBezTo>
                <a:cubicBezTo>
                  <a:pt x="7097" y="1657"/>
                  <a:pt x="4645" y="1"/>
                  <a:pt x="2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7"/>
          <p:cNvSpPr/>
          <p:nvPr/>
        </p:nvSpPr>
        <p:spPr>
          <a:xfrm rot="3592891">
            <a:off x="3497001" y="-1109922"/>
            <a:ext cx="1364751" cy="1986935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"/>
          <p:cNvSpPr/>
          <p:nvPr/>
        </p:nvSpPr>
        <p:spPr>
          <a:xfrm rot="2700000">
            <a:off x="-203260" y="30721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7"/>
          <p:cNvSpPr/>
          <p:nvPr/>
        </p:nvSpPr>
        <p:spPr>
          <a:xfrm rot="10800000">
            <a:off x="5731142" y="3039650"/>
            <a:ext cx="5872708" cy="2170125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3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362750" y="-129050"/>
            <a:ext cx="493035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546275" y="-129050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8"/>
          <p:cNvSpPr/>
          <p:nvPr/>
        </p:nvSpPr>
        <p:spPr>
          <a:xfrm rot="10800000">
            <a:off x="-159792" y="2817706"/>
            <a:ext cx="6888142" cy="2545343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8"/>
          <p:cNvSpPr/>
          <p:nvPr/>
        </p:nvSpPr>
        <p:spPr>
          <a:xfrm flipH="1">
            <a:off x="2590918" y="-111025"/>
            <a:ext cx="4608757" cy="170307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8"/>
          <p:cNvSpPr/>
          <p:nvPr/>
        </p:nvSpPr>
        <p:spPr>
          <a:xfrm rot="-5400000">
            <a:off x="-331555" y="180983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8"/>
          <p:cNvSpPr/>
          <p:nvPr/>
        </p:nvSpPr>
        <p:spPr>
          <a:xfrm rot="-5400000">
            <a:off x="-389201" y="238631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8"/>
          <p:cNvSpPr/>
          <p:nvPr/>
        </p:nvSpPr>
        <p:spPr>
          <a:xfrm rot="-5400000" flipH="1">
            <a:off x="5909302" y="1733012"/>
            <a:ext cx="5120118" cy="1501677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38"/>
          <p:cNvGrpSpPr/>
          <p:nvPr/>
        </p:nvGrpSpPr>
        <p:grpSpPr>
          <a:xfrm flipH="1">
            <a:off x="573361" y="2767866"/>
            <a:ext cx="355704" cy="470530"/>
            <a:chOff x="286275" y="729525"/>
            <a:chExt cx="240000" cy="317475"/>
          </a:xfrm>
        </p:grpSpPr>
        <p:sp>
          <p:nvSpPr>
            <p:cNvPr id="603" name="Google Shape;603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8"/>
          <p:cNvGrpSpPr/>
          <p:nvPr/>
        </p:nvGrpSpPr>
        <p:grpSpPr>
          <a:xfrm rot="-5400000" flipH="1">
            <a:off x="7717623" y="354103"/>
            <a:ext cx="355704" cy="470530"/>
            <a:chOff x="286275" y="729525"/>
            <a:chExt cx="240000" cy="317475"/>
          </a:xfrm>
        </p:grpSpPr>
        <p:sp>
          <p:nvSpPr>
            <p:cNvPr id="606" name="Google Shape;606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8"/>
          <p:cNvGrpSpPr/>
          <p:nvPr/>
        </p:nvGrpSpPr>
        <p:grpSpPr>
          <a:xfrm rot="10800000" flipH="1">
            <a:off x="8169311" y="4133566"/>
            <a:ext cx="355704" cy="470530"/>
            <a:chOff x="286275" y="729525"/>
            <a:chExt cx="240000" cy="317475"/>
          </a:xfrm>
        </p:grpSpPr>
        <p:sp>
          <p:nvSpPr>
            <p:cNvPr id="609" name="Google Shape;609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 flipH="1">
            <a:off x="1716361" y="386991"/>
            <a:ext cx="355704" cy="470530"/>
            <a:chOff x="286275" y="729525"/>
            <a:chExt cx="240000" cy="317475"/>
          </a:xfrm>
        </p:grpSpPr>
        <p:sp>
          <p:nvSpPr>
            <p:cNvPr id="612" name="Google Shape;612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38"/>
          <p:cNvSpPr/>
          <p:nvPr/>
        </p:nvSpPr>
        <p:spPr>
          <a:xfrm rot="-2700000">
            <a:off x="7007078" y="4701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8"/>
          <p:cNvSpPr/>
          <p:nvPr/>
        </p:nvSpPr>
        <p:spPr>
          <a:xfrm rot="2700000">
            <a:off x="-203260" y="365266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"/>
          <p:cNvSpPr/>
          <p:nvPr/>
        </p:nvSpPr>
        <p:spPr>
          <a:xfrm rot="10800000" flipH="1">
            <a:off x="4036521" y="3447565"/>
            <a:ext cx="5183591" cy="191548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9"/>
          <p:cNvSpPr/>
          <p:nvPr/>
        </p:nvSpPr>
        <p:spPr>
          <a:xfrm>
            <a:off x="-159850" y="-133450"/>
            <a:ext cx="2376737" cy="87823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9"/>
          <p:cNvSpPr/>
          <p:nvPr/>
        </p:nvSpPr>
        <p:spPr>
          <a:xfrm>
            <a:off x="7415713" y="-46379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9"/>
          <p:cNvSpPr/>
          <p:nvPr/>
        </p:nvSpPr>
        <p:spPr>
          <a:xfrm>
            <a:off x="7548422" y="-46379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9"/>
          <p:cNvSpPr/>
          <p:nvPr/>
        </p:nvSpPr>
        <p:spPr>
          <a:xfrm>
            <a:off x="-56754" y="4341450"/>
            <a:ext cx="2994474" cy="878248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9"/>
          <p:cNvGrpSpPr/>
          <p:nvPr/>
        </p:nvGrpSpPr>
        <p:grpSpPr>
          <a:xfrm>
            <a:off x="8131197" y="2767866"/>
            <a:ext cx="355704" cy="470530"/>
            <a:chOff x="286275" y="729525"/>
            <a:chExt cx="240000" cy="317475"/>
          </a:xfrm>
        </p:grpSpPr>
        <p:sp>
          <p:nvSpPr>
            <p:cNvPr id="623" name="Google Shape;623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39"/>
          <p:cNvGrpSpPr/>
          <p:nvPr/>
        </p:nvGrpSpPr>
        <p:grpSpPr>
          <a:xfrm rot="5400000">
            <a:off x="986935" y="354103"/>
            <a:ext cx="355704" cy="470530"/>
            <a:chOff x="286275" y="729525"/>
            <a:chExt cx="240000" cy="317475"/>
          </a:xfrm>
        </p:grpSpPr>
        <p:sp>
          <p:nvSpPr>
            <p:cNvPr id="626" name="Google Shape;626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9"/>
          <p:cNvGrpSpPr/>
          <p:nvPr/>
        </p:nvGrpSpPr>
        <p:grpSpPr>
          <a:xfrm rot="10800000">
            <a:off x="535247" y="4133566"/>
            <a:ext cx="355704" cy="470530"/>
            <a:chOff x="286275" y="729525"/>
            <a:chExt cx="240000" cy="317475"/>
          </a:xfrm>
        </p:grpSpPr>
        <p:sp>
          <p:nvSpPr>
            <p:cNvPr id="629" name="Google Shape;629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9"/>
          <p:cNvGrpSpPr/>
          <p:nvPr/>
        </p:nvGrpSpPr>
        <p:grpSpPr>
          <a:xfrm>
            <a:off x="6988197" y="386991"/>
            <a:ext cx="355704" cy="470530"/>
            <a:chOff x="286275" y="729525"/>
            <a:chExt cx="240000" cy="317475"/>
          </a:xfrm>
        </p:grpSpPr>
        <p:sp>
          <p:nvSpPr>
            <p:cNvPr id="632" name="Google Shape;632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9"/>
          <p:cNvSpPr/>
          <p:nvPr/>
        </p:nvSpPr>
        <p:spPr>
          <a:xfrm rot="-2700000">
            <a:off x="8848478" y="14844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9"/>
          <p:cNvSpPr/>
          <p:nvPr/>
        </p:nvSpPr>
        <p:spPr>
          <a:xfrm rot="2700000">
            <a:off x="-203260" y="365266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2"/>
          </p:nvPr>
        </p:nvSpPr>
        <p:spPr>
          <a:xfrm>
            <a:off x="822523" y="2267050"/>
            <a:ext cx="2505600" cy="3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3"/>
          </p:nvPr>
        </p:nvSpPr>
        <p:spPr>
          <a:xfrm>
            <a:off x="5823098" y="2267050"/>
            <a:ext cx="2505600" cy="3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5964548" y="2632875"/>
            <a:ext cx="2222700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963973" y="2632875"/>
            <a:ext cx="2222700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 rot="10800000">
            <a:off x="6756123" y="3998898"/>
            <a:ext cx="3549585" cy="1311623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5"/>
          <p:cNvGrpSpPr/>
          <p:nvPr/>
        </p:nvGrpSpPr>
        <p:grpSpPr>
          <a:xfrm rot="-5400000" flipH="1">
            <a:off x="3360253" y="-3905699"/>
            <a:ext cx="2831191" cy="10479343"/>
            <a:chOff x="-94951" y="-1366885"/>
            <a:chExt cx="1213177" cy="4490249"/>
          </a:xfrm>
        </p:grpSpPr>
        <p:sp>
          <p:nvSpPr>
            <p:cNvPr id="70" name="Google Shape;70;p5"/>
            <p:cNvSpPr/>
            <p:nvPr/>
          </p:nvSpPr>
          <p:spPr>
            <a:xfrm rot="1381443">
              <a:off x="-343" y="-1314332"/>
              <a:ext cx="382008" cy="556150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 rot="-2162779">
              <a:off x="227750" y="1797456"/>
              <a:ext cx="567776" cy="1281537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5"/>
          <p:cNvSpPr/>
          <p:nvPr/>
        </p:nvSpPr>
        <p:spPr>
          <a:xfrm rot="10800000">
            <a:off x="-69740" y="3705036"/>
            <a:ext cx="2130783" cy="151632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10800000">
            <a:off x="-69689" y="4197882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 rot="-2700000">
            <a:off x="8279765" y="399096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10800000">
            <a:off x="7500495" y="3373905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-67875" y="4420848"/>
            <a:ext cx="2953813" cy="806983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-67875" y="-381051"/>
            <a:ext cx="1113233" cy="5753003"/>
            <a:chOff x="74040" y="318198"/>
            <a:chExt cx="477025" cy="2465080"/>
          </a:xfrm>
        </p:grpSpPr>
        <p:sp>
          <p:nvSpPr>
            <p:cNvPr id="79" name="Google Shape;79;p6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95140" y="1754202"/>
              <a:ext cx="455925" cy="102907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6"/>
          <p:cNvSpPr/>
          <p:nvPr/>
        </p:nvSpPr>
        <p:spPr>
          <a:xfrm rot="8996209">
            <a:off x="8468300" y="1089353"/>
            <a:ext cx="1364738" cy="1986924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 rot="2700000">
            <a:off x="-86585" y="1909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body" idx="1"/>
          </p:nvPr>
        </p:nvSpPr>
        <p:spPr>
          <a:xfrm>
            <a:off x="720000" y="1536475"/>
            <a:ext cx="4090800" cy="30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720000" y="519953"/>
            <a:ext cx="4294800" cy="9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/>
          <p:nvPr/>
        </p:nvSpPr>
        <p:spPr>
          <a:xfrm rot="5400000">
            <a:off x="7406742" y="-107800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 flipH="1">
            <a:off x="5124225" y="3897046"/>
            <a:ext cx="4871094" cy="1330773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-462248" y="-381051"/>
            <a:ext cx="2831191" cy="6546696"/>
            <a:chOff x="-94951" y="318198"/>
            <a:chExt cx="1213177" cy="2805166"/>
          </a:xfrm>
        </p:grpSpPr>
        <p:sp>
          <p:nvSpPr>
            <p:cNvPr id="90" name="Google Shape;90;p7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-2162779">
              <a:off x="227750" y="1797456"/>
              <a:ext cx="567776" cy="1281537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47970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450650" y="-251575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/>
          <p:nvPr/>
        </p:nvSpPr>
        <p:spPr>
          <a:xfrm rot="-5081888">
            <a:off x="-1195152" y="1454784"/>
            <a:ext cx="1978601" cy="2233931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 rot="5715905">
            <a:off x="7509033" y="1132861"/>
            <a:ext cx="4854747" cy="5481208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 flipH="1">
            <a:off x="-91260" y="-209650"/>
            <a:ext cx="4836111" cy="171305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 rot="10800000">
            <a:off x="4622535" y="4408613"/>
            <a:ext cx="2376737" cy="87823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 rot="10800000">
            <a:off x="-73421" y="3928303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 rot="10800000">
            <a:off x="-73418" y="4176306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10800000">
            <a:off x="6191226" y="-66296"/>
            <a:ext cx="2994474" cy="878248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 flipH="1">
            <a:off x="-335861" y="816376"/>
            <a:ext cx="1786658" cy="57894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 flipH="1">
            <a:off x="6054051" y="707808"/>
            <a:ext cx="1534216" cy="497098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 flipH="1">
            <a:off x="7728907" y="3549924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8"/>
          <p:cNvGrpSpPr/>
          <p:nvPr/>
        </p:nvGrpSpPr>
        <p:grpSpPr>
          <a:xfrm rot="10800000">
            <a:off x="642045" y="1915006"/>
            <a:ext cx="355704" cy="470530"/>
            <a:chOff x="286275" y="729525"/>
            <a:chExt cx="240000" cy="317475"/>
          </a:xfrm>
        </p:grpSpPr>
        <p:sp>
          <p:nvSpPr>
            <p:cNvPr id="106" name="Google Shape;106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8"/>
          <p:cNvGrpSpPr/>
          <p:nvPr/>
        </p:nvGrpSpPr>
        <p:grpSpPr>
          <a:xfrm rot="-5400000">
            <a:off x="6871908" y="4023969"/>
            <a:ext cx="355704" cy="470530"/>
            <a:chOff x="286275" y="729525"/>
            <a:chExt cx="240000" cy="317475"/>
          </a:xfrm>
        </p:grpSpPr>
        <p:sp>
          <p:nvSpPr>
            <p:cNvPr id="109" name="Google Shape;109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8"/>
          <p:cNvGrpSpPr/>
          <p:nvPr/>
        </p:nvGrpSpPr>
        <p:grpSpPr>
          <a:xfrm>
            <a:off x="3676633" y="960481"/>
            <a:ext cx="355704" cy="470530"/>
            <a:chOff x="286275" y="729525"/>
            <a:chExt cx="240000" cy="317475"/>
          </a:xfrm>
        </p:grpSpPr>
        <p:sp>
          <p:nvSpPr>
            <p:cNvPr id="112" name="Google Shape;112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8"/>
          <p:cNvGrpSpPr/>
          <p:nvPr/>
        </p:nvGrpSpPr>
        <p:grpSpPr>
          <a:xfrm rot="10800000">
            <a:off x="1785045" y="4295881"/>
            <a:ext cx="355704" cy="470530"/>
            <a:chOff x="286275" y="729525"/>
            <a:chExt cx="240000" cy="317475"/>
          </a:xfrm>
        </p:grpSpPr>
        <p:sp>
          <p:nvSpPr>
            <p:cNvPr id="115" name="Google Shape;115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8"/>
          <p:cNvSpPr/>
          <p:nvPr/>
        </p:nvSpPr>
        <p:spPr>
          <a:xfrm flipH="1">
            <a:off x="837109" y="3320976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8"/>
          <p:cNvGrpSpPr/>
          <p:nvPr/>
        </p:nvGrpSpPr>
        <p:grpSpPr>
          <a:xfrm rot="10800000">
            <a:off x="8025020" y="1301219"/>
            <a:ext cx="355704" cy="470530"/>
            <a:chOff x="286275" y="729525"/>
            <a:chExt cx="240000" cy="317475"/>
          </a:xfrm>
        </p:grpSpPr>
        <p:sp>
          <p:nvSpPr>
            <p:cNvPr id="119" name="Google Shape;119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8"/>
          <p:cNvSpPr/>
          <p:nvPr/>
        </p:nvSpPr>
        <p:spPr>
          <a:xfrm rot="10800000" flipH="1">
            <a:off x="6999262" y="3681955"/>
            <a:ext cx="2407230" cy="1713010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036250" y="1307100"/>
            <a:ext cx="5071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4112800" y="1326175"/>
            <a:ext cx="43182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4112850" y="2135525"/>
            <a:ext cx="43182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-1489598" y="-228599"/>
            <a:ext cx="4842359" cy="1789322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>
            <a:off x="6833352" y="3621751"/>
            <a:ext cx="4842359" cy="1789322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rot="-5400000">
            <a:off x="9102" y="4228476"/>
            <a:ext cx="891532" cy="1298001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rot="-5081888">
            <a:off x="1866123" y="4575409"/>
            <a:ext cx="1978601" cy="2233931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7415713" y="-104194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7548422" y="-104194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1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-11019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1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458217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73088"/>
            <a:ext cx="6576000" cy="15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5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1"/>
          <p:cNvSpPr txBox="1">
            <a:spLocks noGrp="1"/>
          </p:cNvSpPr>
          <p:nvPr>
            <p:ph type="subTitle" idx="1"/>
          </p:nvPr>
        </p:nvSpPr>
        <p:spPr>
          <a:xfrm>
            <a:off x="1284000" y="31733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3" name="Google Shape;143;p11"/>
          <p:cNvSpPr/>
          <p:nvPr/>
        </p:nvSpPr>
        <p:spPr>
          <a:xfrm rot="5081888" flipH="1">
            <a:off x="8345498" y="1454784"/>
            <a:ext cx="1978601" cy="2233931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 rot="-5715905" flipH="1">
            <a:off x="-3234834" y="1132861"/>
            <a:ext cx="4854747" cy="5481208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4036521" y="-209650"/>
            <a:ext cx="5183591" cy="191548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 rot="10800000" flipH="1">
            <a:off x="2129675" y="4408613"/>
            <a:ext cx="2376737" cy="87823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/>
          <p:nvPr/>
        </p:nvSpPr>
        <p:spPr>
          <a:xfrm rot="10800000" flipH="1">
            <a:off x="7415713" y="3928303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 rot="10800000" flipH="1">
            <a:off x="7548422" y="4176306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 rot="10800000" flipH="1">
            <a:off x="-56754" y="-66296"/>
            <a:ext cx="2994474" cy="878248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7678150" y="816376"/>
            <a:ext cx="1786658" cy="57894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397680" y="707808"/>
            <a:ext cx="1534216" cy="497098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452100" y="3549924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 rot="10800000" flipH="1">
            <a:off x="8131197" y="1915006"/>
            <a:ext cx="355704" cy="470530"/>
            <a:chOff x="286275" y="729525"/>
            <a:chExt cx="240000" cy="317475"/>
          </a:xfrm>
        </p:grpSpPr>
        <p:sp>
          <p:nvSpPr>
            <p:cNvPr id="154" name="Google Shape;154;p11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1"/>
          <p:cNvGrpSpPr/>
          <p:nvPr/>
        </p:nvGrpSpPr>
        <p:grpSpPr>
          <a:xfrm rot="5400000" flipH="1">
            <a:off x="1901335" y="4023969"/>
            <a:ext cx="355704" cy="470530"/>
            <a:chOff x="286275" y="729525"/>
            <a:chExt cx="240000" cy="317475"/>
          </a:xfrm>
        </p:grpSpPr>
        <p:sp>
          <p:nvSpPr>
            <p:cNvPr id="157" name="Google Shape;157;p11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11"/>
          <p:cNvGrpSpPr/>
          <p:nvPr/>
        </p:nvGrpSpPr>
        <p:grpSpPr>
          <a:xfrm flipH="1">
            <a:off x="5096610" y="960481"/>
            <a:ext cx="355704" cy="470530"/>
            <a:chOff x="286275" y="729525"/>
            <a:chExt cx="240000" cy="317475"/>
          </a:xfrm>
        </p:grpSpPr>
        <p:sp>
          <p:nvSpPr>
            <p:cNvPr id="160" name="Google Shape;160;p11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1"/>
          <p:cNvGrpSpPr/>
          <p:nvPr/>
        </p:nvGrpSpPr>
        <p:grpSpPr>
          <a:xfrm rot="10800000" flipH="1">
            <a:off x="6988197" y="4295881"/>
            <a:ext cx="355704" cy="470530"/>
            <a:chOff x="286275" y="729525"/>
            <a:chExt cx="240000" cy="317475"/>
          </a:xfrm>
        </p:grpSpPr>
        <p:sp>
          <p:nvSpPr>
            <p:cNvPr id="163" name="Google Shape;163;p11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1"/>
          <p:cNvSpPr/>
          <p:nvPr/>
        </p:nvSpPr>
        <p:spPr>
          <a:xfrm>
            <a:off x="7343898" y="3320976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11"/>
          <p:cNvGrpSpPr/>
          <p:nvPr/>
        </p:nvGrpSpPr>
        <p:grpSpPr>
          <a:xfrm rot="10800000" flipH="1">
            <a:off x="748222" y="1301219"/>
            <a:ext cx="355704" cy="470530"/>
            <a:chOff x="286275" y="729525"/>
            <a:chExt cx="240000" cy="317475"/>
          </a:xfrm>
        </p:grpSpPr>
        <p:sp>
          <p:nvSpPr>
            <p:cNvPr id="167" name="Google Shape;167;p11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1"/>
          <p:cNvSpPr/>
          <p:nvPr/>
        </p:nvSpPr>
        <p:spPr>
          <a:xfrm rot="10800000">
            <a:off x="-277545" y="3681955"/>
            <a:ext cx="2407230" cy="1713010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●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○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■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●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○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■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●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○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F63AF"/>
              </a:buClr>
              <a:buSzPts val="1400"/>
              <a:buFont typeface="Jost"/>
              <a:buChar char="■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3" r:id="rId32"/>
    <p:sldLayoutId id="2147483684" r:id="rId33"/>
    <p:sldLayoutId id="214748368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42"/>
          <p:cNvGrpSpPr/>
          <p:nvPr/>
        </p:nvGrpSpPr>
        <p:grpSpPr>
          <a:xfrm>
            <a:off x="5138547" y="1066542"/>
            <a:ext cx="3503092" cy="3484676"/>
            <a:chOff x="238125" y="591900"/>
            <a:chExt cx="2363600" cy="2351175"/>
          </a:xfrm>
        </p:grpSpPr>
        <p:sp>
          <p:nvSpPr>
            <p:cNvPr id="648" name="Google Shape;648;p42"/>
            <p:cNvSpPr/>
            <p:nvPr/>
          </p:nvSpPr>
          <p:spPr>
            <a:xfrm>
              <a:off x="2076825" y="683400"/>
              <a:ext cx="407350" cy="377825"/>
            </a:xfrm>
            <a:custGeom>
              <a:avLst/>
              <a:gdLst/>
              <a:ahLst/>
              <a:cxnLst/>
              <a:rect l="l" t="t" r="r" b="b"/>
              <a:pathLst>
                <a:path w="16294" h="15113" extrusionOk="0">
                  <a:moveTo>
                    <a:pt x="16293" y="1"/>
                  </a:moveTo>
                  <a:cubicBezTo>
                    <a:pt x="15217" y="80"/>
                    <a:pt x="14126" y="177"/>
                    <a:pt x="13130" y="611"/>
                  </a:cubicBezTo>
                  <a:cubicBezTo>
                    <a:pt x="11301" y="1429"/>
                    <a:pt x="10129" y="3339"/>
                    <a:pt x="8315" y="4206"/>
                  </a:cubicBezTo>
                  <a:cubicBezTo>
                    <a:pt x="7882" y="4414"/>
                    <a:pt x="7401" y="4559"/>
                    <a:pt x="7015" y="4831"/>
                  </a:cubicBezTo>
                  <a:cubicBezTo>
                    <a:pt x="5924" y="5602"/>
                    <a:pt x="5667" y="7128"/>
                    <a:pt x="4736" y="8074"/>
                  </a:cubicBezTo>
                  <a:cubicBezTo>
                    <a:pt x="4062" y="8733"/>
                    <a:pt x="3131" y="9037"/>
                    <a:pt x="2361" y="9567"/>
                  </a:cubicBezTo>
                  <a:cubicBezTo>
                    <a:pt x="1477" y="10145"/>
                    <a:pt x="803" y="11027"/>
                    <a:pt x="450" y="12023"/>
                  </a:cubicBezTo>
                  <a:cubicBezTo>
                    <a:pt x="145" y="12889"/>
                    <a:pt x="242" y="14206"/>
                    <a:pt x="0" y="15089"/>
                  </a:cubicBezTo>
                  <a:cubicBezTo>
                    <a:pt x="81" y="15105"/>
                    <a:pt x="174" y="15113"/>
                    <a:pt x="274" y="15113"/>
                  </a:cubicBezTo>
                  <a:cubicBezTo>
                    <a:pt x="970" y="15113"/>
                    <a:pt x="2069" y="14753"/>
                    <a:pt x="2714" y="14430"/>
                  </a:cubicBezTo>
                  <a:cubicBezTo>
                    <a:pt x="3324" y="14126"/>
                    <a:pt x="3821" y="13612"/>
                    <a:pt x="4109" y="13002"/>
                  </a:cubicBezTo>
                  <a:cubicBezTo>
                    <a:pt x="4366" y="12457"/>
                    <a:pt x="4463" y="11815"/>
                    <a:pt x="4848" y="11333"/>
                  </a:cubicBezTo>
                  <a:cubicBezTo>
                    <a:pt x="5426" y="10627"/>
                    <a:pt x="6421" y="10482"/>
                    <a:pt x="7288" y="10177"/>
                  </a:cubicBezTo>
                  <a:cubicBezTo>
                    <a:pt x="8492" y="9711"/>
                    <a:pt x="9520" y="8797"/>
                    <a:pt x="10097" y="7624"/>
                  </a:cubicBezTo>
                  <a:cubicBezTo>
                    <a:pt x="10402" y="7031"/>
                    <a:pt x="10579" y="6372"/>
                    <a:pt x="10883" y="5779"/>
                  </a:cubicBezTo>
                  <a:cubicBezTo>
                    <a:pt x="12120" y="3419"/>
                    <a:pt x="15138" y="2408"/>
                    <a:pt x="16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2013075" y="742400"/>
              <a:ext cx="379925" cy="384200"/>
            </a:xfrm>
            <a:custGeom>
              <a:avLst/>
              <a:gdLst/>
              <a:ahLst/>
              <a:cxnLst/>
              <a:rect l="l" t="t" r="r" b="b"/>
              <a:pathLst>
                <a:path w="15197" h="15368" extrusionOk="0">
                  <a:moveTo>
                    <a:pt x="14816" y="1"/>
                  </a:moveTo>
                  <a:cubicBezTo>
                    <a:pt x="14761" y="1"/>
                    <a:pt x="14705" y="19"/>
                    <a:pt x="14653" y="64"/>
                  </a:cubicBezTo>
                  <a:cubicBezTo>
                    <a:pt x="10640" y="3788"/>
                    <a:pt x="6708" y="7625"/>
                    <a:pt x="3032" y="11670"/>
                  </a:cubicBezTo>
                  <a:cubicBezTo>
                    <a:pt x="2053" y="12729"/>
                    <a:pt x="1090" y="13821"/>
                    <a:pt x="159" y="14928"/>
                  </a:cubicBezTo>
                  <a:cubicBezTo>
                    <a:pt x="0" y="15111"/>
                    <a:pt x="166" y="15368"/>
                    <a:pt x="347" y="15368"/>
                  </a:cubicBezTo>
                  <a:cubicBezTo>
                    <a:pt x="404" y="15368"/>
                    <a:pt x="462" y="15342"/>
                    <a:pt x="512" y="15281"/>
                  </a:cubicBezTo>
                  <a:cubicBezTo>
                    <a:pt x="3980" y="11171"/>
                    <a:pt x="7768" y="7319"/>
                    <a:pt x="11635" y="3595"/>
                  </a:cubicBezTo>
                  <a:cubicBezTo>
                    <a:pt x="12759" y="2536"/>
                    <a:pt x="13883" y="1476"/>
                    <a:pt x="15006" y="434"/>
                  </a:cubicBezTo>
                  <a:cubicBezTo>
                    <a:pt x="15196" y="257"/>
                    <a:pt x="15018" y="1"/>
                    <a:pt x="14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1984950" y="591900"/>
              <a:ext cx="146875" cy="441025"/>
            </a:xfrm>
            <a:custGeom>
              <a:avLst/>
              <a:gdLst/>
              <a:ahLst/>
              <a:cxnLst/>
              <a:rect l="l" t="t" r="r" b="b"/>
              <a:pathLst>
                <a:path w="5875" h="17641" extrusionOk="0">
                  <a:moveTo>
                    <a:pt x="5569" y="1"/>
                  </a:moveTo>
                  <a:lnTo>
                    <a:pt x="5569" y="1"/>
                  </a:lnTo>
                  <a:cubicBezTo>
                    <a:pt x="4880" y="530"/>
                    <a:pt x="4174" y="1092"/>
                    <a:pt x="3692" y="1831"/>
                  </a:cubicBezTo>
                  <a:cubicBezTo>
                    <a:pt x="2809" y="3227"/>
                    <a:pt x="2889" y="5056"/>
                    <a:pt x="2038" y="6469"/>
                  </a:cubicBezTo>
                  <a:cubicBezTo>
                    <a:pt x="1830" y="6807"/>
                    <a:pt x="1573" y="7111"/>
                    <a:pt x="1428" y="7481"/>
                  </a:cubicBezTo>
                  <a:cubicBezTo>
                    <a:pt x="1043" y="8491"/>
                    <a:pt x="1556" y="9664"/>
                    <a:pt x="1348" y="10723"/>
                  </a:cubicBezTo>
                  <a:cubicBezTo>
                    <a:pt x="1188" y="11477"/>
                    <a:pt x="706" y="12104"/>
                    <a:pt x="401" y="12810"/>
                  </a:cubicBezTo>
                  <a:cubicBezTo>
                    <a:pt x="64" y="13613"/>
                    <a:pt x="0" y="14511"/>
                    <a:pt x="225" y="15362"/>
                  </a:cubicBezTo>
                  <a:cubicBezTo>
                    <a:pt x="401" y="16085"/>
                    <a:pt x="1060" y="16935"/>
                    <a:pt x="1300" y="17641"/>
                  </a:cubicBezTo>
                  <a:cubicBezTo>
                    <a:pt x="1798" y="17448"/>
                    <a:pt x="2520" y="16549"/>
                    <a:pt x="2857" y="15956"/>
                  </a:cubicBezTo>
                  <a:cubicBezTo>
                    <a:pt x="3130" y="15490"/>
                    <a:pt x="3243" y="14912"/>
                    <a:pt x="3162" y="14366"/>
                  </a:cubicBezTo>
                  <a:cubicBezTo>
                    <a:pt x="3082" y="13869"/>
                    <a:pt x="2857" y="13388"/>
                    <a:pt x="2905" y="12890"/>
                  </a:cubicBezTo>
                  <a:cubicBezTo>
                    <a:pt x="2969" y="12151"/>
                    <a:pt x="3596" y="11606"/>
                    <a:pt x="4028" y="10996"/>
                  </a:cubicBezTo>
                  <a:cubicBezTo>
                    <a:pt x="4655" y="10145"/>
                    <a:pt x="4944" y="9037"/>
                    <a:pt x="4799" y="7995"/>
                  </a:cubicBezTo>
                  <a:cubicBezTo>
                    <a:pt x="4735" y="7449"/>
                    <a:pt x="4559" y="6918"/>
                    <a:pt x="4510" y="6373"/>
                  </a:cubicBezTo>
                  <a:cubicBezTo>
                    <a:pt x="4270" y="4206"/>
                    <a:pt x="5875" y="2152"/>
                    <a:pt x="5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1999800" y="675275"/>
              <a:ext cx="92725" cy="429250"/>
            </a:xfrm>
            <a:custGeom>
              <a:avLst/>
              <a:gdLst/>
              <a:ahLst/>
              <a:cxnLst/>
              <a:rect l="l" t="t" r="r" b="b"/>
              <a:pathLst>
                <a:path w="3709" h="17170" extrusionOk="0">
                  <a:moveTo>
                    <a:pt x="3400" y="0"/>
                  </a:moveTo>
                  <a:cubicBezTo>
                    <a:pt x="3303" y="0"/>
                    <a:pt x="3209" y="55"/>
                    <a:pt x="3178" y="181"/>
                  </a:cubicBezTo>
                  <a:cubicBezTo>
                    <a:pt x="2118" y="4547"/>
                    <a:pt x="1187" y="8945"/>
                    <a:pt x="498" y="13375"/>
                  </a:cubicBezTo>
                  <a:cubicBezTo>
                    <a:pt x="320" y="14563"/>
                    <a:pt x="160" y="15751"/>
                    <a:pt x="16" y="16923"/>
                  </a:cubicBezTo>
                  <a:cubicBezTo>
                    <a:pt x="0" y="17089"/>
                    <a:pt x="114" y="17170"/>
                    <a:pt x="238" y="17170"/>
                  </a:cubicBezTo>
                  <a:cubicBezTo>
                    <a:pt x="366" y="17170"/>
                    <a:pt x="505" y="17085"/>
                    <a:pt x="530" y="16923"/>
                  </a:cubicBezTo>
                  <a:cubicBezTo>
                    <a:pt x="1027" y="12589"/>
                    <a:pt x="1861" y="8271"/>
                    <a:pt x="2809" y="4017"/>
                  </a:cubicBezTo>
                  <a:cubicBezTo>
                    <a:pt x="3081" y="2781"/>
                    <a:pt x="3370" y="1546"/>
                    <a:pt x="3659" y="326"/>
                  </a:cubicBezTo>
                  <a:cubicBezTo>
                    <a:pt x="3708" y="131"/>
                    <a:pt x="3550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2057550" y="1041500"/>
              <a:ext cx="544175" cy="159925"/>
            </a:xfrm>
            <a:custGeom>
              <a:avLst/>
              <a:gdLst/>
              <a:ahLst/>
              <a:cxnLst/>
              <a:rect l="l" t="t" r="r" b="b"/>
              <a:pathLst>
                <a:path w="21767" h="6397" extrusionOk="0">
                  <a:moveTo>
                    <a:pt x="18085" y="0"/>
                  </a:moveTo>
                  <a:cubicBezTo>
                    <a:pt x="16510" y="0"/>
                    <a:pt x="14934" y="617"/>
                    <a:pt x="13349" y="617"/>
                  </a:cubicBezTo>
                  <a:cubicBezTo>
                    <a:pt x="13159" y="617"/>
                    <a:pt x="12968" y="608"/>
                    <a:pt x="12778" y="588"/>
                  </a:cubicBezTo>
                  <a:cubicBezTo>
                    <a:pt x="12349" y="546"/>
                    <a:pt x="11920" y="439"/>
                    <a:pt x="11491" y="439"/>
                  </a:cubicBezTo>
                  <a:cubicBezTo>
                    <a:pt x="11438" y="439"/>
                    <a:pt x="11386" y="441"/>
                    <a:pt x="11333" y="444"/>
                  </a:cubicBezTo>
                  <a:cubicBezTo>
                    <a:pt x="10002" y="524"/>
                    <a:pt x="8990" y="1696"/>
                    <a:pt x="7706" y="2017"/>
                  </a:cubicBezTo>
                  <a:cubicBezTo>
                    <a:pt x="7405" y="2091"/>
                    <a:pt x="7099" y="2114"/>
                    <a:pt x="6791" y="2114"/>
                  </a:cubicBezTo>
                  <a:cubicBezTo>
                    <a:pt x="6252" y="2114"/>
                    <a:pt x="5705" y="2043"/>
                    <a:pt x="5166" y="2043"/>
                  </a:cubicBezTo>
                  <a:cubicBezTo>
                    <a:pt x="5076" y="2043"/>
                    <a:pt x="4987" y="2045"/>
                    <a:pt x="4897" y="2049"/>
                  </a:cubicBezTo>
                  <a:cubicBezTo>
                    <a:pt x="3838" y="2081"/>
                    <a:pt x="2794" y="2482"/>
                    <a:pt x="1976" y="3156"/>
                  </a:cubicBezTo>
                  <a:cubicBezTo>
                    <a:pt x="1270" y="3734"/>
                    <a:pt x="660" y="4906"/>
                    <a:pt x="1" y="5532"/>
                  </a:cubicBezTo>
                  <a:cubicBezTo>
                    <a:pt x="467" y="5981"/>
                    <a:pt x="1831" y="6319"/>
                    <a:pt x="2665" y="6383"/>
                  </a:cubicBezTo>
                  <a:cubicBezTo>
                    <a:pt x="2756" y="6392"/>
                    <a:pt x="2848" y="6396"/>
                    <a:pt x="2939" y="6396"/>
                  </a:cubicBezTo>
                  <a:cubicBezTo>
                    <a:pt x="3524" y="6396"/>
                    <a:pt x="4106" y="6220"/>
                    <a:pt x="4592" y="5902"/>
                  </a:cubicBezTo>
                  <a:cubicBezTo>
                    <a:pt x="5105" y="5564"/>
                    <a:pt x="5523" y="5067"/>
                    <a:pt x="6100" y="4858"/>
                  </a:cubicBezTo>
                  <a:cubicBezTo>
                    <a:pt x="6322" y="4778"/>
                    <a:pt x="6549" y="4747"/>
                    <a:pt x="6780" y="4747"/>
                  </a:cubicBezTo>
                  <a:cubicBezTo>
                    <a:pt x="7435" y="4747"/>
                    <a:pt x="8117" y="5000"/>
                    <a:pt x="8782" y="5131"/>
                  </a:cubicBezTo>
                  <a:cubicBezTo>
                    <a:pt x="9105" y="5197"/>
                    <a:pt x="9435" y="5229"/>
                    <a:pt x="9764" y="5229"/>
                  </a:cubicBezTo>
                  <a:cubicBezTo>
                    <a:pt x="10728" y="5229"/>
                    <a:pt x="11692" y="4955"/>
                    <a:pt x="12506" y="4440"/>
                  </a:cubicBezTo>
                  <a:cubicBezTo>
                    <a:pt x="13083" y="4087"/>
                    <a:pt x="13565" y="3622"/>
                    <a:pt x="14143" y="3269"/>
                  </a:cubicBezTo>
                  <a:cubicBezTo>
                    <a:pt x="16422" y="1904"/>
                    <a:pt x="19536" y="2627"/>
                    <a:pt x="21767" y="1182"/>
                  </a:cubicBezTo>
                  <a:cubicBezTo>
                    <a:pt x="20820" y="684"/>
                    <a:pt x="19825" y="187"/>
                    <a:pt x="18766" y="42"/>
                  </a:cubicBezTo>
                  <a:cubicBezTo>
                    <a:pt x="18539" y="13"/>
                    <a:pt x="18312" y="0"/>
                    <a:pt x="18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1970425" y="1067700"/>
              <a:ext cx="520900" cy="140125"/>
            </a:xfrm>
            <a:custGeom>
              <a:avLst/>
              <a:gdLst/>
              <a:ahLst/>
              <a:cxnLst/>
              <a:rect l="l" t="t" r="r" b="b"/>
              <a:pathLst>
                <a:path w="20836" h="5605" extrusionOk="0">
                  <a:moveTo>
                    <a:pt x="20460" y="0"/>
                  </a:moveTo>
                  <a:cubicBezTo>
                    <a:pt x="20442" y="0"/>
                    <a:pt x="20424" y="2"/>
                    <a:pt x="20404" y="6"/>
                  </a:cubicBezTo>
                  <a:cubicBezTo>
                    <a:pt x="15060" y="1081"/>
                    <a:pt x="9731" y="2285"/>
                    <a:pt x="4481" y="3810"/>
                  </a:cubicBezTo>
                  <a:cubicBezTo>
                    <a:pt x="3085" y="4212"/>
                    <a:pt x="1673" y="4644"/>
                    <a:pt x="292" y="5110"/>
                  </a:cubicBezTo>
                  <a:cubicBezTo>
                    <a:pt x="0" y="5198"/>
                    <a:pt x="93" y="5605"/>
                    <a:pt x="342" y="5605"/>
                  </a:cubicBezTo>
                  <a:cubicBezTo>
                    <a:pt x="367" y="5605"/>
                    <a:pt x="393" y="5601"/>
                    <a:pt x="421" y="5592"/>
                  </a:cubicBezTo>
                  <a:cubicBezTo>
                    <a:pt x="5508" y="3906"/>
                    <a:pt x="10726" y="2606"/>
                    <a:pt x="15959" y="1451"/>
                  </a:cubicBezTo>
                  <a:cubicBezTo>
                    <a:pt x="17483" y="1113"/>
                    <a:pt x="19008" y="809"/>
                    <a:pt x="20549" y="488"/>
                  </a:cubicBezTo>
                  <a:cubicBezTo>
                    <a:pt x="20835" y="442"/>
                    <a:pt x="20739" y="0"/>
                    <a:pt x="20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238125" y="2312125"/>
              <a:ext cx="509275" cy="165875"/>
            </a:xfrm>
            <a:custGeom>
              <a:avLst/>
              <a:gdLst/>
              <a:ahLst/>
              <a:cxnLst/>
              <a:rect l="l" t="t" r="r" b="b"/>
              <a:pathLst>
                <a:path w="20371" h="6635" extrusionOk="0">
                  <a:moveTo>
                    <a:pt x="17682" y="1"/>
                  </a:moveTo>
                  <a:cubicBezTo>
                    <a:pt x="17100" y="1"/>
                    <a:pt x="16512" y="191"/>
                    <a:pt x="16019" y="535"/>
                  </a:cubicBezTo>
                  <a:cubicBezTo>
                    <a:pt x="15555" y="871"/>
                    <a:pt x="15185" y="1353"/>
                    <a:pt x="14639" y="1577"/>
                  </a:cubicBezTo>
                  <a:cubicBezTo>
                    <a:pt x="14406" y="1673"/>
                    <a:pt x="14163" y="1709"/>
                    <a:pt x="13914" y="1709"/>
                  </a:cubicBezTo>
                  <a:cubicBezTo>
                    <a:pt x="13324" y="1709"/>
                    <a:pt x="12702" y="1507"/>
                    <a:pt x="12103" y="1417"/>
                  </a:cubicBezTo>
                  <a:cubicBezTo>
                    <a:pt x="11865" y="1379"/>
                    <a:pt x="11624" y="1360"/>
                    <a:pt x="11382" y="1360"/>
                  </a:cubicBezTo>
                  <a:cubicBezTo>
                    <a:pt x="10402" y="1360"/>
                    <a:pt x="9415" y="1666"/>
                    <a:pt x="8604" y="2219"/>
                  </a:cubicBezTo>
                  <a:cubicBezTo>
                    <a:pt x="8090" y="2573"/>
                    <a:pt x="7641" y="3039"/>
                    <a:pt x="7111" y="3375"/>
                  </a:cubicBezTo>
                  <a:cubicBezTo>
                    <a:pt x="5008" y="4772"/>
                    <a:pt x="2055" y="4210"/>
                    <a:pt x="0" y="5654"/>
                  </a:cubicBezTo>
                  <a:cubicBezTo>
                    <a:pt x="916" y="6088"/>
                    <a:pt x="1862" y="6521"/>
                    <a:pt x="2889" y="6618"/>
                  </a:cubicBezTo>
                  <a:cubicBezTo>
                    <a:pt x="3024" y="6629"/>
                    <a:pt x="3159" y="6634"/>
                    <a:pt x="3293" y="6634"/>
                  </a:cubicBezTo>
                  <a:cubicBezTo>
                    <a:pt x="4924" y="6634"/>
                    <a:pt x="6534" y="5853"/>
                    <a:pt x="8177" y="5853"/>
                  </a:cubicBezTo>
                  <a:cubicBezTo>
                    <a:pt x="8287" y="5853"/>
                    <a:pt x="8397" y="5856"/>
                    <a:pt x="8507" y="5864"/>
                  </a:cubicBezTo>
                  <a:cubicBezTo>
                    <a:pt x="8869" y="5890"/>
                    <a:pt x="9241" y="5957"/>
                    <a:pt x="9607" y="5957"/>
                  </a:cubicBezTo>
                  <a:cubicBezTo>
                    <a:pt x="9696" y="5957"/>
                    <a:pt x="9784" y="5953"/>
                    <a:pt x="9872" y="5943"/>
                  </a:cubicBezTo>
                  <a:cubicBezTo>
                    <a:pt x="11124" y="5815"/>
                    <a:pt x="12039" y="4676"/>
                    <a:pt x="13243" y="4323"/>
                  </a:cubicBezTo>
                  <a:cubicBezTo>
                    <a:pt x="13632" y="4212"/>
                    <a:pt x="14035" y="4190"/>
                    <a:pt x="14442" y="4190"/>
                  </a:cubicBezTo>
                  <a:cubicBezTo>
                    <a:pt x="14728" y="4190"/>
                    <a:pt x="15017" y="4201"/>
                    <a:pt x="15304" y="4201"/>
                  </a:cubicBezTo>
                  <a:cubicBezTo>
                    <a:pt x="15501" y="4201"/>
                    <a:pt x="15697" y="4196"/>
                    <a:pt x="15891" y="4178"/>
                  </a:cubicBezTo>
                  <a:cubicBezTo>
                    <a:pt x="16886" y="4098"/>
                    <a:pt x="17849" y="3681"/>
                    <a:pt x="18588" y="3022"/>
                  </a:cubicBezTo>
                  <a:cubicBezTo>
                    <a:pt x="19246" y="2444"/>
                    <a:pt x="19760" y="1321"/>
                    <a:pt x="20370" y="695"/>
                  </a:cubicBezTo>
                  <a:cubicBezTo>
                    <a:pt x="19904" y="310"/>
                    <a:pt x="18604" y="36"/>
                    <a:pt x="17817" y="4"/>
                  </a:cubicBezTo>
                  <a:cubicBezTo>
                    <a:pt x="17772" y="2"/>
                    <a:pt x="17727" y="1"/>
                    <a:pt x="17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341750" y="2299775"/>
              <a:ext cx="487100" cy="152675"/>
            </a:xfrm>
            <a:custGeom>
              <a:avLst/>
              <a:gdLst/>
              <a:ahLst/>
              <a:cxnLst/>
              <a:rect l="l" t="t" r="r" b="b"/>
              <a:pathLst>
                <a:path w="19484" h="6107" extrusionOk="0">
                  <a:moveTo>
                    <a:pt x="19170" y="0"/>
                  </a:moveTo>
                  <a:cubicBezTo>
                    <a:pt x="19143" y="0"/>
                    <a:pt x="19114" y="5"/>
                    <a:pt x="19082" y="17"/>
                  </a:cubicBezTo>
                  <a:cubicBezTo>
                    <a:pt x="14331" y="1799"/>
                    <a:pt x="9451" y="3244"/>
                    <a:pt x="4555" y="4528"/>
                  </a:cubicBezTo>
                  <a:cubicBezTo>
                    <a:pt x="3142" y="4896"/>
                    <a:pt x="1714" y="5266"/>
                    <a:pt x="302" y="5603"/>
                  </a:cubicBezTo>
                  <a:cubicBezTo>
                    <a:pt x="1" y="5679"/>
                    <a:pt x="95" y="6107"/>
                    <a:pt x="373" y="6107"/>
                  </a:cubicBezTo>
                  <a:cubicBezTo>
                    <a:pt x="391" y="6107"/>
                    <a:pt x="410" y="6105"/>
                    <a:pt x="430" y="6101"/>
                  </a:cubicBezTo>
                  <a:cubicBezTo>
                    <a:pt x="5438" y="4881"/>
                    <a:pt x="10430" y="3516"/>
                    <a:pt x="15326" y="1879"/>
                  </a:cubicBezTo>
                  <a:cubicBezTo>
                    <a:pt x="16626" y="1446"/>
                    <a:pt x="17927" y="980"/>
                    <a:pt x="19211" y="498"/>
                  </a:cubicBezTo>
                  <a:cubicBezTo>
                    <a:pt x="19484" y="398"/>
                    <a:pt x="19408" y="0"/>
                    <a:pt x="19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492950" y="2379475"/>
              <a:ext cx="291350" cy="315225"/>
            </a:xfrm>
            <a:custGeom>
              <a:avLst/>
              <a:gdLst/>
              <a:ahLst/>
              <a:cxnLst/>
              <a:rect l="l" t="t" r="r" b="b"/>
              <a:pathLst>
                <a:path w="11654" h="12609" extrusionOk="0">
                  <a:moveTo>
                    <a:pt x="11511" y="0"/>
                  </a:moveTo>
                  <a:cubicBezTo>
                    <a:pt x="10987" y="0"/>
                    <a:pt x="10089" y="382"/>
                    <a:pt x="9567" y="681"/>
                  </a:cubicBezTo>
                  <a:cubicBezTo>
                    <a:pt x="9133" y="955"/>
                    <a:pt x="8780" y="1372"/>
                    <a:pt x="8587" y="1869"/>
                  </a:cubicBezTo>
                  <a:cubicBezTo>
                    <a:pt x="8427" y="2303"/>
                    <a:pt x="8395" y="2800"/>
                    <a:pt x="8122" y="3202"/>
                  </a:cubicBezTo>
                  <a:cubicBezTo>
                    <a:pt x="7721" y="3780"/>
                    <a:pt x="6950" y="3940"/>
                    <a:pt x="6325" y="4245"/>
                  </a:cubicBezTo>
                  <a:cubicBezTo>
                    <a:pt x="5409" y="4662"/>
                    <a:pt x="4671" y="5432"/>
                    <a:pt x="4302" y="6363"/>
                  </a:cubicBezTo>
                  <a:cubicBezTo>
                    <a:pt x="4110" y="6845"/>
                    <a:pt x="4013" y="7359"/>
                    <a:pt x="3804" y="7840"/>
                  </a:cubicBezTo>
                  <a:cubicBezTo>
                    <a:pt x="3001" y="9734"/>
                    <a:pt x="739" y="10697"/>
                    <a:pt x="0" y="12608"/>
                  </a:cubicBezTo>
                  <a:cubicBezTo>
                    <a:pt x="818" y="12480"/>
                    <a:pt x="1653" y="12351"/>
                    <a:pt x="2391" y="11949"/>
                  </a:cubicBezTo>
                  <a:cubicBezTo>
                    <a:pt x="3756" y="11211"/>
                    <a:pt x="4527" y="9670"/>
                    <a:pt x="5875" y="8900"/>
                  </a:cubicBezTo>
                  <a:cubicBezTo>
                    <a:pt x="6212" y="8707"/>
                    <a:pt x="6565" y="8563"/>
                    <a:pt x="6854" y="8322"/>
                  </a:cubicBezTo>
                  <a:cubicBezTo>
                    <a:pt x="7641" y="7680"/>
                    <a:pt x="7737" y="6492"/>
                    <a:pt x="8411" y="5706"/>
                  </a:cubicBezTo>
                  <a:cubicBezTo>
                    <a:pt x="8876" y="5143"/>
                    <a:pt x="9583" y="4855"/>
                    <a:pt x="10145" y="4405"/>
                  </a:cubicBezTo>
                  <a:cubicBezTo>
                    <a:pt x="10787" y="3908"/>
                    <a:pt x="11252" y="3185"/>
                    <a:pt x="11461" y="2399"/>
                  </a:cubicBezTo>
                  <a:cubicBezTo>
                    <a:pt x="11654" y="1708"/>
                    <a:pt x="11493" y="713"/>
                    <a:pt x="11622" y="7"/>
                  </a:cubicBezTo>
                  <a:cubicBezTo>
                    <a:pt x="11587" y="2"/>
                    <a:pt x="11550" y="0"/>
                    <a:pt x="1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57250" y="2324800"/>
              <a:ext cx="274200" cy="320125"/>
            </a:xfrm>
            <a:custGeom>
              <a:avLst/>
              <a:gdLst/>
              <a:ahLst/>
              <a:cxnLst/>
              <a:rect l="l" t="t" r="r" b="b"/>
              <a:pathLst>
                <a:path w="10968" h="12805" extrusionOk="0">
                  <a:moveTo>
                    <a:pt x="10607" y="1"/>
                  </a:moveTo>
                  <a:cubicBezTo>
                    <a:pt x="10531" y="1"/>
                    <a:pt x="10454" y="32"/>
                    <a:pt x="10398" y="107"/>
                  </a:cubicBezTo>
                  <a:cubicBezTo>
                    <a:pt x="7990" y="3463"/>
                    <a:pt x="5326" y="6641"/>
                    <a:pt x="2580" y="9723"/>
                  </a:cubicBezTo>
                  <a:cubicBezTo>
                    <a:pt x="1778" y="10622"/>
                    <a:pt x="975" y="11488"/>
                    <a:pt x="173" y="12371"/>
                  </a:cubicBezTo>
                  <a:cubicBezTo>
                    <a:pt x="1" y="12555"/>
                    <a:pt x="176" y="12805"/>
                    <a:pt x="361" y="12805"/>
                  </a:cubicBezTo>
                  <a:cubicBezTo>
                    <a:pt x="418" y="12805"/>
                    <a:pt x="477" y="12781"/>
                    <a:pt x="526" y="12724"/>
                  </a:cubicBezTo>
                  <a:cubicBezTo>
                    <a:pt x="3415" y="9610"/>
                    <a:pt x="6208" y="6416"/>
                    <a:pt x="8808" y="3061"/>
                  </a:cubicBezTo>
                  <a:cubicBezTo>
                    <a:pt x="9499" y="2179"/>
                    <a:pt x="10173" y="1280"/>
                    <a:pt x="10831" y="364"/>
                  </a:cubicBezTo>
                  <a:cubicBezTo>
                    <a:pt x="10967" y="182"/>
                    <a:pt x="10791" y="1"/>
                    <a:pt x="10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319175" y="2079650"/>
              <a:ext cx="498850" cy="188675"/>
            </a:xfrm>
            <a:custGeom>
              <a:avLst/>
              <a:gdLst/>
              <a:ahLst/>
              <a:cxnLst/>
              <a:rect l="l" t="t" r="r" b="b"/>
              <a:pathLst>
                <a:path w="19954" h="7547" extrusionOk="0">
                  <a:moveTo>
                    <a:pt x="286" y="1"/>
                  </a:moveTo>
                  <a:cubicBezTo>
                    <a:pt x="191" y="1"/>
                    <a:pt x="96" y="4"/>
                    <a:pt x="0" y="10"/>
                  </a:cubicBezTo>
                  <a:cubicBezTo>
                    <a:pt x="563" y="860"/>
                    <a:pt x="1141" y="1727"/>
                    <a:pt x="1959" y="2337"/>
                  </a:cubicBezTo>
                  <a:cubicBezTo>
                    <a:pt x="3484" y="3461"/>
                    <a:pt x="5586" y="3541"/>
                    <a:pt x="7144" y="4633"/>
                  </a:cubicBezTo>
                  <a:cubicBezTo>
                    <a:pt x="7513" y="4890"/>
                    <a:pt x="7850" y="5211"/>
                    <a:pt x="8268" y="5419"/>
                  </a:cubicBezTo>
                  <a:cubicBezTo>
                    <a:pt x="8731" y="5641"/>
                    <a:pt x="9232" y="5688"/>
                    <a:pt x="9745" y="5688"/>
                  </a:cubicBezTo>
                  <a:cubicBezTo>
                    <a:pt x="10117" y="5688"/>
                    <a:pt x="10496" y="5663"/>
                    <a:pt x="10872" y="5663"/>
                  </a:cubicBezTo>
                  <a:cubicBezTo>
                    <a:pt x="11252" y="5663"/>
                    <a:pt x="11628" y="5688"/>
                    <a:pt x="11992" y="5789"/>
                  </a:cubicBezTo>
                  <a:cubicBezTo>
                    <a:pt x="12842" y="6029"/>
                    <a:pt x="13516" y="6655"/>
                    <a:pt x="14318" y="7056"/>
                  </a:cubicBezTo>
                  <a:cubicBezTo>
                    <a:pt x="14957" y="7381"/>
                    <a:pt x="15679" y="7547"/>
                    <a:pt x="16400" y="7547"/>
                  </a:cubicBezTo>
                  <a:cubicBezTo>
                    <a:pt x="16677" y="7547"/>
                    <a:pt x="16953" y="7522"/>
                    <a:pt x="17224" y="7473"/>
                  </a:cubicBezTo>
                  <a:cubicBezTo>
                    <a:pt x="18074" y="7330"/>
                    <a:pt x="19118" y="6639"/>
                    <a:pt x="19953" y="6431"/>
                  </a:cubicBezTo>
                  <a:cubicBezTo>
                    <a:pt x="19761" y="5853"/>
                    <a:pt x="18797" y="4937"/>
                    <a:pt x="18155" y="4505"/>
                  </a:cubicBezTo>
                  <a:cubicBezTo>
                    <a:pt x="17683" y="4190"/>
                    <a:pt x="17110" y="4015"/>
                    <a:pt x="16547" y="4015"/>
                  </a:cubicBezTo>
                  <a:cubicBezTo>
                    <a:pt x="16478" y="4015"/>
                    <a:pt x="16409" y="4018"/>
                    <a:pt x="16341" y="4023"/>
                  </a:cubicBezTo>
                  <a:cubicBezTo>
                    <a:pt x="15864" y="4049"/>
                    <a:pt x="15387" y="4207"/>
                    <a:pt x="14919" y="4207"/>
                  </a:cubicBezTo>
                  <a:cubicBezTo>
                    <a:pt x="14820" y="4207"/>
                    <a:pt x="14722" y="4200"/>
                    <a:pt x="14624" y="4183"/>
                  </a:cubicBezTo>
                  <a:cubicBezTo>
                    <a:pt x="13773" y="4038"/>
                    <a:pt x="13195" y="3268"/>
                    <a:pt x="12537" y="2722"/>
                  </a:cubicBezTo>
                  <a:cubicBezTo>
                    <a:pt x="11653" y="1989"/>
                    <a:pt x="10519" y="1577"/>
                    <a:pt x="9380" y="1577"/>
                  </a:cubicBezTo>
                  <a:cubicBezTo>
                    <a:pt x="9298" y="1577"/>
                    <a:pt x="9216" y="1579"/>
                    <a:pt x="9134" y="1583"/>
                  </a:cubicBezTo>
                  <a:cubicBezTo>
                    <a:pt x="8508" y="1615"/>
                    <a:pt x="7882" y="1759"/>
                    <a:pt x="7240" y="1791"/>
                  </a:cubicBezTo>
                  <a:cubicBezTo>
                    <a:pt x="7191" y="1793"/>
                    <a:pt x="7142" y="1794"/>
                    <a:pt x="7093" y="1794"/>
                  </a:cubicBezTo>
                  <a:cubicBezTo>
                    <a:pt x="4744" y="1794"/>
                    <a:pt x="2627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410200" y="2126125"/>
              <a:ext cx="491600" cy="138525"/>
            </a:xfrm>
            <a:custGeom>
              <a:avLst/>
              <a:gdLst/>
              <a:ahLst/>
              <a:cxnLst/>
              <a:rect l="l" t="t" r="r" b="b"/>
              <a:pathLst>
                <a:path w="19664" h="5541" extrusionOk="0">
                  <a:moveTo>
                    <a:pt x="343" y="0"/>
                  </a:moveTo>
                  <a:cubicBezTo>
                    <a:pt x="93" y="0"/>
                    <a:pt x="1" y="407"/>
                    <a:pt x="293" y="495"/>
                  </a:cubicBezTo>
                  <a:cubicBezTo>
                    <a:pt x="5188" y="2068"/>
                    <a:pt x="10148" y="3528"/>
                    <a:pt x="15172" y="4683"/>
                  </a:cubicBezTo>
                  <a:cubicBezTo>
                    <a:pt x="16520" y="4989"/>
                    <a:pt x="17869" y="5278"/>
                    <a:pt x="19234" y="5535"/>
                  </a:cubicBezTo>
                  <a:cubicBezTo>
                    <a:pt x="19252" y="5539"/>
                    <a:pt x="19271" y="5541"/>
                    <a:pt x="19288" y="5541"/>
                  </a:cubicBezTo>
                  <a:cubicBezTo>
                    <a:pt x="19554" y="5541"/>
                    <a:pt x="19663" y="5113"/>
                    <a:pt x="19362" y="5053"/>
                  </a:cubicBezTo>
                  <a:cubicBezTo>
                    <a:pt x="14386" y="4106"/>
                    <a:pt x="9474" y="2774"/>
                    <a:pt x="4627" y="1329"/>
                  </a:cubicBezTo>
                  <a:cubicBezTo>
                    <a:pt x="3229" y="895"/>
                    <a:pt x="1817" y="462"/>
                    <a:pt x="421" y="13"/>
                  </a:cubicBezTo>
                  <a:cubicBezTo>
                    <a:pt x="394" y="4"/>
                    <a:pt x="367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257500" y="655625"/>
              <a:ext cx="2300100" cy="2287450"/>
            </a:xfrm>
            <a:custGeom>
              <a:avLst/>
              <a:gdLst/>
              <a:ahLst/>
              <a:cxnLst/>
              <a:rect l="l" t="t" r="r" b="b"/>
              <a:pathLst>
                <a:path w="92004" h="91498" extrusionOk="0">
                  <a:moveTo>
                    <a:pt x="39376" y="0"/>
                  </a:moveTo>
                  <a:cubicBezTo>
                    <a:pt x="0" y="0"/>
                    <a:pt x="496" y="43710"/>
                    <a:pt x="7347" y="52862"/>
                  </a:cubicBezTo>
                  <a:lnTo>
                    <a:pt x="7781" y="53664"/>
                  </a:lnTo>
                  <a:lnTo>
                    <a:pt x="19242" y="68047"/>
                  </a:lnTo>
                  <a:lnTo>
                    <a:pt x="10349" y="91497"/>
                  </a:lnTo>
                  <a:lnTo>
                    <a:pt x="57926" y="91497"/>
                  </a:lnTo>
                  <a:lnTo>
                    <a:pt x="62725" y="83953"/>
                  </a:lnTo>
                  <a:cubicBezTo>
                    <a:pt x="62725" y="83953"/>
                    <a:pt x="66635" y="84289"/>
                    <a:pt x="70466" y="84289"/>
                  </a:cubicBezTo>
                  <a:cubicBezTo>
                    <a:pt x="73339" y="84289"/>
                    <a:pt x="76167" y="84100"/>
                    <a:pt x="77268" y="83439"/>
                  </a:cubicBezTo>
                  <a:cubicBezTo>
                    <a:pt x="79836" y="81915"/>
                    <a:pt x="83175" y="63086"/>
                    <a:pt x="83175" y="63086"/>
                  </a:cubicBezTo>
                  <a:cubicBezTo>
                    <a:pt x="83175" y="63086"/>
                    <a:pt x="87397" y="62187"/>
                    <a:pt x="90237" y="60999"/>
                  </a:cubicBezTo>
                  <a:cubicBezTo>
                    <a:pt x="91442" y="60486"/>
                    <a:pt x="92003" y="59090"/>
                    <a:pt x="91474" y="57885"/>
                  </a:cubicBezTo>
                  <a:lnTo>
                    <a:pt x="83175" y="39073"/>
                  </a:lnTo>
                  <a:cubicBezTo>
                    <a:pt x="83175" y="39073"/>
                    <a:pt x="79964" y="470"/>
                    <a:pt x="39981" y="3"/>
                  </a:cubicBezTo>
                  <a:cubicBezTo>
                    <a:pt x="39778" y="1"/>
                    <a:pt x="39576" y="0"/>
                    <a:pt x="39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584025" y="1799375"/>
              <a:ext cx="222350" cy="221950"/>
            </a:xfrm>
            <a:custGeom>
              <a:avLst/>
              <a:gdLst/>
              <a:ahLst/>
              <a:cxnLst/>
              <a:rect l="l" t="t" r="r" b="b"/>
              <a:pathLst>
                <a:path w="8894" h="8878" extrusionOk="0">
                  <a:moveTo>
                    <a:pt x="4447" y="0"/>
                  </a:moveTo>
                  <a:cubicBezTo>
                    <a:pt x="1991" y="0"/>
                    <a:pt x="0" y="1991"/>
                    <a:pt x="0" y="4431"/>
                  </a:cubicBezTo>
                  <a:cubicBezTo>
                    <a:pt x="0" y="6887"/>
                    <a:pt x="1991" y="8878"/>
                    <a:pt x="4447" y="8878"/>
                  </a:cubicBezTo>
                  <a:cubicBezTo>
                    <a:pt x="6903" y="8878"/>
                    <a:pt x="8893" y="6887"/>
                    <a:pt x="8893" y="4431"/>
                  </a:cubicBezTo>
                  <a:cubicBezTo>
                    <a:pt x="8893" y="1991"/>
                    <a:pt x="6903" y="0"/>
                    <a:pt x="4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916300" y="1037350"/>
              <a:ext cx="65825" cy="62625"/>
            </a:xfrm>
            <a:custGeom>
              <a:avLst/>
              <a:gdLst/>
              <a:ahLst/>
              <a:cxnLst/>
              <a:rect l="l" t="t" r="r" b="b"/>
              <a:pathLst>
                <a:path w="2633" h="2505" extrusionOk="0">
                  <a:moveTo>
                    <a:pt x="514" y="0"/>
                  </a:moveTo>
                  <a:lnTo>
                    <a:pt x="931" y="995"/>
                  </a:lnTo>
                  <a:lnTo>
                    <a:pt x="0" y="1556"/>
                  </a:lnTo>
                  <a:lnTo>
                    <a:pt x="1076" y="1460"/>
                  </a:lnTo>
                  <a:lnTo>
                    <a:pt x="1316" y="2504"/>
                  </a:lnTo>
                  <a:lnTo>
                    <a:pt x="1573" y="1460"/>
                  </a:lnTo>
                  <a:lnTo>
                    <a:pt x="2633" y="1556"/>
                  </a:lnTo>
                  <a:lnTo>
                    <a:pt x="2633" y="1556"/>
                  </a:lnTo>
                  <a:lnTo>
                    <a:pt x="1718" y="995"/>
                  </a:lnTo>
                  <a:lnTo>
                    <a:pt x="2136" y="0"/>
                  </a:lnTo>
                  <a:lnTo>
                    <a:pt x="1316" y="706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731325" y="2156525"/>
              <a:ext cx="65825" cy="62625"/>
            </a:xfrm>
            <a:custGeom>
              <a:avLst/>
              <a:gdLst/>
              <a:ahLst/>
              <a:cxnLst/>
              <a:rect l="l" t="t" r="r" b="b"/>
              <a:pathLst>
                <a:path w="2633" h="2505" extrusionOk="0">
                  <a:moveTo>
                    <a:pt x="2134" y="0"/>
                  </a:moveTo>
                  <a:lnTo>
                    <a:pt x="1316" y="707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914" y="995"/>
                  </a:lnTo>
                  <a:lnTo>
                    <a:pt x="0" y="1541"/>
                  </a:lnTo>
                  <a:lnTo>
                    <a:pt x="0" y="1541"/>
                  </a:lnTo>
                  <a:lnTo>
                    <a:pt x="1075" y="1462"/>
                  </a:lnTo>
                  <a:lnTo>
                    <a:pt x="1316" y="2504"/>
                  </a:lnTo>
                  <a:lnTo>
                    <a:pt x="1556" y="1462"/>
                  </a:lnTo>
                  <a:lnTo>
                    <a:pt x="2632" y="1541"/>
                  </a:lnTo>
                  <a:lnTo>
                    <a:pt x="1701" y="995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2177086" y="1712300"/>
              <a:ext cx="65850" cy="63025"/>
            </a:xfrm>
            <a:custGeom>
              <a:avLst/>
              <a:gdLst/>
              <a:ahLst/>
              <a:cxnLst/>
              <a:rect l="l" t="t" r="r" b="b"/>
              <a:pathLst>
                <a:path w="2634" h="2521" extrusionOk="0">
                  <a:moveTo>
                    <a:pt x="2104" y="1"/>
                  </a:moveTo>
                  <a:lnTo>
                    <a:pt x="1302" y="723"/>
                  </a:lnTo>
                  <a:lnTo>
                    <a:pt x="482" y="33"/>
                  </a:lnTo>
                  <a:lnTo>
                    <a:pt x="482" y="33"/>
                  </a:lnTo>
                  <a:lnTo>
                    <a:pt x="916" y="1011"/>
                  </a:lnTo>
                  <a:lnTo>
                    <a:pt x="1" y="1589"/>
                  </a:lnTo>
                  <a:lnTo>
                    <a:pt x="1077" y="1478"/>
                  </a:lnTo>
                  <a:lnTo>
                    <a:pt x="1349" y="2520"/>
                  </a:lnTo>
                  <a:lnTo>
                    <a:pt x="1558" y="1461"/>
                  </a:lnTo>
                  <a:lnTo>
                    <a:pt x="2633" y="1542"/>
                  </a:lnTo>
                  <a:lnTo>
                    <a:pt x="2633" y="1542"/>
                  </a:lnTo>
                  <a:lnTo>
                    <a:pt x="1702" y="996"/>
                  </a:lnTo>
                  <a:lnTo>
                    <a:pt x="2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698000" y="2754050"/>
              <a:ext cx="65825" cy="63025"/>
            </a:xfrm>
            <a:custGeom>
              <a:avLst/>
              <a:gdLst/>
              <a:ahLst/>
              <a:cxnLst/>
              <a:rect l="l" t="t" r="r" b="b"/>
              <a:pathLst>
                <a:path w="2633" h="2521" extrusionOk="0">
                  <a:moveTo>
                    <a:pt x="2103" y="1"/>
                  </a:moveTo>
                  <a:lnTo>
                    <a:pt x="1301" y="722"/>
                  </a:lnTo>
                  <a:lnTo>
                    <a:pt x="466" y="33"/>
                  </a:lnTo>
                  <a:lnTo>
                    <a:pt x="916" y="1028"/>
                  </a:lnTo>
                  <a:lnTo>
                    <a:pt x="0" y="1589"/>
                  </a:lnTo>
                  <a:lnTo>
                    <a:pt x="1076" y="1477"/>
                  </a:lnTo>
                  <a:lnTo>
                    <a:pt x="1333" y="2520"/>
                  </a:lnTo>
                  <a:lnTo>
                    <a:pt x="1558" y="1477"/>
                  </a:lnTo>
                  <a:lnTo>
                    <a:pt x="2633" y="1542"/>
                  </a:lnTo>
                  <a:lnTo>
                    <a:pt x="1702" y="996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1535875" y="2307400"/>
              <a:ext cx="65850" cy="62625"/>
            </a:xfrm>
            <a:custGeom>
              <a:avLst/>
              <a:gdLst/>
              <a:ahLst/>
              <a:cxnLst/>
              <a:rect l="l" t="t" r="r" b="b"/>
              <a:pathLst>
                <a:path w="2634" h="2505" extrusionOk="0">
                  <a:moveTo>
                    <a:pt x="2104" y="1"/>
                  </a:moveTo>
                  <a:lnTo>
                    <a:pt x="1302" y="724"/>
                  </a:lnTo>
                  <a:lnTo>
                    <a:pt x="467" y="33"/>
                  </a:lnTo>
                  <a:lnTo>
                    <a:pt x="467" y="33"/>
                  </a:lnTo>
                  <a:lnTo>
                    <a:pt x="916" y="1013"/>
                  </a:lnTo>
                  <a:lnTo>
                    <a:pt x="1" y="1590"/>
                  </a:lnTo>
                  <a:lnTo>
                    <a:pt x="1077" y="1477"/>
                  </a:lnTo>
                  <a:lnTo>
                    <a:pt x="1334" y="2505"/>
                  </a:lnTo>
                  <a:lnTo>
                    <a:pt x="1558" y="1462"/>
                  </a:lnTo>
                  <a:lnTo>
                    <a:pt x="2633" y="1526"/>
                  </a:lnTo>
                  <a:lnTo>
                    <a:pt x="2633" y="1526"/>
                  </a:lnTo>
                  <a:lnTo>
                    <a:pt x="1702" y="996"/>
                  </a:lnTo>
                  <a:lnTo>
                    <a:pt x="2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1553150" y="839500"/>
              <a:ext cx="65425" cy="63025"/>
            </a:xfrm>
            <a:custGeom>
              <a:avLst/>
              <a:gdLst/>
              <a:ahLst/>
              <a:cxnLst/>
              <a:rect l="l" t="t" r="r" b="b"/>
              <a:pathLst>
                <a:path w="2617" h="2521" extrusionOk="0">
                  <a:moveTo>
                    <a:pt x="2087" y="0"/>
                  </a:moveTo>
                  <a:lnTo>
                    <a:pt x="1285" y="723"/>
                  </a:lnTo>
                  <a:lnTo>
                    <a:pt x="465" y="32"/>
                  </a:lnTo>
                  <a:lnTo>
                    <a:pt x="900" y="1012"/>
                  </a:lnTo>
                  <a:lnTo>
                    <a:pt x="1" y="1590"/>
                  </a:lnTo>
                  <a:lnTo>
                    <a:pt x="1060" y="1477"/>
                  </a:lnTo>
                  <a:lnTo>
                    <a:pt x="1332" y="2521"/>
                  </a:lnTo>
                  <a:lnTo>
                    <a:pt x="1557" y="1461"/>
                  </a:lnTo>
                  <a:lnTo>
                    <a:pt x="2616" y="1541"/>
                  </a:lnTo>
                  <a:lnTo>
                    <a:pt x="1685" y="995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1126575" y="965625"/>
              <a:ext cx="140825" cy="137275"/>
            </a:xfrm>
            <a:custGeom>
              <a:avLst/>
              <a:gdLst/>
              <a:ahLst/>
              <a:cxnLst/>
              <a:rect l="l" t="t" r="r" b="b"/>
              <a:pathLst>
                <a:path w="5633" h="5491" extrusionOk="0">
                  <a:moveTo>
                    <a:pt x="3351" y="0"/>
                  </a:moveTo>
                  <a:cubicBezTo>
                    <a:pt x="3239" y="0"/>
                    <a:pt x="3123" y="9"/>
                    <a:pt x="3002" y="27"/>
                  </a:cubicBezTo>
                  <a:cubicBezTo>
                    <a:pt x="2932" y="21"/>
                    <a:pt x="2860" y="19"/>
                    <a:pt x="2789" y="19"/>
                  </a:cubicBezTo>
                  <a:cubicBezTo>
                    <a:pt x="2086" y="19"/>
                    <a:pt x="1378" y="302"/>
                    <a:pt x="867" y="798"/>
                  </a:cubicBezTo>
                  <a:cubicBezTo>
                    <a:pt x="321" y="1328"/>
                    <a:pt x="0" y="2114"/>
                    <a:pt x="49" y="2885"/>
                  </a:cubicBezTo>
                  <a:cubicBezTo>
                    <a:pt x="81" y="3704"/>
                    <a:pt x="498" y="4490"/>
                    <a:pt x="1156" y="4971"/>
                  </a:cubicBezTo>
                  <a:cubicBezTo>
                    <a:pt x="1637" y="5317"/>
                    <a:pt x="2229" y="5491"/>
                    <a:pt x="2820" y="5491"/>
                  </a:cubicBezTo>
                  <a:cubicBezTo>
                    <a:pt x="3353" y="5491"/>
                    <a:pt x="3885" y="5350"/>
                    <a:pt x="4334" y="5068"/>
                  </a:cubicBezTo>
                  <a:cubicBezTo>
                    <a:pt x="5282" y="4458"/>
                    <a:pt x="5571" y="3575"/>
                    <a:pt x="5603" y="2452"/>
                  </a:cubicBezTo>
                  <a:cubicBezTo>
                    <a:pt x="5633" y="1658"/>
                    <a:pt x="4895" y="0"/>
                    <a:pt x="3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1548350" y="2012625"/>
              <a:ext cx="50925" cy="49825"/>
            </a:xfrm>
            <a:custGeom>
              <a:avLst/>
              <a:gdLst/>
              <a:ahLst/>
              <a:cxnLst/>
              <a:rect l="l" t="t" r="r" b="b"/>
              <a:pathLst>
                <a:path w="2037" h="1993" extrusionOk="0">
                  <a:moveTo>
                    <a:pt x="1214" y="0"/>
                  </a:moveTo>
                  <a:cubicBezTo>
                    <a:pt x="1174" y="0"/>
                    <a:pt x="1134" y="3"/>
                    <a:pt x="1092" y="10"/>
                  </a:cubicBezTo>
                  <a:cubicBezTo>
                    <a:pt x="1072" y="9"/>
                    <a:pt x="1052" y="8"/>
                    <a:pt x="1032" y="8"/>
                  </a:cubicBezTo>
                  <a:cubicBezTo>
                    <a:pt x="763" y="8"/>
                    <a:pt x="500" y="105"/>
                    <a:pt x="321" y="299"/>
                  </a:cubicBezTo>
                  <a:cubicBezTo>
                    <a:pt x="112" y="491"/>
                    <a:pt x="0" y="765"/>
                    <a:pt x="15" y="1054"/>
                  </a:cubicBezTo>
                  <a:cubicBezTo>
                    <a:pt x="32" y="1343"/>
                    <a:pt x="176" y="1632"/>
                    <a:pt x="417" y="1808"/>
                  </a:cubicBezTo>
                  <a:cubicBezTo>
                    <a:pt x="592" y="1933"/>
                    <a:pt x="801" y="1993"/>
                    <a:pt x="1011" y="1993"/>
                  </a:cubicBezTo>
                  <a:cubicBezTo>
                    <a:pt x="1206" y="1993"/>
                    <a:pt x="1403" y="1941"/>
                    <a:pt x="1573" y="1840"/>
                  </a:cubicBezTo>
                  <a:cubicBezTo>
                    <a:pt x="1910" y="1615"/>
                    <a:pt x="2023" y="1294"/>
                    <a:pt x="2023" y="893"/>
                  </a:cubicBezTo>
                  <a:cubicBezTo>
                    <a:pt x="2037" y="608"/>
                    <a:pt x="1772" y="0"/>
                    <a:pt x="1214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1581250" y="2026125"/>
              <a:ext cx="825" cy="400"/>
            </a:xfrm>
            <a:custGeom>
              <a:avLst/>
              <a:gdLst/>
              <a:ahLst/>
              <a:cxnLst/>
              <a:rect l="l" t="t" r="r" b="b"/>
              <a:pathLst>
                <a:path w="33" h="16" extrusionOk="0">
                  <a:moveTo>
                    <a:pt x="0" y="0"/>
                  </a:moveTo>
                  <a:cubicBezTo>
                    <a:pt x="0" y="0"/>
                    <a:pt x="7" y="0"/>
                    <a:pt x="16" y="5"/>
                  </a:cubicBezTo>
                  <a:lnTo>
                    <a:pt x="16" y="5"/>
                  </a:lnTo>
                  <a:cubicBezTo>
                    <a:pt x="16" y="2"/>
                    <a:pt x="16" y="0"/>
                    <a:pt x="16" y="0"/>
                  </a:cubicBezTo>
                  <a:close/>
                  <a:moveTo>
                    <a:pt x="16" y="5"/>
                  </a:moveTo>
                  <a:cubicBezTo>
                    <a:pt x="18" y="9"/>
                    <a:pt x="22" y="16"/>
                    <a:pt x="32" y="16"/>
                  </a:cubicBezTo>
                  <a:cubicBezTo>
                    <a:pt x="27" y="10"/>
                    <a:pt x="21" y="7"/>
                    <a:pt x="16" y="5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1561975" y="2041375"/>
              <a:ext cx="425" cy="1200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" y="0"/>
                  </a:moveTo>
                  <a:cubicBezTo>
                    <a:pt x="16" y="16"/>
                    <a:pt x="16" y="32"/>
                    <a:pt x="16" y="48"/>
                  </a:cubicBezTo>
                  <a:lnTo>
                    <a:pt x="16" y="48"/>
                  </a:lnTo>
                  <a:cubicBezTo>
                    <a:pt x="16" y="32"/>
                    <a:pt x="16" y="16"/>
                    <a:pt x="1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1561575" y="2035750"/>
              <a:ext cx="25" cy="825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1575200" y="2049400"/>
              <a:ext cx="1625" cy="400"/>
            </a:xfrm>
            <a:custGeom>
              <a:avLst/>
              <a:gdLst/>
              <a:ahLst/>
              <a:cxnLst/>
              <a:rect l="l" t="t" r="r" b="b"/>
              <a:pathLst>
                <a:path w="65" h="16" extrusionOk="0">
                  <a:moveTo>
                    <a:pt x="65" y="0"/>
                  </a:moveTo>
                  <a:lnTo>
                    <a:pt x="65" y="0"/>
                  </a:lnTo>
                  <a:cubicBezTo>
                    <a:pt x="49" y="0"/>
                    <a:pt x="33" y="0"/>
                    <a:pt x="1" y="16"/>
                  </a:cubicBezTo>
                  <a:lnTo>
                    <a:pt x="18" y="16"/>
                  </a:lnTo>
                  <a:cubicBezTo>
                    <a:pt x="33" y="0"/>
                    <a:pt x="49" y="0"/>
                    <a:pt x="65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1582050" y="202650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0" y="1"/>
                  </a:moveTo>
                  <a:cubicBezTo>
                    <a:pt x="0" y="17"/>
                    <a:pt x="16" y="17"/>
                    <a:pt x="32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1535075" y="2000225"/>
              <a:ext cx="76700" cy="74750"/>
            </a:xfrm>
            <a:custGeom>
              <a:avLst/>
              <a:gdLst/>
              <a:ahLst/>
              <a:cxnLst/>
              <a:rect l="l" t="t" r="r" b="b"/>
              <a:pathLst>
                <a:path w="3068" h="2990" extrusionOk="0">
                  <a:moveTo>
                    <a:pt x="1766" y="1004"/>
                  </a:moveTo>
                  <a:cubicBezTo>
                    <a:pt x="1766" y="1004"/>
                    <a:pt x="1783" y="1004"/>
                    <a:pt x="1783" y="1019"/>
                  </a:cubicBezTo>
                  <a:cubicBezTo>
                    <a:pt x="1783" y="1012"/>
                    <a:pt x="1783" y="1008"/>
                    <a:pt x="1785" y="1008"/>
                  </a:cubicBezTo>
                  <a:cubicBezTo>
                    <a:pt x="1787" y="1008"/>
                    <a:pt x="1791" y="1012"/>
                    <a:pt x="1798" y="1019"/>
                  </a:cubicBezTo>
                  <a:lnTo>
                    <a:pt x="1831" y="1019"/>
                  </a:lnTo>
                  <a:cubicBezTo>
                    <a:pt x="1847" y="1019"/>
                    <a:pt x="1847" y="1036"/>
                    <a:pt x="1863" y="1036"/>
                  </a:cubicBezTo>
                  <a:cubicBezTo>
                    <a:pt x="1863" y="1036"/>
                    <a:pt x="1863" y="1052"/>
                    <a:pt x="1879" y="1052"/>
                  </a:cubicBezTo>
                  <a:lnTo>
                    <a:pt x="1895" y="1052"/>
                  </a:lnTo>
                  <a:cubicBezTo>
                    <a:pt x="1918" y="1075"/>
                    <a:pt x="1933" y="1090"/>
                    <a:pt x="1927" y="1090"/>
                  </a:cubicBezTo>
                  <a:cubicBezTo>
                    <a:pt x="1925" y="1090"/>
                    <a:pt x="1920" y="1088"/>
                    <a:pt x="1911" y="1084"/>
                  </a:cubicBezTo>
                  <a:lnTo>
                    <a:pt x="1911" y="1084"/>
                  </a:lnTo>
                  <a:cubicBezTo>
                    <a:pt x="1927" y="1100"/>
                    <a:pt x="1944" y="1100"/>
                    <a:pt x="1944" y="1116"/>
                  </a:cubicBezTo>
                  <a:cubicBezTo>
                    <a:pt x="1976" y="1148"/>
                    <a:pt x="1991" y="1197"/>
                    <a:pt x="2008" y="1229"/>
                  </a:cubicBezTo>
                  <a:lnTo>
                    <a:pt x="2023" y="1244"/>
                  </a:lnTo>
                  <a:cubicBezTo>
                    <a:pt x="2023" y="1261"/>
                    <a:pt x="2040" y="1293"/>
                    <a:pt x="2040" y="1325"/>
                  </a:cubicBezTo>
                  <a:cubicBezTo>
                    <a:pt x="2055" y="1340"/>
                    <a:pt x="2055" y="1340"/>
                    <a:pt x="2055" y="1357"/>
                  </a:cubicBezTo>
                  <a:lnTo>
                    <a:pt x="2055" y="1389"/>
                  </a:lnTo>
                  <a:cubicBezTo>
                    <a:pt x="2055" y="1437"/>
                    <a:pt x="2055" y="1486"/>
                    <a:pt x="2040" y="1533"/>
                  </a:cubicBezTo>
                  <a:lnTo>
                    <a:pt x="2040" y="1565"/>
                  </a:lnTo>
                  <a:cubicBezTo>
                    <a:pt x="2023" y="1614"/>
                    <a:pt x="2023" y="1662"/>
                    <a:pt x="2008" y="1694"/>
                  </a:cubicBezTo>
                  <a:cubicBezTo>
                    <a:pt x="2008" y="1710"/>
                    <a:pt x="1991" y="1710"/>
                    <a:pt x="1991" y="1726"/>
                  </a:cubicBezTo>
                  <a:cubicBezTo>
                    <a:pt x="1976" y="1758"/>
                    <a:pt x="1959" y="1790"/>
                    <a:pt x="1944" y="1807"/>
                  </a:cubicBezTo>
                  <a:lnTo>
                    <a:pt x="1895" y="1854"/>
                  </a:lnTo>
                  <a:cubicBezTo>
                    <a:pt x="1895" y="1854"/>
                    <a:pt x="1879" y="1871"/>
                    <a:pt x="1863" y="1871"/>
                  </a:cubicBezTo>
                  <a:lnTo>
                    <a:pt x="1815" y="1918"/>
                  </a:lnTo>
                  <a:cubicBezTo>
                    <a:pt x="1798" y="1918"/>
                    <a:pt x="1719" y="1950"/>
                    <a:pt x="1751" y="1950"/>
                  </a:cubicBezTo>
                  <a:cubicBezTo>
                    <a:pt x="1719" y="1950"/>
                    <a:pt x="1702" y="1967"/>
                    <a:pt x="1670" y="1967"/>
                  </a:cubicBezTo>
                  <a:cubicBezTo>
                    <a:pt x="1670" y="1967"/>
                    <a:pt x="1670" y="1983"/>
                    <a:pt x="1638" y="1983"/>
                  </a:cubicBezTo>
                  <a:lnTo>
                    <a:pt x="1494" y="1983"/>
                  </a:lnTo>
                  <a:cubicBezTo>
                    <a:pt x="1477" y="1983"/>
                    <a:pt x="1430" y="1967"/>
                    <a:pt x="1413" y="1967"/>
                  </a:cubicBezTo>
                  <a:cubicBezTo>
                    <a:pt x="1398" y="1967"/>
                    <a:pt x="1381" y="1950"/>
                    <a:pt x="1366" y="1950"/>
                  </a:cubicBezTo>
                  <a:lnTo>
                    <a:pt x="1317" y="1935"/>
                  </a:lnTo>
                  <a:cubicBezTo>
                    <a:pt x="1285" y="1918"/>
                    <a:pt x="1269" y="1903"/>
                    <a:pt x="1253" y="1903"/>
                  </a:cubicBezTo>
                  <a:lnTo>
                    <a:pt x="1253" y="1886"/>
                  </a:lnTo>
                  <a:cubicBezTo>
                    <a:pt x="1237" y="1886"/>
                    <a:pt x="1221" y="1871"/>
                    <a:pt x="1221" y="1871"/>
                  </a:cubicBezTo>
                  <a:lnTo>
                    <a:pt x="1156" y="1807"/>
                  </a:lnTo>
                  <a:cubicBezTo>
                    <a:pt x="1141" y="1775"/>
                    <a:pt x="1109" y="1726"/>
                    <a:pt x="1092" y="1694"/>
                  </a:cubicBezTo>
                  <a:cubicBezTo>
                    <a:pt x="1092" y="1678"/>
                    <a:pt x="1092" y="1678"/>
                    <a:pt x="1077" y="1678"/>
                  </a:cubicBezTo>
                  <a:cubicBezTo>
                    <a:pt x="1060" y="1646"/>
                    <a:pt x="1077" y="1646"/>
                    <a:pt x="1077" y="1646"/>
                  </a:cubicBezTo>
                  <a:lnTo>
                    <a:pt x="1077" y="1629"/>
                  </a:lnTo>
                  <a:cubicBezTo>
                    <a:pt x="1077" y="1614"/>
                    <a:pt x="1060" y="1597"/>
                    <a:pt x="1060" y="1582"/>
                  </a:cubicBezTo>
                  <a:lnTo>
                    <a:pt x="1060" y="1453"/>
                  </a:lnTo>
                  <a:cubicBezTo>
                    <a:pt x="1060" y="1469"/>
                    <a:pt x="1056" y="1481"/>
                    <a:pt x="1054" y="1481"/>
                  </a:cubicBezTo>
                  <a:cubicBezTo>
                    <a:pt x="1052" y="1481"/>
                    <a:pt x="1052" y="1469"/>
                    <a:pt x="1060" y="1437"/>
                  </a:cubicBezTo>
                  <a:lnTo>
                    <a:pt x="1060" y="1421"/>
                  </a:lnTo>
                  <a:cubicBezTo>
                    <a:pt x="1060" y="1405"/>
                    <a:pt x="1077" y="1389"/>
                    <a:pt x="1077" y="1357"/>
                  </a:cubicBezTo>
                  <a:cubicBezTo>
                    <a:pt x="1077" y="1340"/>
                    <a:pt x="1092" y="1325"/>
                    <a:pt x="1092" y="1308"/>
                  </a:cubicBezTo>
                  <a:cubicBezTo>
                    <a:pt x="1124" y="1261"/>
                    <a:pt x="1141" y="1229"/>
                    <a:pt x="1156" y="1197"/>
                  </a:cubicBezTo>
                  <a:lnTo>
                    <a:pt x="1237" y="1116"/>
                  </a:lnTo>
                  <a:cubicBezTo>
                    <a:pt x="1253" y="1116"/>
                    <a:pt x="1269" y="1100"/>
                    <a:pt x="1285" y="1084"/>
                  </a:cubicBezTo>
                  <a:cubicBezTo>
                    <a:pt x="1301" y="1084"/>
                    <a:pt x="1317" y="1068"/>
                    <a:pt x="1334" y="1052"/>
                  </a:cubicBezTo>
                  <a:lnTo>
                    <a:pt x="1349" y="1052"/>
                  </a:lnTo>
                  <a:cubicBezTo>
                    <a:pt x="1381" y="1052"/>
                    <a:pt x="1430" y="1036"/>
                    <a:pt x="1462" y="1019"/>
                  </a:cubicBezTo>
                  <a:lnTo>
                    <a:pt x="1494" y="1019"/>
                  </a:lnTo>
                  <a:cubicBezTo>
                    <a:pt x="1510" y="1014"/>
                    <a:pt x="1519" y="1013"/>
                    <a:pt x="1523" y="1013"/>
                  </a:cubicBezTo>
                  <a:cubicBezTo>
                    <a:pt x="1531" y="1013"/>
                    <a:pt x="1521" y="1019"/>
                    <a:pt x="1510" y="1019"/>
                  </a:cubicBezTo>
                  <a:lnTo>
                    <a:pt x="1558" y="1019"/>
                  </a:lnTo>
                  <a:cubicBezTo>
                    <a:pt x="1606" y="1019"/>
                    <a:pt x="1638" y="1019"/>
                    <a:pt x="1687" y="1004"/>
                  </a:cubicBezTo>
                  <a:close/>
                  <a:moveTo>
                    <a:pt x="1776" y="1"/>
                  </a:moveTo>
                  <a:cubicBezTo>
                    <a:pt x="1730" y="1"/>
                    <a:pt x="1684" y="4"/>
                    <a:pt x="1638" y="9"/>
                  </a:cubicBezTo>
                  <a:cubicBezTo>
                    <a:pt x="1623" y="9"/>
                    <a:pt x="1604" y="9"/>
                    <a:pt x="1583" y="11"/>
                  </a:cubicBezTo>
                  <a:lnTo>
                    <a:pt x="1583" y="11"/>
                  </a:lnTo>
                  <a:cubicBezTo>
                    <a:pt x="1589" y="9"/>
                    <a:pt x="1581" y="9"/>
                    <a:pt x="1558" y="9"/>
                  </a:cubicBezTo>
                  <a:cubicBezTo>
                    <a:pt x="1548" y="3"/>
                    <a:pt x="1537" y="1"/>
                    <a:pt x="1526" y="1"/>
                  </a:cubicBezTo>
                  <a:cubicBezTo>
                    <a:pt x="1505" y="1"/>
                    <a:pt x="1483" y="9"/>
                    <a:pt x="1462" y="9"/>
                  </a:cubicBezTo>
                  <a:cubicBezTo>
                    <a:pt x="1366" y="9"/>
                    <a:pt x="1253" y="24"/>
                    <a:pt x="1156" y="56"/>
                  </a:cubicBezTo>
                  <a:cubicBezTo>
                    <a:pt x="996" y="88"/>
                    <a:pt x="835" y="169"/>
                    <a:pt x="692" y="266"/>
                  </a:cubicBezTo>
                  <a:cubicBezTo>
                    <a:pt x="386" y="474"/>
                    <a:pt x="161" y="795"/>
                    <a:pt x="82" y="1148"/>
                  </a:cubicBezTo>
                  <a:cubicBezTo>
                    <a:pt x="1" y="1518"/>
                    <a:pt x="49" y="1854"/>
                    <a:pt x="210" y="2175"/>
                  </a:cubicBezTo>
                  <a:cubicBezTo>
                    <a:pt x="459" y="2700"/>
                    <a:pt x="998" y="2989"/>
                    <a:pt x="1555" y="2989"/>
                  </a:cubicBezTo>
                  <a:cubicBezTo>
                    <a:pt x="1679" y="2989"/>
                    <a:pt x="1804" y="2975"/>
                    <a:pt x="1927" y="2946"/>
                  </a:cubicBezTo>
                  <a:cubicBezTo>
                    <a:pt x="2297" y="2866"/>
                    <a:pt x="2618" y="2625"/>
                    <a:pt x="2810" y="2320"/>
                  </a:cubicBezTo>
                  <a:cubicBezTo>
                    <a:pt x="3003" y="2047"/>
                    <a:pt x="3050" y="1710"/>
                    <a:pt x="3067" y="1389"/>
                  </a:cubicBezTo>
                  <a:cubicBezTo>
                    <a:pt x="3067" y="908"/>
                    <a:pt x="2794" y="458"/>
                    <a:pt x="2425" y="201"/>
                  </a:cubicBezTo>
                  <a:cubicBezTo>
                    <a:pt x="2238" y="68"/>
                    <a:pt x="2006" y="1"/>
                    <a:pt x="1776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1571625" y="20257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1581625" y="202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578825" y="2025325"/>
              <a:ext cx="2450" cy="825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1" y="0"/>
                  </a:moveTo>
                  <a:cubicBezTo>
                    <a:pt x="16" y="15"/>
                    <a:pt x="16" y="15"/>
                    <a:pt x="33" y="15"/>
                  </a:cubicBezTo>
                  <a:cubicBezTo>
                    <a:pt x="16" y="0"/>
                    <a:pt x="16" y="0"/>
                    <a:pt x="1" y="0"/>
                  </a:cubicBezTo>
                  <a:close/>
                  <a:moveTo>
                    <a:pt x="33" y="15"/>
                  </a:moveTo>
                  <a:cubicBezTo>
                    <a:pt x="46" y="15"/>
                    <a:pt x="60" y="15"/>
                    <a:pt x="84" y="26"/>
                  </a:cubicBezTo>
                  <a:lnTo>
                    <a:pt x="84" y="26"/>
                  </a:lnTo>
                  <a:cubicBezTo>
                    <a:pt x="81" y="21"/>
                    <a:pt x="81" y="15"/>
                    <a:pt x="81" y="15"/>
                  </a:cubicBezTo>
                  <a:close/>
                  <a:moveTo>
                    <a:pt x="84" y="26"/>
                  </a:moveTo>
                  <a:cubicBezTo>
                    <a:pt x="86" y="29"/>
                    <a:pt x="90" y="32"/>
                    <a:pt x="97" y="32"/>
                  </a:cubicBezTo>
                  <a:cubicBezTo>
                    <a:pt x="92" y="30"/>
                    <a:pt x="88" y="28"/>
                    <a:pt x="84" y="26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2183175" y="1563525"/>
              <a:ext cx="50950" cy="49650"/>
            </a:xfrm>
            <a:custGeom>
              <a:avLst/>
              <a:gdLst/>
              <a:ahLst/>
              <a:cxnLst/>
              <a:rect l="l" t="t" r="r" b="b"/>
              <a:pathLst>
                <a:path w="2038" h="1986" extrusionOk="0">
                  <a:moveTo>
                    <a:pt x="1220" y="0"/>
                  </a:moveTo>
                  <a:cubicBezTo>
                    <a:pt x="1174" y="0"/>
                    <a:pt x="1125" y="4"/>
                    <a:pt x="1075" y="13"/>
                  </a:cubicBezTo>
                  <a:cubicBezTo>
                    <a:pt x="1044" y="9"/>
                    <a:pt x="1013" y="7"/>
                    <a:pt x="981" y="7"/>
                  </a:cubicBezTo>
                  <a:cubicBezTo>
                    <a:pt x="738" y="7"/>
                    <a:pt x="490" y="114"/>
                    <a:pt x="305" y="285"/>
                  </a:cubicBezTo>
                  <a:cubicBezTo>
                    <a:pt x="112" y="478"/>
                    <a:pt x="1" y="767"/>
                    <a:pt x="16" y="1040"/>
                  </a:cubicBezTo>
                  <a:cubicBezTo>
                    <a:pt x="33" y="1329"/>
                    <a:pt x="177" y="1618"/>
                    <a:pt x="418" y="1794"/>
                  </a:cubicBezTo>
                  <a:cubicBezTo>
                    <a:pt x="587" y="1921"/>
                    <a:pt x="800" y="1985"/>
                    <a:pt x="1013" y="1985"/>
                  </a:cubicBezTo>
                  <a:cubicBezTo>
                    <a:pt x="1205" y="1985"/>
                    <a:pt x="1397" y="1933"/>
                    <a:pt x="1557" y="1826"/>
                  </a:cubicBezTo>
                  <a:cubicBezTo>
                    <a:pt x="1910" y="1618"/>
                    <a:pt x="2006" y="1297"/>
                    <a:pt x="2023" y="880"/>
                  </a:cubicBezTo>
                  <a:cubicBezTo>
                    <a:pt x="2037" y="597"/>
                    <a:pt x="1779" y="0"/>
                    <a:pt x="1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990925" y="1110850"/>
              <a:ext cx="50975" cy="49650"/>
            </a:xfrm>
            <a:custGeom>
              <a:avLst/>
              <a:gdLst/>
              <a:ahLst/>
              <a:cxnLst/>
              <a:rect l="l" t="t" r="r" b="b"/>
              <a:pathLst>
                <a:path w="2039" h="1986" extrusionOk="0">
                  <a:moveTo>
                    <a:pt x="1221" y="1"/>
                  </a:moveTo>
                  <a:cubicBezTo>
                    <a:pt x="1175" y="1"/>
                    <a:pt x="1127" y="5"/>
                    <a:pt x="1077" y="14"/>
                  </a:cubicBezTo>
                  <a:cubicBezTo>
                    <a:pt x="1046" y="10"/>
                    <a:pt x="1014" y="8"/>
                    <a:pt x="982" y="8"/>
                  </a:cubicBezTo>
                  <a:cubicBezTo>
                    <a:pt x="738" y="8"/>
                    <a:pt x="492" y="115"/>
                    <a:pt x="322" y="286"/>
                  </a:cubicBezTo>
                  <a:cubicBezTo>
                    <a:pt x="114" y="478"/>
                    <a:pt x="1" y="767"/>
                    <a:pt x="17" y="1041"/>
                  </a:cubicBezTo>
                  <a:cubicBezTo>
                    <a:pt x="33" y="1330"/>
                    <a:pt x="178" y="1619"/>
                    <a:pt x="418" y="1795"/>
                  </a:cubicBezTo>
                  <a:cubicBezTo>
                    <a:pt x="596" y="1922"/>
                    <a:pt x="808" y="1986"/>
                    <a:pt x="1021" y="1986"/>
                  </a:cubicBezTo>
                  <a:cubicBezTo>
                    <a:pt x="1213" y="1986"/>
                    <a:pt x="1406" y="1933"/>
                    <a:pt x="1574" y="1827"/>
                  </a:cubicBezTo>
                  <a:cubicBezTo>
                    <a:pt x="1912" y="1619"/>
                    <a:pt x="2023" y="1281"/>
                    <a:pt x="2023" y="880"/>
                  </a:cubicBezTo>
                  <a:cubicBezTo>
                    <a:pt x="2039" y="598"/>
                    <a:pt x="1779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1201200" y="2260075"/>
              <a:ext cx="162575" cy="145300"/>
            </a:xfrm>
            <a:custGeom>
              <a:avLst/>
              <a:gdLst/>
              <a:ahLst/>
              <a:cxnLst/>
              <a:rect l="l" t="t" r="r" b="b"/>
              <a:pathLst>
                <a:path w="6503" h="5812" extrusionOk="0">
                  <a:moveTo>
                    <a:pt x="3581" y="1"/>
                  </a:moveTo>
                  <a:cubicBezTo>
                    <a:pt x="3124" y="1"/>
                    <a:pt x="2579" y="78"/>
                    <a:pt x="1927" y="256"/>
                  </a:cubicBezTo>
                  <a:cubicBezTo>
                    <a:pt x="788" y="626"/>
                    <a:pt x="1" y="1814"/>
                    <a:pt x="50" y="3002"/>
                  </a:cubicBezTo>
                  <a:cubicBezTo>
                    <a:pt x="114" y="4190"/>
                    <a:pt x="981" y="5297"/>
                    <a:pt x="2104" y="5666"/>
                  </a:cubicBezTo>
                  <a:cubicBezTo>
                    <a:pt x="2402" y="5764"/>
                    <a:pt x="2715" y="5811"/>
                    <a:pt x="3030" y="5811"/>
                  </a:cubicBezTo>
                  <a:cubicBezTo>
                    <a:pt x="3899" y="5811"/>
                    <a:pt x="4777" y="5452"/>
                    <a:pt x="5379" y="4815"/>
                  </a:cubicBezTo>
                  <a:cubicBezTo>
                    <a:pt x="6149" y="4029"/>
                    <a:pt x="6502" y="2906"/>
                    <a:pt x="6100" y="1878"/>
                  </a:cubicBezTo>
                  <a:cubicBezTo>
                    <a:pt x="5784" y="1079"/>
                    <a:pt x="5297" y="1"/>
                    <a:pt x="3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1726900" y="2211225"/>
              <a:ext cx="483975" cy="280575"/>
            </a:xfrm>
            <a:custGeom>
              <a:avLst/>
              <a:gdLst/>
              <a:ahLst/>
              <a:cxnLst/>
              <a:rect l="l" t="t" r="r" b="b"/>
              <a:pathLst>
                <a:path w="19359" h="11223" extrusionOk="0">
                  <a:moveTo>
                    <a:pt x="2546" y="506"/>
                  </a:moveTo>
                  <a:cubicBezTo>
                    <a:pt x="2591" y="506"/>
                    <a:pt x="2637" y="507"/>
                    <a:pt x="2682" y="509"/>
                  </a:cubicBezTo>
                  <a:cubicBezTo>
                    <a:pt x="3435" y="573"/>
                    <a:pt x="4094" y="958"/>
                    <a:pt x="4655" y="1440"/>
                  </a:cubicBezTo>
                  <a:cubicBezTo>
                    <a:pt x="5875" y="2531"/>
                    <a:pt x="6662" y="4057"/>
                    <a:pt x="8075" y="4924"/>
                  </a:cubicBezTo>
                  <a:cubicBezTo>
                    <a:pt x="8929" y="5447"/>
                    <a:pt x="9872" y="5555"/>
                    <a:pt x="10832" y="5555"/>
                  </a:cubicBezTo>
                  <a:cubicBezTo>
                    <a:pt x="11511" y="5555"/>
                    <a:pt x="12198" y="5501"/>
                    <a:pt x="12868" y="5501"/>
                  </a:cubicBezTo>
                  <a:cubicBezTo>
                    <a:pt x="12908" y="5501"/>
                    <a:pt x="12947" y="5501"/>
                    <a:pt x="12987" y="5502"/>
                  </a:cubicBezTo>
                  <a:cubicBezTo>
                    <a:pt x="14239" y="5517"/>
                    <a:pt x="15619" y="5630"/>
                    <a:pt x="16758" y="6176"/>
                  </a:cubicBezTo>
                  <a:cubicBezTo>
                    <a:pt x="16860" y="6223"/>
                    <a:pt x="16959" y="6276"/>
                    <a:pt x="17056" y="6337"/>
                  </a:cubicBezTo>
                  <a:lnTo>
                    <a:pt x="17056" y="6337"/>
                  </a:lnTo>
                  <a:cubicBezTo>
                    <a:pt x="17071" y="6354"/>
                    <a:pt x="17089" y="6370"/>
                    <a:pt x="17111" y="6384"/>
                  </a:cubicBezTo>
                  <a:cubicBezTo>
                    <a:pt x="17689" y="6801"/>
                    <a:pt x="18284" y="7331"/>
                    <a:pt x="18524" y="8021"/>
                  </a:cubicBezTo>
                  <a:cubicBezTo>
                    <a:pt x="18684" y="8455"/>
                    <a:pt x="18669" y="8920"/>
                    <a:pt x="18556" y="9354"/>
                  </a:cubicBezTo>
                  <a:cubicBezTo>
                    <a:pt x="18395" y="9947"/>
                    <a:pt x="18059" y="10413"/>
                    <a:pt x="17481" y="10621"/>
                  </a:cubicBezTo>
                  <a:cubicBezTo>
                    <a:pt x="17294" y="10687"/>
                    <a:pt x="17101" y="10720"/>
                    <a:pt x="16912" y="10720"/>
                  </a:cubicBezTo>
                  <a:cubicBezTo>
                    <a:pt x="16777" y="10720"/>
                    <a:pt x="16645" y="10703"/>
                    <a:pt x="16518" y="10670"/>
                  </a:cubicBezTo>
                  <a:cubicBezTo>
                    <a:pt x="16148" y="10557"/>
                    <a:pt x="15827" y="10300"/>
                    <a:pt x="15523" y="10076"/>
                  </a:cubicBezTo>
                  <a:cubicBezTo>
                    <a:pt x="14974" y="9697"/>
                    <a:pt x="14403" y="9499"/>
                    <a:pt x="13768" y="9499"/>
                  </a:cubicBezTo>
                  <a:cubicBezTo>
                    <a:pt x="13623" y="9499"/>
                    <a:pt x="13475" y="9509"/>
                    <a:pt x="13323" y="9530"/>
                  </a:cubicBezTo>
                  <a:cubicBezTo>
                    <a:pt x="12488" y="9643"/>
                    <a:pt x="11718" y="9996"/>
                    <a:pt x="10900" y="10204"/>
                  </a:cubicBezTo>
                  <a:cubicBezTo>
                    <a:pt x="10458" y="10328"/>
                    <a:pt x="10011" y="10385"/>
                    <a:pt x="9566" y="10385"/>
                  </a:cubicBezTo>
                  <a:cubicBezTo>
                    <a:pt x="8332" y="10385"/>
                    <a:pt x="7114" y="9946"/>
                    <a:pt x="6052" y="9273"/>
                  </a:cubicBezTo>
                  <a:cubicBezTo>
                    <a:pt x="4576" y="8342"/>
                    <a:pt x="3420" y="6994"/>
                    <a:pt x="2328" y="5645"/>
                  </a:cubicBezTo>
                  <a:cubicBezTo>
                    <a:pt x="1766" y="4988"/>
                    <a:pt x="1173" y="4297"/>
                    <a:pt x="820" y="3495"/>
                  </a:cubicBezTo>
                  <a:cubicBezTo>
                    <a:pt x="531" y="2805"/>
                    <a:pt x="450" y="1954"/>
                    <a:pt x="867" y="1296"/>
                  </a:cubicBezTo>
                  <a:cubicBezTo>
                    <a:pt x="1227" y="726"/>
                    <a:pt x="1896" y="506"/>
                    <a:pt x="2546" y="506"/>
                  </a:cubicBezTo>
                  <a:close/>
                  <a:moveTo>
                    <a:pt x="2489" y="1"/>
                  </a:moveTo>
                  <a:cubicBezTo>
                    <a:pt x="1892" y="1"/>
                    <a:pt x="1294" y="180"/>
                    <a:pt x="835" y="573"/>
                  </a:cubicBezTo>
                  <a:cubicBezTo>
                    <a:pt x="225" y="1087"/>
                    <a:pt x="0" y="1938"/>
                    <a:pt x="97" y="2709"/>
                  </a:cubicBezTo>
                  <a:cubicBezTo>
                    <a:pt x="193" y="3591"/>
                    <a:pt x="659" y="4346"/>
                    <a:pt x="1188" y="5035"/>
                  </a:cubicBezTo>
                  <a:cubicBezTo>
                    <a:pt x="2312" y="6512"/>
                    <a:pt x="3532" y="8006"/>
                    <a:pt x="4993" y="9145"/>
                  </a:cubicBezTo>
                  <a:cubicBezTo>
                    <a:pt x="6282" y="10156"/>
                    <a:pt x="7878" y="10899"/>
                    <a:pt x="9538" y="10899"/>
                  </a:cubicBezTo>
                  <a:cubicBezTo>
                    <a:pt x="9697" y="10899"/>
                    <a:pt x="9857" y="10892"/>
                    <a:pt x="10016" y="10878"/>
                  </a:cubicBezTo>
                  <a:cubicBezTo>
                    <a:pt x="10932" y="10799"/>
                    <a:pt x="11767" y="10445"/>
                    <a:pt x="12649" y="10189"/>
                  </a:cubicBezTo>
                  <a:cubicBezTo>
                    <a:pt x="13050" y="10084"/>
                    <a:pt x="13450" y="9994"/>
                    <a:pt x="13863" y="9994"/>
                  </a:cubicBezTo>
                  <a:cubicBezTo>
                    <a:pt x="13897" y="9994"/>
                    <a:pt x="13931" y="9995"/>
                    <a:pt x="13965" y="9996"/>
                  </a:cubicBezTo>
                  <a:cubicBezTo>
                    <a:pt x="14415" y="10011"/>
                    <a:pt x="14800" y="10204"/>
                    <a:pt x="15170" y="10445"/>
                  </a:cubicBezTo>
                  <a:cubicBezTo>
                    <a:pt x="15747" y="10840"/>
                    <a:pt x="16276" y="11222"/>
                    <a:pt x="16962" y="11222"/>
                  </a:cubicBezTo>
                  <a:cubicBezTo>
                    <a:pt x="17057" y="11222"/>
                    <a:pt x="17155" y="11215"/>
                    <a:pt x="17256" y="11199"/>
                  </a:cubicBezTo>
                  <a:cubicBezTo>
                    <a:pt x="17946" y="11088"/>
                    <a:pt x="18588" y="10638"/>
                    <a:pt x="18877" y="9996"/>
                  </a:cubicBezTo>
                  <a:cubicBezTo>
                    <a:pt x="19359" y="8905"/>
                    <a:pt x="19166" y="7732"/>
                    <a:pt x="18380" y="6833"/>
                  </a:cubicBezTo>
                  <a:cubicBezTo>
                    <a:pt x="18205" y="6629"/>
                    <a:pt x="18000" y="6443"/>
                    <a:pt x="17784" y="6270"/>
                  </a:cubicBezTo>
                  <a:lnTo>
                    <a:pt x="17784" y="6270"/>
                  </a:lnTo>
                  <a:cubicBezTo>
                    <a:pt x="17319" y="5822"/>
                    <a:pt x="16693" y="5566"/>
                    <a:pt x="16084" y="5389"/>
                  </a:cubicBezTo>
                  <a:cubicBezTo>
                    <a:pt x="15378" y="5196"/>
                    <a:pt x="14656" y="5100"/>
                    <a:pt x="13933" y="5035"/>
                  </a:cubicBezTo>
                  <a:cubicBezTo>
                    <a:pt x="13519" y="5009"/>
                    <a:pt x="13115" y="4998"/>
                    <a:pt x="12710" y="4998"/>
                  </a:cubicBezTo>
                  <a:cubicBezTo>
                    <a:pt x="12376" y="4998"/>
                    <a:pt x="12043" y="5006"/>
                    <a:pt x="11703" y="5020"/>
                  </a:cubicBezTo>
                  <a:cubicBezTo>
                    <a:pt x="11374" y="5037"/>
                    <a:pt x="11040" y="5053"/>
                    <a:pt x="10706" y="5053"/>
                  </a:cubicBezTo>
                  <a:cubicBezTo>
                    <a:pt x="10077" y="5053"/>
                    <a:pt x="9448" y="4994"/>
                    <a:pt x="8861" y="4763"/>
                  </a:cubicBezTo>
                  <a:cubicBezTo>
                    <a:pt x="7159" y="4089"/>
                    <a:pt x="6325" y="2243"/>
                    <a:pt x="5008" y="1087"/>
                  </a:cubicBezTo>
                  <a:cubicBezTo>
                    <a:pt x="4415" y="541"/>
                    <a:pt x="3692" y="140"/>
                    <a:pt x="2890" y="27"/>
                  </a:cubicBezTo>
                  <a:cubicBezTo>
                    <a:pt x="2757" y="10"/>
                    <a:pt x="2623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1291100" y="1215100"/>
              <a:ext cx="32550" cy="25325"/>
            </a:xfrm>
            <a:custGeom>
              <a:avLst/>
              <a:gdLst/>
              <a:ahLst/>
              <a:cxnLst/>
              <a:rect l="l" t="t" r="r" b="b"/>
              <a:pathLst>
                <a:path w="1302" h="1013" extrusionOk="0">
                  <a:moveTo>
                    <a:pt x="659" y="0"/>
                  </a:moveTo>
                  <a:cubicBezTo>
                    <a:pt x="0" y="0"/>
                    <a:pt x="0" y="1012"/>
                    <a:pt x="659" y="1012"/>
                  </a:cubicBezTo>
                  <a:cubicBezTo>
                    <a:pt x="1301" y="1012"/>
                    <a:pt x="1301" y="0"/>
                    <a:pt x="659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633775" y="1576250"/>
              <a:ext cx="32950" cy="25325"/>
            </a:xfrm>
            <a:custGeom>
              <a:avLst/>
              <a:gdLst/>
              <a:ahLst/>
              <a:cxnLst/>
              <a:rect l="l" t="t" r="r" b="b"/>
              <a:pathLst>
                <a:path w="1318" h="1013" extrusionOk="0">
                  <a:moveTo>
                    <a:pt x="660" y="1"/>
                  </a:moveTo>
                  <a:cubicBezTo>
                    <a:pt x="1" y="1"/>
                    <a:pt x="1" y="1013"/>
                    <a:pt x="660" y="1013"/>
                  </a:cubicBezTo>
                  <a:cubicBezTo>
                    <a:pt x="1317" y="1013"/>
                    <a:pt x="131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1784675" y="2081075"/>
              <a:ext cx="32925" cy="25325"/>
            </a:xfrm>
            <a:custGeom>
              <a:avLst/>
              <a:gdLst/>
              <a:ahLst/>
              <a:cxnLst/>
              <a:rect l="l" t="t" r="r" b="b"/>
              <a:pathLst>
                <a:path w="1317" h="1013" extrusionOk="0">
                  <a:moveTo>
                    <a:pt x="660" y="1"/>
                  </a:moveTo>
                  <a:cubicBezTo>
                    <a:pt x="17" y="1"/>
                    <a:pt x="1" y="1012"/>
                    <a:pt x="660" y="1012"/>
                  </a:cubicBezTo>
                  <a:cubicBezTo>
                    <a:pt x="1317" y="1012"/>
                    <a:pt x="131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1635400" y="2205100"/>
              <a:ext cx="32550" cy="25275"/>
            </a:xfrm>
            <a:custGeom>
              <a:avLst/>
              <a:gdLst/>
              <a:ahLst/>
              <a:cxnLst/>
              <a:rect l="l" t="t" r="r" b="b"/>
              <a:pathLst>
                <a:path w="1302" h="1011" extrusionOk="0">
                  <a:moveTo>
                    <a:pt x="659" y="0"/>
                  </a:moveTo>
                  <a:cubicBezTo>
                    <a:pt x="1" y="0"/>
                    <a:pt x="1" y="1011"/>
                    <a:pt x="659" y="1011"/>
                  </a:cubicBezTo>
                  <a:cubicBezTo>
                    <a:pt x="1301" y="1011"/>
                    <a:pt x="1301" y="0"/>
                    <a:pt x="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1191575" y="2480375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9" y="1"/>
                  </a:moveTo>
                  <a:cubicBezTo>
                    <a:pt x="1" y="1"/>
                    <a:pt x="1" y="1011"/>
                    <a:pt x="659" y="1011"/>
                  </a:cubicBezTo>
                  <a:cubicBezTo>
                    <a:pt x="1317" y="1011"/>
                    <a:pt x="1317" y="1"/>
                    <a:pt x="659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571975" y="2857175"/>
              <a:ext cx="32950" cy="25700"/>
            </a:xfrm>
            <a:custGeom>
              <a:avLst/>
              <a:gdLst/>
              <a:ahLst/>
              <a:cxnLst/>
              <a:rect l="l" t="t" r="r" b="b"/>
              <a:pathLst>
                <a:path w="1318" h="1028" extrusionOk="0">
                  <a:moveTo>
                    <a:pt x="660" y="0"/>
                  </a:moveTo>
                  <a:cubicBezTo>
                    <a:pt x="1" y="0"/>
                    <a:pt x="1" y="1028"/>
                    <a:pt x="660" y="1028"/>
                  </a:cubicBezTo>
                  <a:cubicBezTo>
                    <a:pt x="1317" y="1028"/>
                    <a:pt x="1317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1423125" y="2901300"/>
              <a:ext cx="32950" cy="25325"/>
            </a:xfrm>
            <a:custGeom>
              <a:avLst/>
              <a:gdLst/>
              <a:ahLst/>
              <a:cxnLst/>
              <a:rect l="l" t="t" r="r" b="b"/>
              <a:pathLst>
                <a:path w="1318" h="1013" extrusionOk="0">
                  <a:moveTo>
                    <a:pt x="658" y="1"/>
                  </a:moveTo>
                  <a:cubicBezTo>
                    <a:pt x="1" y="1"/>
                    <a:pt x="1" y="1013"/>
                    <a:pt x="658" y="1013"/>
                  </a:cubicBezTo>
                  <a:cubicBezTo>
                    <a:pt x="1317" y="1013"/>
                    <a:pt x="131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1542300" y="764850"/>
              <a:ext cx="32550" cy="25325"/>
            </a:xfrm>
            <a:custGeom>
              <a:avLst/>
              <a:gdLst/>
              <a:ahLst/>
              <a:cxnLst/>
              <a:rect l="l" t="t" r="r" b="b"/>
              <a:pathLst>
                <a:path w="1302" h="1013" extrusionOk="0">
                  <a:moveTo>
                    <a:pt x="659" y="0"/>
                  </a:moveTo>
                  <a:cubicBezTo>
                    <a:pt x="1" y="0"/>
                    <a:pt x="1" y="1012"/>
                    <a:pt x="659" y="1012"/>
                  </a:cubicBezTo>
                  <a:cubicBezTo>
                    <a:pt x="1301" y="1012"/>
                    <a:pt x="1301" y="0"/>
                    <a:pt x="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1058350" y="2128050"/>
              <a:ext cx="32925" cy="25275"/>
            </a:xfrm>
            <a:custGeom>
              <a:avLst/>
              <a:gdLst/>
              <a:ahLst/>
              <a:cxnLst/>
              <a:rect l="l" t="t" r="r" b="b"/>
              <a:pathLst>
                <a:path w="1317" h="1011" extrusionOk="0">
                  <a:moveTo>
                    <a:pt x="659" y="0"/>
                  </a:moveTo>
                  <a:cubicBezTo>
                    <a:pt x="0" y="0"/>
                    <a:pt x="0" y="1011"/>
                    <a:pt x="659" y="1011"/>
                  </a:cubicBezTo>
                  <a:cubicBezTo>
                    <a:pt x="1317" y="1011"/>
                    <a:pt x="1317" y="0"/>
                    <a:pt x="659" y="0"/>
                  </a:cubicBezTo>
                  <a:close/>
                </a:path>
              </a:pathLst>
            </a:custGeom>
            <a:solidFill>
              <a:srgbClr val="29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778675" y="2799800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8" y="1"/>
                  </a:moveTo>
                  <a:cubicBezTo>
                    <a:pt x="0" y="1"/>
                    <a:pt x="0" y="1011"/>
                    <a:pt x="658" y="1011"/>
                  </a:cubicBezTo>
                  <a:cubicBezTo>
                    <a:pt x="1316" y="1011"/>
                    <a:pt x="1316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1508600" y="2816250"/>
              <a:ext cx="32550" cy="25300"/>
            </a:xfrm>
            <a:custGeom>
              <a:avLst/>
              <a:gdLst/>
              <a:ahLst/>
              <a:cxnLst/>
              <a:rect l="l" t="t" r="r" b="b"/>
              <a:pathLst>
                <a:path w="1302" h="1012" extrusionOk="0">
                  <a:moveTo>
                    <a:pt x="642" y="0"/>
                  </a:moveTo>
                  <a:cubicBezTo>
                    <a:pt x="0" y="0"/>
                    <a:pt x="0" y="1012"/>
                    <a:pt x="642" y="1012"/>
                  </a:cubicBezTo>
                  <a:cubicBezTo>
                    <a:pt x="1301" y="1012"/>
                    <a:pt x="1301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1181150" y="1579075"/>
              <a:ext cx="32550" cy="25300"/>
            </a:xfrm>
            <a:custGeom>
              <a:avLst/>
              <a:gdLst/>
              <a:ahLst/>
              <a:cxnLst/>
              <a:rect l="l" t="t" r="r" b="b"/>
              <a:pathLst>
                <a:path w="1302" h="1012" extrusionOk="0">
                  <a:moveTo>
                    <a:pt x="642" y="1"/>
                  </a:moveTo>
                  <a:cubicBezTo>
                    <a:pt x="0" y="1"/>
                    <a:pt x="0" y="1011"/>
                    <a:pt x="642" y="1011"/>
                  </a:cubicBezTo>
                  <a:cubicBezTo>
                    <a:pt x="1301" y="1011"/>
                    <a:pt x="1301" y="1"/>
                    <a:pt x="642" y="1"/>
                  </a:cubicBezTo>
                  <a:close/>
                </a:path>
              </a:pathLst>
            </a:custGeom>
            <a:solidFill>
              <a:srgbClr val="29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642600" y="2164150"/>
              <a:ext cx="32950" cy="25300"/>
            </a:xfrm>
            <a:custGeom>
              <a:avLst/>
              <a:gdLst/>
              <a:ahLst/>
              <a:cxnLst/>
              <a:rect l="l" t="t" r="r" b="b"/>
              <a:pathLst>
                <a:path w="1318" h="1012" extrusionOk="0">
                  <a:moveTo>
                    <a:pt x="660" y="1"/>
                  </a:moveTo>
                  <a:cubicBezTo>
                    <a:pt x="18" y="1"/>
                    <a:pt x="1" y="1012"/>
                    <a:pt x="660" y="1012"/>
                  </a:cubicBezTo>
                  <a:cubicBezTo>
                    <a:pt x="1317" y="1012"/>
                    <a:pt x="131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495750" y="1201450"/>
              <a:ext cx="32525" cy="25325"/>
            </a:xfrm>
            <a:custGeom>
              <a:avLst/>
              <a:gdLst/>
              <a:ahLst/>
              <a:cxnLst/>
              <a:rect l="l" t="t" r="r" b="b"/>
              <a:pathLst>
                <a:path w="1301" h="1013" extrusionOk="0">
                  <a:moveTo>
                    <a:pt x="659" y="1"/>
                  </a:moveTo>
                  <a:cubicBezTo>
                    <a:pt x="0" y="1"/>
                    <a:pt x="0" y="1012"/>
                    <a:pt x="659" y="1012"/>
                  </a:cubicBezTo>
                  <a:cubicBezTo>
                    <a:pt x="1301" y="1012"/>
                    <a:pt x="1301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1433575" y="743975"/>
              <a:ext cx="32500" cy="25325"/>
            </a:xfrm>
            <a:custGeom>
              <a:avLst/>
              <a:gdLst/>
              <a:ahLst/>
              <a:cxnLst/>
              <a:rect l="l" t="t" r="r" b="b"/>
              <a:pathLst>
                <a:path w="1300" h="1013" extrusionOk="0">
                  <a:moveTo>
                    <a:pt x="658" y="1"/>
                  </a:moveTo>
                  <a:cubicBezTo>
                    <a:pt x="0" y="1"/>
                    <a:pt x="0" y="1013"/>
                    <a:pt x="658" y="1013"/>
                  </a:cubicBezTo>
                  <a:cubicBezTo>
                    <a:pt x="1300" y="1013"/>
                    <a:pt x="1300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1495375" y="1373625"/>
              <a:ext cx="30900" cy="33625"/>
            </a:xfrm>
            <a:custGeom>
              <a:avLst/>
              <a:gdLst/>
              <a:ahLst/>
              <a:cxnLst/>
              <a:rect l="l" t="t" r="r" b="b"/>
              <a:pathLst>
                <a:path w="1236" h="1345" extrusionOk="0">
                  <a:moveTo>
                    <a:pt x="450" y="0"/>
                  </a:moveTo>
                  <a:cubicBezTo>
                    <a:pt x="369" y="16"/>
                    <a:pt x="305" y="32"/>
                    <a:pt x="257" y="65"/>
                  </a:cubicBezTo>
                  <a:cubicBezTo>
                    <a:pt x="225" y="97"/>
                    <a:pt x="193" y="129"/>
                    <a:pt x="144" y="144"/>
                  </a:cubicBezTo>
                  <a:cubicBezTo>
                    <a:pt x="97" y="208"/>
                    <a:pt x="48" y="289"/>
                    <a:pt x="16" y="369"/>
                  </a:cubicBezTo>
                  <a:cubicBezTo>
                    <a:pt x="16" y="418"/>
                    <a:pt x="16" y="465"/>
                    <a:pt x="0" y="497"/>
                  </a:cubicBezTo>
                  <a:cubicBezTo>
                    <a:pt x="0" y="594"/>
                    <a:pt x="32" y="674"/>
                    <a:pt x="64" y="754"/>
                  </a:cubicBezTo>
                  <a:cubicBezTo>
                    <a:pt x="144" y="867"/>
                    <a:pt x="225" y="979"/>
                    <a:pt x="289" y="1092"/>
                  </a:cubicBezTo>
                  <a:cubicBezTo>
                    <a:pt x="321" y="1156"/>
                    <a:pt x="369" y="1204"/>
                    <a:pt x="418" y="1236"/>
                  </a:cubicBezTo>
                  <a:cubicBezTo>
                    <a:pt x="465" y="1284"/>
                    <a:pt x="529" y="1317"/>
                    <a:pt x="593" y="1332"/>
                  </a:cubicBezTo>
                  <a:cubicBezTo>
                    <a:pt x="626" y="1340"/>
                    <a:pt x="662" y="1344"/>
                    <a:pt x="698" y="1344"/>
                  </a:cubicBezTo>
                  <a:cubicBezTo>
                    <a:pt x="734" y="1344"/>
                    <a:pt x="771" y="1340"/>
                    <a:pt x="803" y="1332"/>
                  </a:cubicBezTo>
                  <a:cubicBezTo>
                    <a:pt x="867" y="1332"/>
                    <a:pt x="931" y="1317"/>
                    <a:pt x="979" y="1268"/>
                  </a:cubicBezTo>
                  <a:cubicBezTo>
                    <a:pt x="1028" y="1252"/>
                    <a:pt x="1060" y="1220"/>
                    <a:pt x="1092" y="1204"/>
                  </a:cubicBezTo>
                  <a:cubicBezTo>
                    <a:pt x="1156" y="1139"/>
                    <a:pt x="1203" y="1060"/>
                    <a:pt x="1220" y="979"/>
                  </a:cubicBezTo>
                  <a:cubicBezTo>
                    <a:pt x="1220" y="931"/>
                    <a:pt x="1236" y="883"/>
                    <a:pt x="1236" y="835"/>
                  </a:cubicBezTo>
                  <a:cubicBezTo>
                    <a:pt x="1236" y="754"/>
                    <a:pt x="1220" y="658"/>
                    <a:pt x="1171" y="578"/>
                  </a:cubicBezTo>
                  <a:cubicBezTo>
                    <a:pt x="1092" y="465"/>
                    <a:pt x="1028" y="353"/>
                    <a:pt x="947" y="257"/>
                  </a:cubicBezTo>
                  <a:cubicBezTo>
                    <a:pt x="915" y="193"/>
                    <a:pt x="867" y="144"/>
                    <a:pt x="818" y="112"/>
                  </a:cubicBezTo>
                  <a:cubicBezTo>
                    <a:pt x="771" y="65"/>
                    <a:pt x="706" y="32"/>
                    <a:pt x="642" y="16"/>
                  </a:cubicBezTo>
                  <a:cubicBezTo>
                    <a:pt x="578" y="0"/>
                    <a:pt x="514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2285100" y="1734375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8" y="0"/>
                  </a:moveTo>
                  <a:cubicBezTo>
                    <a:pt x="1" y="0"/>
                    <a:pt x="1" y="1012"/>
                    <a:pt x="658" y="1012"/>
                  </a:cubicBezTo>
                  <a:cubicBezTo>
                    <a:pt x="1317" y="1012"/>
                    <a:pt x="1317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1281075" y="1872825"/>
              <a:ext cx="32525" cy="25700"/>
            </a:xfrm>
            <a:custGeom>
              <a:avLst/>
              <a:gdLst/>
              <a:ahLst/>
              <a:cxnLst/>
              <a:rect l="l" t="t" r="r" b="b"/>
              <a:pathLst>
                <a:path w="1301" h="1028" extrusionOk="0">
                  <a:moveTo>
                    <a:pt x="643" y="0"/>
                  </a:moveTo>
                  <a:cubicBezTo>
                    <a:pt x="1" y="0"/>
                    <a:pt x="1" y="1028"/>
                    <a:pt x="643" y="1028"/>
                  </a:cubicBezTo>
                  <a:cubicBezTo>
                    <a:pt x="1300" y="1028"/>
                    <a:pt x="1300" y="0"/>
                    <a:pt x="643" y="0"/>
                  </a:cubicBezTo>
                  <a:close/>
                </a:path>
              </a:pathLst>
            </a:custGeom>
            <a:solidFill>
              <a:srgbClr val="29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1262625" y="2073050"/>
              <a:ext cx="24900" cy="18900"/>
            </a:xfrm>
            <a:custGeom>
              <a:avLst/>
              <a:gdLst/>
              <a:ahLst/>
              <a:cxnLst/>
              <a:rect l="l" t="t" r="r" b="b"/>
              <a:pathLst>
                <a:path w="996" h="756" extrusionOk="0">
                  <a:moveTo>
                    <a:pt x="497" y="1"/>
                  </a:moveTo>
                  <a:cubicBezTo>
                    <a:pt x="16" y="1"/>
                    <a:pt x="0" y="756"/>
                    <a:pt x="497" y="756"/>
                  </a:cubicBezTo>
                  <a:cubicBezTo>
                    <a:pt x="979" y="756"/>
                    <a:pt x="995" y="1"/>
                    <a:pt x="497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460850" y="1778925"/>
              <a:ext cx="24475" cy="19275"/>
            </a:xfrm>
            <a:custGeom>
              <a:avLst/>
              <a:gdLst/>
              <a:ahLst/>
              <a:cxnLst/>
              <a:rect l="l" t="t" r="r" b="b"/>
              <a:pathLst>
                <a:path w="979" h="771" extrusionOk="0">
                  <a:moveTo>
                    <a:pt x="497" y="0"/>
                  </a:moveTo>
                  <a:cubicBezTo>
                    <a:pt x="0" y="0"/>
                    <a:pt x="0" y="771"/>
                    <a:pt x="497" y="771"/>
                  </a:cubicBezTo>
                  <a:cubicBezTo>
                    <a:pt x="979" y="771"/>
                    <a:pt x="979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753775" y="1008025"/>
              <a:ext cx="16075" cy="12875"/>
            </a:xfrm>
            <a:custGeom>
              <a:avLst/>
              <a:gdLst/>
              <a:ahLst/>
              <a:cxnLst/>
              <a:rect l="l" t="t" r="r" b="b"/>
              <a:pathLst>
                <a:path w="643" h="515" extrusionOk="0">
                  <a:moveTo>
                    <a:pt x="322" y="1"/>
                  </a:moveTo>
                  <a:cubicBezTo>
                    <a:pt x="1" y="1"/>
                    <a:pt x="1" y="514"/>
                    <a:pt x="322" y="514"/>
                  </a:cubicBezTo>
                  <a:cubicBezTo>
                    <a:pt x="643" y="514"/>
                    <a:pt x="643" y="1"/>
                    <a:pt x="322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1450000" y="1260450"/>
              <a:ext cx="16500" cy="12875"/>
            </a:xfrm>
            <a:custGeom>
              <a:avLst/>
              <a:gdLst/>
              <a:ahLst/>
              <a:cxnLst/>
              <a:rect l="l" t="t" r="r" b="b"/>
              <a:pathLst>
                <a:path w="660" h="515" extrusionOk="0">
                  <a:moveTo>
                    <a:pt x="322" y="1"/>
                  </a:moveTo>
                  <a:cubicBezTo>
                    <a:pt x="1" y="1"/>
                    <a:pt x="1" y="514"/>
                    <a:pt x="322" y="514"/>
                  </a:cubicBezTo>
                  <a:cubicBezTo>
                    <a:pt x="659" y="514"/>
                    <a:pt x="659" y="1"/>
                    <a:pt x="322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1835650" y="880425"/>
              <a:ext cx="16475" cy="12850"/>
            </a:xfrm>
            <a:custGeom>
              <a:avLst/>
              <a:gdLst/>
              <a:ahLst/>
              <a:cxnLst/>
              <a:rect l="l" t="t" r="r" b="b"/>
              <a:pathLst>
                <a:path w="659" h="514" extrusionOk="0">
                  <a:moveTo>
                    <a:pt x="322" y="0"/>
                  </a:moveTo>
                  <a:cubicBezTo>
                    <a:pt x="1" y="0"/>
                    <a:pt x="1" y="514"/>
                    <a:pt x="322" y="514"/>
                  </a:cubicBezTo>
                  <a:cubicBezTo>
                    <a:pt x="658" y="514"/>
                    <a:pt x="658" y="0"/>
                    <a:pt x="322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1055950" y="1607550"/>
              <a:ext cx="16475" cy="12475"/>
            </a:xfrm>
            <a:custGeom>
              <a:avLst/>
              <a:gdLst/>
              <a:ahLst/>
              <a:cxnLst/>
              <a:rect l="l" t="t" r="r" b="b"/>
              <a:pathLst>
                <a:path w="659" h="499" extrusionOk="0">
                  <a:moveTo>
                    <a:pt x="338" y="1"/>
                  </a:moveTo>
                  <a:cubicBezTo>
                    <a:pt x="0" y="1"/>
                    <a:pt x="0" y="499"/>
                    <a:pt x="338" y="499"/>
                  </a:cubicBezTo>
                  <a:cubicBezTo>
                    <a:pt x="659" y="499"/>
                    <a:pt x="659" y="1"/>
                    <a:pt x="338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1759800" y="1926600"/>
              <a:ext cx="15275" cy="15275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289" y="0"/>
                  </a:moveTo>
                  <a:cubicBezTo>
                    <a:pt x="257" y="16"/>
                    <a:pt x="210" y="32"/>
                    <a:pt x="178" y="65"/>
                  </a:cubicBezTo>
                  <a:cubicBezTo>
                    <a:pt x="146" y="112"/>
                    <a:pt x="114" y="144"/>
                    <a:pt x="81" y="176"/>
                  </a:cubicBezTo>
                  <a:cubicBezTo>
                    <a:pt x="49" y="208"/>
                    <a:pt x="33" y="225"/>
                    <a:pt x="17" y="257"/>
                  </a:cubicBezTo>
                  <a:cubicBezTo>
                    <a:pt x="1" y="289"/>
                    <a:pt x="1" y="321"/>
                    <a:pt x="1" y="354"/>
                  </a:cubicBezTo>
                  <a:cubicBezTo>
                    <a:pt x="1" y="401"/>
                    <a:pt x="1" y="433"/>
                    <a:pt x="17" y="450"/>
                  </a:cubicBezTo>
                  <a:cubicBezTo>
                    <a:pt x="33" y="482"/>
                    <a:pt x="49" y="514"/>
                    <a:pt x="81" y="546"/>
                  </a:cubicBezTo>
                  <a:cubicBezTo>
                    <a:pt x="97" y="546"/>
                    <a:pt x="114" y="562"/>
                    <a:pt x="129" y="578"/>
                  </a:cubicBezTo>
                  <a:cubicBezTo>
                    <a:pt x="161" y="594"/>
                    <a:pt x="210" y="610"/>
                    <a:pt x="257" y="610"/>
                  </a:cubicBezTo>
                  <a:lnTo>
                    <a:pt x="322" y="610"/>
                  </a:lnTo>
                  <a:cubicBezTo>
                    <a:pt x="370" y="594"/>
                    <a:pt x="402" y="578"/>
                    <a:pt x="435" y="546"/>
                  </a:cubicBezTo>
                  <a:cubicBezTo>
                    <a:pt x="467" y="497"/>
                    <a:pt x="499" y="465"/>
                    <a:pt x="546" y="433"/>
                  </a:cubicBezTo>
                  <a:cubicBezTo>
                    <a:pt x="563" y="401"/>
                    <a:pt x="578" y="386"/>
                    <a:pt x="595" y="354"/>
                  </a:cubicBezTo>
                  <a:cubicBezTo>
                    <a:pt x="611" y="321"/>
                    <a:pt x="611" y="289"/>
                    <a:pt x="611" y="241"/>
                  </a:cubicBezTo>
                  <a:cubicBezTo>
                    <a:pt x="611" y="208"/>
                    <a:pt x="611" y="176"/>
                    <a:pt x="595" y="144"/>
                  </a:cubicBezTo>
                  <a:cubicBezTo>
                    <a:pt x="578" y="112"/>
                    <a:pt x="563" y="97"/>
                    <a:pt x="546" y="65"/>
                  </a:cubicBezTo>
                  <a:cubicBezTo>
                    <a:pt x="531" y="65"/>
                    <a:pt x="514" y="48"/>
                    <a:pt x="499" y="32"/>
                  </a:cubicBezTo>
                  <a:cubicBezTo>
                    <a:pt x="450" y="0"/>
                    <a:pt x="402" y="0"/>
                    <a:pt x="370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1347275" y="2841925"/>
              <a:ext cx="16500" cy="12850"/>
            </a:xfrm>
            <a:custGeom>
              <a:avLst/>
              <a:gdLst/>
              <a:ahLst/>
              <a:cxnLst/>
              <a:rect l="l" t="t" r="r" b="b"/>
              <a:pathLst>
                <a:path w="660" h="514" extrusionOk="0">
                  <a:moveTo>
                    <a:pt x="322" y="0"/>
                  </a:moveTo>
                  <a:cubicBezTo>
                    <a:pt x="1" y="0"/>
                    <a:pt x="1" y="514"/>
                    <a:pt x="322" y="514"/>
                  </a:cubicBezTo>
                  <a:cubicBezTo>
                    <a:pt x="659" y="514"/>
                    <a:pt x="659" y="0"/>
                    <a:pt x="322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2362950" y="1876425"/>
              <a:ext cx="16075" cy="12850"/>
            </a:xfrm>
            <a:custGeom>
              <a:avLst/>
              <a:gdLst/>
              <a:ahLst/>
              <a:cxnLst/>
              <a:rect l="l" t="t" r="r" b="b"/>
              <a:pathLst>
                <a:path w="643" h="514" extrusionOk="0">
                  <a:moveTo>
                    <a:pt x="322" y="0"/>
                  </a:moveTo>
                  <a:cubicBezTo>
                    <a:pt x="1" y="0"/>
                    <a:pt x="1" y="514"/>
                    <a:pt x="322" y="514"/>
                  </a:cubicBezTo>
                  <a:cubicBezTo>
                    <a:pt x="643" y="514"/>
                    <a:pt x="64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429050" y="1016275"/>
              <a:ext cx="427500" cy="218550"/>
            </a:xfrm>
            <a:custGeom>
              <a:avLst/>
              <a:gdLst/>
              <a:ahLst/>
              <a:cxnLst/>
              <a:rect l="l" t="t" r="r" b="b"/>
              <a:pathLst>
                <a:path w="17100" h="8742" extrusionOk="0">
                  <a:moveTo>
                    <a:pt x="3098" y="1"/>
                  </a:moveTo>
                  <a:cubicBezTo>
                    <a:pt x="2903" y="1"/>
                    <a:pt x="2722" y="255"/>
                    <a:pt x="2910" y="441"/>
                  </a:cubicBezTo>
                  <a:cubicBezTo>
                    <a:pt x="4466" y="1935"/>
                    <a:pt x="6537" y="3090"/>
                    <a:pt x="8671" y="3395"/>
                  </a:cubicBezTo>
                  <a:cubicBezTo>
                    <a:pt x="8999" y="3434"/>
                    <a:pt x="9321" y="3462"/>
                    <a:pt x="9643" y="3462"/>
                  </a:cubicBezTo>
                  <a:cubicBezTo>
                    <a:pt x="9843" y="3462"/>
                    <a:pt x="10042" y="3451"/>
                    <a:pt x="10244" y="3427"/>
                  </a:cubicBezTo>
                  <a:cubicBezTo>
                    <a:pt x="10903" y="3347"/>
                    <a:pt x="11545" y="3202"/>
                    <a:pt x="12187" y="3090"/>
                  </a:cubicBezTo>
                  <a:cubicBezTo>
                    <a:pt x="12636" y="3011"/>
                    <a:pt x="13096" y="2951"/>
                    <a:pt x="13548" y="2951"/>
                  </a:cubicBezTo>
                  <a:cubicBezTo>
                    <a:pt x="14197" y="2951"/>
                    <a:pt x="14831" y="3074"/>
                    <a:pt x="15398" y="3443"/>
                  </a:cubicBezTo>
                  <a:cubicBezTo>
                    <a:pt x="15798" y="3700"/>
                    <a:pt x="16119" y="4069"/>
                    <a:pt x="16248" y="4518"/>
                  </a:cubicBezTo>
                  <a:cubicBezTo>
                    <a:pt x="16393" y="5049"/>
                    <a:pt x="16248" y="5578"/>
                    <a:pt x="15975" y="6044"/>
                  </a:cubicBezTo>
                  <a:cubicBezTo>
                    <a:pt x="15413" y="7007"/>
                    <a:pt x="14354" y="7649"/>
                    <a:pt x="13311" y="7970"/>
                  </a:cubicBezTo>
                  <a:cubicBezTo>
                    <a:pt x="12740" y="8148"/>
                    <a:pt x="12152" y="8241"/>
                    <a:pt x="11567" y="8241"/>
                  </a:cubicBezTo>
                  <a:cubicBezTo>
                    <a:pt x="11049" y="8241"/>
                    <a:pt x="10534" y="8168"/>
                    <a:pt x="10036" y="8018"/>
                  </a:cubicBezTo>
                  <a:cubicBezTo>
                    <a:pt x="8881" y="7664"/>
                    <a:pt x="7869" y="6975"/>
                    <a:pt x="6858" y="6348"/>
                  </a:cubicBezTo>
                  <a:cubicBezTo>
                    <a:pt x="5814" y="5691"/>
                    <a:pt x="4755" y="5113"/>
                    <a:pt x="3552" y="4871"/>
                  </a:cubicBezTo>
                  <a:cubicBezTo>
                    <a:pt x="3169" y="4801"/>
                    <a:pt x="2774" y="4758"/>
                    <a:pt x="2381" y="4758"/>
                  </a:cubicBezTo>
                  <a:cubicBezTo>
                    <a:pt x="1618" y="4758"/>
                    <a:pt x="864" y="4919"/>
                    <a:pt x="228" y="5353"/>
                  </a:cubicBezTo>
                  <a:cubicBezTo>
                    <a:pt x="1" y="5501"/>
                    <a:pt x="143" y="5828"/>
                    <a:pt x="355" y="5828"/>
                  </a:cubicBezTo>
                  <a:cubicBezTo>
                    <a:pt x="396" y="5828"/>
                    <a:pt x="441" y="5816"/>
                    <a:pt x="485" y="5787"/>
                  </a:cubicBezTo>
                  <a:cubicBezTo>
                    <a:pt x="1046" y="5406"/>
                    <a:pt x="1707" y="5257"/>
                    <a:pt x="2374" y="5257"/>
                  </a:cubicBezTo>
                  <a:cubicBezTo>
                    <a:pt x="2776" y="5257"/>
                    <a:pt x="3181" y="5311"/>
                    <a:pt x="3567" y="5402"/>
                  </a:cubicBezTo>
                  <a:cubicBezTo>
                    <a:pt x="4707" y="5642"/>
                    <a:pt x="5686" y="6204"/>
                    <a:pt x="6666" y="6830"/>
                  </a:cubicBezTo>
                  <a:cubicBezTo>
                    <a:pt x="7693" y="7472"/>
                    <a:pt x="8720" y="8146"/>
                    <a:pt x="9891" y="8499"/>
                  </a:cubicBezTo>
                  <a:cubicBezTo>
                    <a:pt x="10444" y="8662"/>
                    <a:pt x="11018" y="8742"/>
                    <a:pt x="11592" y="8742"/>
                  </a:cubicBezTo>
                  <a:cubicBezTo>
                    <a:pt x="12150" y="8742"/>
                    <a:pt x="12708" y="8666"/>
                    <a:pt x="13247" y="8516"/>
                  </a:cubicBezTo>
                  <a:cubicBezTo>
                    <a:pt x="14306" y="8227"/>
                    <a:pt x="15366" y="7632"/>
                    <a:pt x="16072" y="6765"/>
                  </a:cubicBezTo>
                  <a:cubicBezTo>
                    <a:pt x="16746" y="5947"/>
                    <a:pt x="17099" y="4807"/>
                    <a:pt x="16505" y="3844"/>
                  </a:cubicBezTo>
                  <a:cubicBezTo>
                    <a:pt x="15975" y="2994"/>
                    <a:pt x="14980" y="2560"/>
                    <a:pt x="14033" y="2448"/>
                  </a:cubicBezTo>
                  <a:cubicBezTo>
                    <a:pt x="13882" y="2434"/>
                    <a:pt x="13732" y="2427"/>
                    <a:pt x="13583" y="2427"/>
                  </a:cubicBezTo>
                  <a:cubicBezTo>
                    <a:pt x="12410" y="2427"/>
                    <a:pt x="11268" y="2830"/>
                    <a:pt x="10101" y="2930"/>
                  </a:cubicBezTo>
                  <a:cubicBezTo>
                    <a:pt x="9938" y="2944"/>
                    <a:pt x="9775" y="2951"/>
                    <a:pt x="9612" y="2951"/>
                  </a:cubicBezTo>
                  <a:cubicBezTo>
                    <a:pt x="8518" y="2951"/>
                    <a:pt x="7417" y="2638"/>
                    <a:pt x="6424" y="2191"/>
                  </a:cubicBezTo>
                  <a:cubicBezTo>
                    <a:pt x="5268" y="1678"/>
                    <a:pt x="4177" y="955"/>
                    <a:pt x="3263" y="73"/>
                  </a:cubicBezTo>
                  <a:cubicBezTo>
                    <a:pt x="3212" y="22"/>
                    <a:pt x="3154" y="1"/>
                    <a:pt x="3098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348475" y="1322350"/>
              <a:ext cx="2209125" cy="1052500"/>
            </a:xfrm>
            <a:custGeom>
              <a:avLst/>
              <a:gdLst/>
              <a:ahLst/>
              <a:cxnLst/>
              <a:rect l="l" t="t" r="r" b="b"/>
              <a:pathLst>
                <a:path w="88365" h="42100" extrusionOk="0">
                  <a:moveTo>
                    <a:pt x="28531" y="1"/>
                  </a:moveTo>
                  <a:cubicBezTo>
                    <a:pt x="26979" y="1"/>
                    <a:pt x="25429" y="235"/>
                    <a:pt x="23950" y="718"/>
                  </a:cubicBezTo>
                  <a:cubicBezTo>
                    <a:pt x="22007" y="1360"/>
                    <a:pt x="20226" y="2372"/>
                    <a:pt x="18283" y="2998"/>
                  </a:cubicBezTo>
                  <a:cubicBezTo>
                    <a:pt x="17310" y="3314"/>
                    <a:pt x="16264" y="3520"/>
                    <a:pt x="15239" y="3520"/>
                  </a:cubicBezTo>
                  <a:cubicBezTo>
                    <a:pt x="14234" y="3520"/>
                    <a:pt x="13250" y="3322"/>
                    <a:pt x="12376" y="2837"/>
                  </a:cubicBezTo>
                  <a:cubicBezTo>
                    <a:pt x="11252" y="2227"/>
                    <a:pt x="10402" y="1200"/>
                    <a:pt x="9262" y="622"/>
                  </a:cubicBezTo>
                  <a:cubicBezTo>
                    <a:pt x="8488" y="235"/>
                    <a:pt x="7662" y="89"/>
                    <a:pt x="6812" y="89"/>
                  </a:cubicBezTo>
                  <a:cubicBezTo>
                    <a:pt x="5159" y="89"/>
                    <a:pt x="3414" y="642"/>
                    <a:pt x="1782" y="1056"/>
                  </a:cubicBezTo>
                  <a:cubicBezTo>
                    <a:pt x="1557" y="1120"/>
                    <a:pt x="1332" y="1168"/>
                    <a:pt x="1108" y="1217"/>
                  </a:cubicBezTo>
                  <a:cubicBezTo>
                    <a:pt x="226" y="5566"/>
                    <a:pt x="1" y="9884"/>
                    <a:pt x="258" y="13752"/>
                  </a:cubicBezTo>
                  <a:cubicBezTo>
                    <a:pt x="3564" y="12982"/>
                    <a:pt x="7336" y="8937"/>
                    <a:pt x="9615" y="8183"/>
                  </a:cubicBezTo>
                  <a:cubicBezTo>
                    <a:pt x="9922" y="8081"/>
                    <a:pt x="10206" y="8033"/>
                    <a:pt x="10473" y="8033"/>
                  </a:cubicBezTo>
                  <a:cubicBezTo>
                    <a:pt x="12557" y="8033"/>
                    <a:pt x="13669" y="10943"/>
                    <a:pt x="17240" y="13816"/>
                  </a:cubicBezTo>
                  <a:cubicBezTo>
                    <a:pt x="17948" y="14387"/>
                    <a:pt x="18660" y="14626"/>
                    <a:pt x="19374" y="14626"/>
                  </a:cubicBezTo>
                  <a:cubicBezTo>
                    <a:pt x="22746" y="14626"/>
                    <a:pt x="26179" y="9296"/>
                    <a:pt x="29504" y="8183"/>
                  </a:cubicBezTo>
                  <a:cubicBezTo>
                    <a:pt x="29956" y="8032"/>
                    <a:pt x="30392" y="7960"/>
                    <a:pt x="30819" y="7960"/>
                  </a:cubicBezTo>
                  <a:cubicBezTo>
                    <a:pt x="34207" y="7960"/>
                    <a:pt x="36915" y="12531"/>
                    <a:pt x="41093" y="18649"/>
                  </a:cubicBezTo>
                  <a:cubicBezTo>
                    <a:pt x="43734" y="22507"/>
                    <a:pt x="47459" y="23353"/>
                    <a:pt x="50217" y="23353"/>
                  </a:cubicBezTo>
                  <a:cubicBezTo>
                    <a:pt x="52370" y="23353"/>
                    <a:pt x="53934" y="22837"/>
                    <a:pt x="53934" y="22837"/>
                  </a:cubicBezTo>
                  <a:cubicBezTo>
                    <a:pt x="58075" y="23672"/>
                    <a:pt x="61494" y="27349"/>
                    <a:pt x="62024" y="31537"/>
                  </a:cubicBezTo>
                  <a:cubicBezTo>
                    <a:pt x="62328" y="33945"/>
                    <a:pt x="61992" y="36915"/>
                    <a:pt x="64030" y="38247"/>
                  </a:cubicBezTo>
                  <a:cubicBezTo>
                    <a:pt x="64791" y="38751"/>
                    <a:pt x="65687" y="38863"/>
                    <a:pt x="66615" y="38863"/>
                  </a:cubicBezTo>
                  <a:cubicBezTo>
                    <a:pt x="67313" y="38863"/>
                    <a:pt x="68028" y="38800"/>
                    <a:pt x="68717" y="38793"/>
                  </a:cubicBezTo>
                  <a:cubicBezTo>
                    <a:pt x="68734" y="38793"/>
                    <a:pt x="68750" y="38793"/>
                    <a:pt x="68767" y="38793"/>
                  </a:cubicBezTo>
                  <a:cubicBezTo>
                    <a:pt x="72230" y="38793"/>
                    <a:pt x="75330" y="40391"/>
                    <a:pt x="78412" y="42099"/>
                  </a:cubicBezTo>
                  <a:cubicBezTo>
                    <a:pt x="79103" y="38874"/>
                    <a:pt x="79536" y="36417"/>
                    <a:pt x="79536" y="36417"/>
                  </a:cubicBezTo>
                  <a:cubicBezTo>
                    <a:pt x="79536" y="36417"/>
                    <a:pt x="83758" y="35518"/>
                    <a:pt x="86598" y="34330"/>
                  </a:cubicBezTo>
                  <a:cubicBezTo>
                    <a:pt x="87803" y="33817"/>
                    <a:pt x="88364" y="32421"/>
                    <a:pt x="87835" y="31216"/>
                  </a:cubicBezTo>
                  <a:lnTo>
                    <a:pt x="85732" y="26450"/>
                  </a:lnTo>
                  <a:cubicBezTo>
                    <a:pt x="83982" y="27017"/>
                    <a:pt x="82354" y="28313"/>
                    <a:pt x="80501" y="28313"/>
                  </a:cubicBezTo>
                  <a:cubicBezTo>
                    <a:pt x="80469" y="28313"/>
                    <a:pt x="80436" y="28313"/>
                    <a:pt x="80402" y="28312"/>
                  </a:cubicBezTo>
                  <a:cubicBezTo>
                    <a:pt x="78605" y="28280"/>
                    <a:pt x="77048" y="26963"/>
                    <a:pt x="76053" y="25454"/>
                  </a:cubicBezTo>
                  <a:cubicBezTo>
                    <a:pt x="75073" y="23946"/>
                    <a:pt x="74480" y="22212"/>
                    <a:pt x="73597" y="20654"/>
                  </a:cubicBezTo>
                  <a:cubicBezTo>
                    <a:pt x="71164" y="16420"/>
                    <a:pt x="66350" y="13709"/>
                    <a:pt x="61499" y="13709"/>
                  </a:cubicBezTo>
                  <a:cubicBezTo>
                    <a:pt x="61037" y="13709"/>
                    <a:pt x="60574" y="13734"/>
                    <a:pt x="60113" y="13784"/>
                  </a:cubicBezTo>
                  <a:cubicBezTo>
                    <a:pt x="57568" y="14057"/>
                    <a:pt x="55068" y="15045"/>
                    <a:pt x="52556" y="15045"/>
                  </a:cubicBezTo>
                  <a:cubicBezTo>
                    <a:pt x="52106" y="15045"/>
                    <a:pt x="51656" y="15013"/>
                    <a:pt x="51205" y="14940"/>
                  </a:cubicBezTo>
                  <a:cubicBezTo>
                    <a:pt x="48396" y="14475"/>
                    <a:pt x="46084" y="12485"/>
                    <a:pt x="44239" y="10317"/>
                  </a:cubicBezTo>
                  <a:cubicBezTo>
                    <a:pt x="42392" y="8134"/>
                    <a:pt x="40851" y="5694"/>
                    <a:pt x="38717" y="3800"/>
                  </a:cubicBezTo>
                  <a:cubicBezTo>
                    <a:pt x="35946" y="1335"/>
                    <a:pt x="32234" y="1"/>
                    <a:pt x="28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669100" y="697575"/>
              <a:ext cx="1457125" cy="542800"/>
            </a:xfrm>
            <a:custGeom>
              <a:avLst/>
              <a:gdLst/>
              <a:ahLst/>
              <a:cxnLst/>
              <a:rect l="l" t="t" r="r" b="b"/>
              <a:pathLst>
                <a:path w="58285" h="21712" extrusionOk="0">
                  <a:moveTo>
                    <a:pt x="18078" y="1"/>
                  </a:moveTo>
                  <a:cubicBezTo>
                    <a:pt x="16249" y="1"/>
                    <a:pt x="14390" y="193"/>
                    <a:pt x="12569" y="252"/>
                  </a:cubicBezTo>
                  <a:cubicBezTo>
                    <a:pt x="12289" y="262"/>
                    <a:pt x="12004" y="268"/>
                    <a:pt x="11718" y="268"/>
                  </a:cubicBezTo>
                  <a:cubicBezTo>
                    <a:pt x="11153" y="268"/>
                    <a:pt x="10582" y="247"/>
                    <a:pt x="10017" y="204"/>
                  </a:cubicBezTo>
                  <a:cubicBezTo>
                    <a:pt x="6100" y="1456"/>
                    <a:pt x="2778" y="3301"/>
                    <a:pt x="0" y="5549"/>
                  </a:cubicBezTo>
                  <a:cubicBezTo>
                    <a:pt x="3235" y="7948"/>
                    <a:pt x="7871" y="9987"/>
                    <a:pt x="10501" y="9987"/>
                  </a:cubicBezTo>
                  <a:cubicBezTo>
                    <a:pt x="10599" y="9987"/>
                    <a:pt x="10695" y="9985"/>
                    <a:pt x="10787" y="9979"/>
                  </a:cubicBezTo>
                  <a:cubicBezTo>
                    <a:pt x="13925" y="9782"/>
                    <a:pt x="16862" y="7953"/>
                    <a:pt x="19990" y="7953"/>
                  </a:cubicBezTo>
                  <a:cubicBezTo>
                    <a:pt x="20175" y="7953"/>
                    <a:pt x="20360" y="7960"/>
                    <a:pt x="20546" y="7973"/>
                  </a:cubicBezTo>
                  <a:cubicBezTo>
                    <a:pt x="23709" y="8213"/>
                    <a:pt x="26357" y="10493"/>
                    <a:pt x="28396" y="12917"/>
                  </a:cubicBezTo>
                  <a:cubicBezTo>
                    <a:pt x="30434" y="15357"/>
                    <a:pt x="32184" y="18101"/>
                    <a:pt x="34768" y="19963"/>
                  </a:cubicBezTo>
                  <a:cubicBezTo>
                    <a:pt x="36262" y="21030"/>
                    <a:pt x="38159" y="21711"/>
                    <a:pt x="39970" y="21711"/>
                  </a:cubicBezTo>
                  <a:cubicBezTo>
                    <a:pt x="41293" y="21711"/>
                    <a:pt x="42570" y="21348"/>
                    <a:pt x="43613" y="20509"/>
                  </a:cubicBezTo>
                  <a:cubicBezTo>
                    <a:pt x="44865" y="19498"/>
                    <a:pt x="45636" y="17940"/>
                    <a:pt x="46984" y="17074"/>
                  </a:cubicBezTo>
                  <a:cubicBezTo>
                    <a:pt x="48023" y="16393"/>
                    <a:pt x="49242" y="16217"/>
                    <a:pt x="50504" y="16217"/>
                  </a:cubicBezTo>
                  <a:cubicBezTo>
                    <a:pt x="51504" y="16217"/>
                    <a:pt x="52531" y="16327"/>
                    <a:pt x="53516" y="16384"/>
                  </a:cubicBezTo>
                  <a:cubicBezTo>
                    <a:pt x="53720" y="16396"/>
                    <a:pt x="53928" y="16402"/>
                    <a:pt x="54137" y="16402"/>
                  </a:cubicBezTo>
                  <a:cubicBezTo>
                    <a:pt x="55627" y="16402"/>
                    <a:pt x="57215" y="16086"/>
                    <a:pt x="58284" y="15228"/>
                  </a:cubicBezTo>
                  <a:cubicBezTo>
                    <a:pt x="56598" y="12836"/>
                    <a:pt x="54560" y="10493"/>
                    <a:pt x="52136" y="8342"/>
                  </a:cubicBezTo>
                  <a:cubicBezTo>
                    <a:pt x="51719" y="8390"/>
                    <a:pt x="51318" y="8438"/>
                    <a:pt x="50916" y="8487"/>
                  </a:cubicBezTo>
                  <a:cubicBezTo>
                    <a:pt x="47393" y="8994"/>
                    <a:pt x="43729" y="9865"/>
                    <a:pt x="40220" y="9865"/>
                  </a:cubicBezTo>
                  <a:cubicBezTo>
                    <a:pt x="38070" y="9865"/>
                    <a:pt x="35978" y="9538"/>
                    <a:pt x="34014" y="8598"/>
                  </a:cubicBezTo>
                  <a:cubicBezTo>
                    <a:pt x="29921" y="6640"/>
                    <a:pt x="27241" y="2338"/>
                    <a:pt x="23003" y="750"/>
                  </a:cubicBezTo>
                  <a:cubicBezTo>
                    <a:pt x="21424" y="165"/>
                    <a:pt x="19764" y="1"/>
                    <a:pt x="18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639400" y="2245325"/>
              <a:ext cx="1587525" cy="579775"/>
            </a:xfrm>
            <a:custGeom>
              <a:avLst/>
              <a:gdLst/>
              <a:ahLst/>
              <a:cxnLst/>
              <a:rect l="l" t="t" r="r" b="b"/>
              <a:pathLst>
                <a:path w="63501" h="23191" extrusionOk="0">
                  <a:moveTo>
                    <a:pt x="9904" y="0"/>
                  </a:moveTo>
                  <a:cubicBezTo>
                    <a:pt x="8859" y="0"/>
                    <a:pt x="7791" y="207"/>
                    <a:pt x="6759" y="414"/>
                  </a:cubicBezTo>
                  <a:cubicBezTo>
                    <a:pt x="5025" y="750"/>
                    <a:pt x="3307" y="1103"/>
                    <a:pt x="1574" y="1456"/>
                  </a:cubicBezTo>
                  <a:lnTo>
                    <a:pt x="3966" y="4459"/>
                  </a:lnTo>
                  <a:lnTo>
                    <a:pt x="1" y="14924"/>
                  </a:lnTo>
                  <a:cubicBezTo>
                    <a:pt x="370" y="15085"/>
                    <a:pt x="756" y="15277"/>
                    <a:pt x="1109" y="15470"/>
                  </a:cubicBezTo>
                  <a:cubicBezTo>
                    <a:pt x="4287" y="17171"/>
                    <a:pt x="6999" y="19708"/>
                    <a:pt x="10241" y="21296"/>
                  </a:cubicBezTo>
                  <a:cubicBezTo>
                    <a:pt x="12680" y="22497"/>
                    <a:pt x="15393" y="23111"/>
                    <a:pt x="18104" y="23111"/>
                  </a:cubicBezTo>
                  <a:cubicBezTo>
                    <a:pt x="18981" y="23111"/>
                    <a:pt x="19857" y="23047"/>
                    <a:pt x="20724" y="22918"/>
                  </a:cubicBezTo>
                  <a:cubicBezTo>
                    <a:pt x="24865" y="22308"/>
                    <a:pt x="28733" y="20253"/>
                    <a:pt x="32923" y="20061"/>
                  </a:cubicBezTo>
                  <a:cubicBezTo>
                    <a:pt x="33150" y="20050"/>
                    <a:pt x="33377" y="20045"/>
                    <a:pt x="33603" y="20045"/>
                  </a:cubicBezTo>
                  <a:cubicBezTo>
                    <a:pt x="37748" y="20045"/>
                    <a:pt x="41663" y="21806"/>
                    <a:pt x="45651" y="23190"/>
                  </a:cubicBezTo>
                  <a:lnTo>
                    <a:pt x="47449" y="20365"/>
                  </a:lnTo>
                  <a:cubicBezTo>
                    <a:pt x="47449" y="20365"/>
                    <a:pt x="51359" y="20701"/>
                    <a:pt x="55190" y="20701"/>
                  </a:cubicBezTo>
                  <a:cubicBezTo>
                    <a:pt x="58063" y="20701"/>
                    <a:pt x="60891" y="20512"/>
                    <a:pt x="61992" y="19851"/>
                  </a:cubicBezTo>
                  <a:cubicBezTo>
                    <a:pt x="62473" y="19563"/>
                    <a:pt x="62987" y="18664"/>
                    <a:pt x="63501" y="17380"/>
                  </a:cubicBezTo>
                  <a:cubicBezTo>
                    <a:pt x="63436" y="17364"/>
                    <a:pt x="63372" y="17364"/>
                    <a:pt x="63308" y="17347"/>
                  </a:cubicBezTo>
                  <a:cubicBezTo>
                    <a:pt x="63040" y="17324"/>
                    <a:pt x="62772" y="17314"/>
                    <a:pt x="62505" y="17314"/>
                  </a:cubicBezTo>
                  <a:cubicBezTo>
                    <a:pt x="60548" y="17314"/>
                    <a:pt x="58612" y="17871"/>
                    <a:pt x="56663" y="18054"/>
                  </a:cubicBezTo>
                  <a:cubicBezTo>
                    <a:pt x="56238" y="18092"/>
                    <a:pt x="55812" y="18110"/>
                    <a:pt x="55385" y="18110"/>
                  </a:cubicBezTo>
                  <a:cubicBezTo>
                    <a:pt x="51834" y="18110"/>
                    <a:pt x="48281" y="16814"/>
                    <a:pt x="45587" y="14507"/>
                  </a:cubicBezTo>
                  <a:cubicBezTo>
                    <a:pt x="43453" y="12660"/>
                    <a:pt x="41719" y="10156"/>
                    <a:pt x="39038" y="9274"/>
                  </a:cubicBezTo>
                  <a:cubicBezTo>
                    <a:pt x="38293" y="9024"/>
                    <a:pt x="37535" y="8918"/>
                    <a:pt x="36772" y="8918"/>
                  </a:cubicBezTo>
                  <a:cubicBezTo>
                    <a:pt x="34444" y="8918"/>
                    <a:pt x="32065" y="9904"/>
                    <a:pt x="29841" y="10798"/>
                  </a:cubicBezTo>
                  <a:cubicBezTo>
                    <a:pt x="27984" y="11545"/>
                    <a:pt x="25917" y="12216"/>
                    <a:pt x="23956" y="12216"/>
                  </a:cubicBezTo>
                  <a:cubicBezTo>
                    <a:pt x="22798" y="12216"/>
                    <a:pt x="21678" y="11982"/>
                    <a:pt x="20660" y="11393"/>
                  </a:cubicBezTo>
                  <a:cubicBezTo>
                    <a:pt x="16486" y="8953"/>
                    <a:pt x="16405" y="1874"/>
                    <a:pt x="11847" y="301"/>
                  </a:cubicBezTo>
                  <a:cubicBezTo>
                    <a:pt x="11218" y="83"/>
                    <a:pt x="10566" y="0"/>
                    <a:pt x="9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1667125" y="1111975"/>
              <a:ext cx="353550" cy="353550"/>
            </a:xfrm>
            <a:custGeom>
              <a:avLst/>
              <a:gdLst/>
              <a:ahLst/>
              <a:cxnLst/>
              <a:rect l="l" t="t" r="r" b="b"/>
              <a:pathLst>
                <a:path w="14142" h="14142" extrusionOk="0">
                  <a:moveTo>
                    <a:pt x="7078" y="1"/>
                  </a:moveTo>
                  <a:cubicBezTo>
                    <a:pt x="3162" y="1"/>
                    <a:pt x="0" y="3162"/>
                    <a:pt x="0" y="7063"/>
                  </a:cubicBezTo>
                  <a:cubicBezTo>
                    <a:pt x="0" y="10980"/>
                    <a:pt x="3162" y="14141"/>
                    <a:pt x="7078" y="14141"/>
                  </a:cubicBezTo>
                  <a:cubicBezTo>
                    <a:pt x="10980" y="14141"/>
                    <a:pt x="14141" y="10980"/>
                    <a:pt x="14141" y="7063"/>
                  </a:cubicBezTo>
                  <a:cubicBezTo>
                    <a:pt x="14141" y="3162"/>
                    <a:pt x="10980" y="1"/>
                    <a:pt x="7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1679193" y="1200621"/>
              <a:ext cx="304651" cy="107396"/>
            </a:xfrm>
            <a:custGeom>
              <a:avLst/>
              <a:gdLst/>
              <a:ahLst/>
              <a:cxnLst/>
              <a:rect l="l" t="t" r="r" b="b"/>
              <a:pathLst>
                <a:path w="13602" h="4795" extrusionOk="0">
                  <a:moveTo>
                    <a:pt x="13271" y="1"/>
                  </a:moveTo>
                  <a:cubicBezTo>
                    <a:pt x="13247" y="1"/>
                    <a:pt x="13222" y="5"/>
                    <a:pt x="13195" y="13"/>
                  </a:cubicBezTo>
                  <a:cubicBezTo>
                    <a:pt x="12296" y="270"/>
                    <a:pt x="11493" y="800"/>
                    <a:pt x="10931" y="1539"/>
                  </a:cubicBezTo>
                  <a:cubicBezTo>
                    <a:pt x="10659" y="1892"/>
                    <a:pt x="10449" y="2292"/>
                    <a:pt x="10161" y="2630"/>
                  </a:cubicBezTo>
                  <a:cubicBezTo>
                    <a:pt x="9840" y="2999"/>
                    <a:pt x="9407" y="3176"/>
                    <a:pt x="8925" y="3223"/>
                  </a:cubicBezTo>
                  <a:cubicBezTo>
                    <a:pt x="8774" y="3241"/>
                    <a:pt x="8622" y="3248"/>
                    <a:pt x="8470" y="3248"/>
                  </a:cubicBezTo>
                  <a:cubicBezTo>
                    <a:pt x="7888" y="3248"/>
                    <a:pt x="7302" y="3145"/>
                    <a:pt x="6718" y="3145"/>
                  </a:cubicBezTo>
                  <a:cubicBezTo>
                    <a:pt x="6485" y="3145"/>
                    <a:pt x="6251" y="3162"/>
                    <a:pt x="6019" y="3208"/>
                  </a:cubicBezTo>
                  <a:cubicBezTo>
                    <a:pt x="5538" y="3304"/>
                    <a:pt x="5152" y="3561"/>
                    <a:pt x="4767" y="3833"/>
                  </a:cubicBezTo>
                  <a:cubicBezTo>
                    <a:pt x="4438" y="4067"/>
                    <a:pt x="4098" y="4288"/>
                    <a:pt x="3687" y="4288"/>
                  </a:cubicBezTo>
                  <a:cubicBezTo>
                    <a:pt x="3616" y="4288"/>
                    <a:pt x="3543" y="4282"/>
                    <a:pt x="3468" y="4267"/>
                  </a:cubicBezTo>
                  <a:cubicBezTo>
                    <a:pt x="2531" y="4118"/>
                    <a:pt x="1756" y="3327"/>
                    <a:pt x="812" y="3327"/>
                  </a:cubicBezTo>
                  <a:cubicBezTo>
                    <a:pt x="639" y="3327"/>
                    <a:pt x="460" y="3354"/>
                    <a:pt x="273" y="3416"/>
                  </a:cubicBezTo>
                  <a:cubicBezTo>
                    <a:pt x="0" y="3517"/>
                    <a:pt x="75" y="3915"/>
                    <a:pt x="324" y="3915"/>
                  </a:cubicBezTo>
                  <a:cubicBezTo>
                    <a:pt x="353" y="3915"/>
                    <a:pt x="385" y="3909"/>
                    <a:pt x="418" y="3898"/>
                  </a:cubicBezTo>
                  <a:cubicBezTo>
                    <a:pt x="561" y="3851"/>
                    <a:pt x="701" y="3830"/>
                    <a:pt x="840" y="3830"/>
                  </a:cubicBezTo>
                  <a:cubicBezTo>
                    <a:pt x="1701" y="3830"/>
                    <a:pt x="2496" y="4613"/>
                    <a:pt x="3339" y="4764"/>
                  </a:cubicBezTo>
                  <a:cubicBezTo>
                    <a:pt x="3453" y="4785"/>
                    <a:pt x="3566" y="4795"/>
                    <a:pt x="3677" y="4795"/>
                  </a:cubicBezTo>
                  <a:cubicBezTo>
                    <a:pt x="4005" y="4795"/>
                    <a:pt x="4319" y="4707"/>
                    <a:pt x="4607" y="4540"/>
                  </a:cubicBezTo>
                  <a:cubicBezTo>
                    <a:pt x="5009" y="4315"/>
                    <a:pt x="5345" y="3994"/>
                    <a:pt x="5762" y="3818"/>
                  </a:cubicBezTo>
                  <a:cubicBezTo>
                    <a:pt x="6089" y="3683"/>
                    <a:pt x="6432" y="3640"/>
                    <a:pt x="6782" y="3640"/>
                  </a:cubicBezTo>
                  <a:cubicBezTo>
                    <a:pt x="7366" y="3640"/>
                    <a:pt x="7968" y="3758"/>
                    <a:pt x="8548" y="3758"/>
                  </a:cubicBezTo>
                  <a:cubicBezTo>
                    <a:pt x="8610" y="3758"/>
                    <a:pt x="8671" y="3757"/>
                    <a:pt x="8733" y="3754"/>
                  </a:cubicBezTo>
                  <a:cubicBezTo>
                    <a:pt x="9182" y="3722"/>
                    <a:pt x="9631" y="3641"/>
                    <a:pt x="10017" y="3401"/>
                  </a:cubicBezTo>
                  <a:cubicBezTo>
                    <a:pt x="10402" y="3176"/>
                    <a:pt x="10674" y="2806"/>
                    <a:pt x="10931" y="2438"/>
                  </a:cubicBezTo>
                  <a:cubicBezTo>
                    <a:pt x="11205" y="2003"/>
                    <a:pt x="11493" y="1603"/>
                    <a:pt x="11894" y="1265"/>
                  </a:cubicBezTo>
                  <a:cubicBezTo>
                    <a:pt x="12311" y="912"/>
                    <a:pt x="12793" y="655"/>
                    <a:pt x="13323" y="495"/>
                  </a:cubicBezTo>
                  <a:cubicBezTo>
                    <a:pt x="13601" y="422"/>
                    <a:pt x="13518" y="1"/>
                    <a:pt x="13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1697247" y="1132397"/>
              <a:ext cx="204444" cy="65781"/>
            </a:xfrm>
            <a:custGeom>
              <a:avLst/>
              <a:gdLst/>
              <a:ahLst/>
              <a:cxnLst/>
              <a:rect l="l" t="t" r="r" b="b"/>
              <a:pathLst>
                <a:path w="9128" h="2937" extrusionOk="0">
                  <a:moveTo>
                    <a:pt x="8786" y="1"/>
                  </a:moveTo>
                  <a:cubicBezTo>
                    <a:pt x="8728" y="1"/>
                    <a:pt x="8668" y="27"/>
                    <a:pt x="8616" y="90"/>
                  </a:cubicBezTo>
                  <a:cubicBezTo>
                    <a:pt x="7653" y="1310"/>
                    <a:pt x="6225" y="2145"/>
                    <a:pt x="4684" y="2321"/>
                  </a:cubicBezTo>
                  <a:cubicBezTo>
                    <a:pt x="4498" y="2344"/>
                    <a:pt x="4310" y="2353"/>
                    <a:pt x="4120" y="2353"/>
                  </a:cubicBezTo>
                  <a:cubicBezTo>
                    <a:pt x="3316" y="2353"/>
                    <a:pt x="2486" y="2187"/>
                    <a:pt x="1678" y="2187"/>
                  </a:cubicBezTo>
                  <a:cubicBezTo>
                    <a:pt x="1197" y="2187"/>
                    <a:pt x="724" y="2246"/>
                    <a:pt x="269" y="2434"/>
                  </a:cubicBezTo>
                  <a:cubicBezTo>
                    <a:pt x="0" y="2547"/>
                    <a:pt x="82" y="2937"/>
                    <a:pt x="304" y="2937"/>
                  </a:cubicBezTo>
                  <a:cubicBezTo>
                    <a:pt x="333" y="2937"/>
                    <a:pt x="364" y="2930"/>
                    <a:pt x="398" y="2915"/>
                  </a:cubicBezTo>
                  <a:cubicBezTo>
                    <a:pt x="803" y="2750"/>
                    <a:pt x="1240" y="2700"/>
                    <a:pt x="1681" y="2700"/>
                  </a:cubicBezTo>
                  <a:cubicBezTo>
                    <a:pt x="2009" y="2700"/>
                    <a:pt x="2340" y="2727"/>
                    <a:pt x="2662" y="2755"/>
                  </a:cubicBezTo>
                  <a:cubicBezTo>
                    <a:pt x="3155" y="2796"/>
                    <a:pt x="3648" y="2850"/>
                    <a:pt x="4146" y="2850"/>
                  </a:cubicBezTo>
                  <a:cubicBezTo>
                    <a:pt x="4425" y="2850"/>
                    <a:pt x="4706" y="2833"/>
                    <a:pt x="4989" y="2787"/>
                  </a:cubicBezTo>
                  <a:cubicBezTo>
                    <a:pt x="6546" y="2545"/>
                    <a:pt x="8006" y="1679"/>
                    <a:pt x="8969" y="443"/>
                  </a:cubicBezTo>
                  <a:cubicBezTo>
                    <a:pt x="9127" y="250"/>
                    <a:pt x="8965" y="1"/>
                    <a:pt x="8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1776448" y="1395529"/>
              <a:ext cx="196448" cy="57898"/>
            </a:xfrm>
            <a:custGeom>
              <a:avLst/>
              <a:gdLst/>
              <a:ahLst/>
              <a:cxnLst/>
              <a:rect l="l" t="t" r="r" b="b"/>
              <a:pathLst>
                <a:path w="8771" h="2585" extrusionOk="0">
                  <a:moveTo>
                    <a:pt x="7968" y="0"/>
                  </a:moveTo>
                  <a:cubicBezTo>
                    <a:pt x="7333" y="0"/>
                    <a:pt x="6694" y="139"/>
                    <a:pt x="6075" y="268"/>
                  </a:cubicBezTo>
                  <a:cubicBezTo>
                    <a:pt x="5675" y="364"/>
                    <a:pt x="5257" y="477"/>
                    <a:pt x="4840" y="509"/>
                  </a:cubicBezTo>
                  <a:cubicBezTo>
                    <a:pt x="4753" y="515"/>
                    <a:pt x="4666" y="518"/>
                    <a:pt x="4579" y="518"/>
                  </a:cubicBezTo>
                  <a:cubicBezTo>
                    <a:pt x="4201" y="518"/>
                    <a:pt x="3825" y="468"/>
                    <a:pt x="3460" y="428"/>
                  </a:cubicBezTo>
                  <a:cubicBezTo>
                    <a:pt x="3252" y="402"/>
                    <a:pt x="3050" y="380"/>
                    <a:pt x="2848" y="380"/>
                  </a:cubicBezTo>
                  <a:cubicBezTo>
                    <a:pt x="2689" y="380"/>
                    <a:pt x="2530" y="393"/>
                    <a:pt x="2368" y="428"/>
                  </a:cubicBezTo>
                  <a:cubicBezTo>
                    <a:pt x="2047" y="509"/>
                    <a:pt x="1741" y="653"/>
                    <a:pt x="1469" y="830"/>
                  </a:cubicBezTo>
                  <a:cubicBezTo>
                    <a:pt x="923" y="1151"/>
                    <a:pt x="361" y="1616"/>
                    <a:pt x="89" y="2194"/>
                  </a:cubicBezTo>
                  <a:cubicBezTo>
                    <a:pt x="0" y="2393"/>
                    <a:pt x="178" y="2585"/>
                    <a:pt x="345" y="2585"/>
                  </a:cubicBezTo>
                  <a:cubicBezTo>
                    <a:pt x="420" y="2585"/>
                    <a:pt x="493" y="2546"/>
                    <a:pt x="538" y="2451"/>
                  </a:cubicBezTo>
                  <a:cubicBezTo>
                    <a:pt x="778" y="1905"/>
                    <a:pt x="1324" y="1488"/>
                    <a:pt x="1838" y="1199"/>
                  </a:cubicBezTo>
                  <a:cubicBezTo>
                    <a:pt x="2095" y="1055"/>
                    <a:pt x="2384" y="927"/>
                    <a:pt x="2672" y="895"/>
                  </a:cubicBezTo>
                  <a:cubicBezTo>
                    <a:pt x="2753" y="884"/>
                    <a:pt x="2836" y="879"/>
                    <a:pt x="2920" y="879"/>
                  </a:cubicBezTo>
                  <a:cubicBezTo>
                    <a:pt x="3223" y="879"/>
                    <a:pt x="3544" y="937"/>
                    <a:pt x="3845" y="974"/>
                  </a:cubicBezTo>
                  <a:cubicBezTo>
                    <a:pt x="4110" y="995"/>
                    <a:pt x="4381" y="1015"/>
                    <a:pt x="4655" y="1015"/>
                  </a:cubicBezTo>
                  <a:cubicBezTo>
                    <a:pt x="4812" y="1015"/>
                    <a:pt x="4971" y="1008"/>
                    <a:pt x="5129" y="991"/>
                  </a:cubicBezTo>
                  <a:cubicBezTo>
                    <a:pt x="5498" y="942"/>
                    <a:pt x="5851" y="830"/>
                    <a:pt x="6204" y="766"/>
                  </a:cubicBezTo>
                  <a:cubicBezTo>
                    <a:pt x="6788" y="639"/>
                    <a:pt x="7382" y="512"/>
                    <a:pt x="7970" y="512"/>
                  </a:cubicBezTo>
                  <a:cubicBezTo>
                    <a:pt x="8126" y="512"/>
                    <a:pt x="8281" y="521"/>
                    <a:pt x="8436" y="541"/>
                  </a:cubicBezTo>
                  <a:cubicBezTo>
                    <a:pt x="8450" y="543"/>
                    <a:pt x="8465" y="544"/>
                    <a:pt x="8478" y="544"/>
                  </a:cubicBezTo>
                  <a:cubicBezTo>
                    <a:pt x="8770" y="544"/>
                    <a:pt x="8742" y="73"/>
                    <a:pt x="8436" y="28"/>
                  </a:cubicBezTo>
                  <a:cubicBezTo>
                    <a:pt x="8280" y="9"/>
                    <a:pt x="8124" y="0"/>
                    <a:pt x="7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834425" y="2502425"/>
              <a:ext cx="234375" cy="234375"/>
            </a:xfrm>
            <a:custGeom>
              <a:avLst/>
              <a:gdLst/>
              <a:ahLst/>
              <a:cxnLst/>
              <a:rect l="l" t="t" r="r" b="b"/>
              <a:pathLst>
                <a:path w="9375" h="9375" extrusionOk="0">
                  <a:moveTo>
                    <a:pt x="4688" y="1"/>
                  </a:moveTo>
                  <a:cubicBezTo>
                    <a:pt x="2087" y="1"/>
                    <a:pt x="1" y="2087"/>
                    <a:pt x="1" y="4688"/>
                  </a:cubicBezTo>
                  <a:cubicBezTo>
                    <a:pt x="1" y="7273"/>
                    <a:pt x="2087" y="9375"/>
                    <a:pt x="4688" y="9375"/>
                  </a:cubicBezTo>
                  <a:cubicBezTo>
                    <a:pt x="7273" y="9375"/>
                    <a:pt x="9375" y="7273"/>
                    <a:pt x="9375" y="4688"/>
                  </a:cubicBezTo>
                  <a:cubicBezTo>
                    <a:pt x="9375" y="2087"/>
                    <a:pt x="7273" y="1"/>
                    <a:pt x="4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862089" y="2573427"/>
              <a:ext cx="162569" cy="56463"/>
            </a:xfrm>
            <a:custGeom>
              <a:avLst/>
              <a:gdLst/>
              <a:ahLst/>
              <a:cxnLst/>
              <a:rect l="l" t="t" r="r" b="b"/>
              <a:pathLst>
                <a:path w="8914" h="3096" extrusionOk="0">
                  <a:moveTo>
                    <a:pt x="8744" y="0"/>
                  </a:moveTo>
                  <a:cubicBezTo>
                    <a:pt x="8731" y="0"/>
                    <a:pt x="8718" y="2"/>
                    <a:pt x="8703" y="7"/>
                  </a:cubicBezTo>
                  <a:cubicBezTo>
                    <a:pt x="7965" y="216"/>
                    <a:pt x="7404" y="697"/>
                    <a:pt x="6986" y="1339"/>
                  </a:cubicBezTo>
                  <a:cubicBezTo>
                    <a:pt x="6745" y="1725"/>
                    <a:pt x="6488" y="2029"/>
                    <a:pt x="6007" y="2110"/>
                  </a:cubicBezTo>
                  <a:cubicBezTo>
                    <a:pt x="5859" y="2138"/>
                    <a:pt x="5712" y="2148"/>
                    <a:pt x="5565" y="2148"/>
                  </a:cubicBezTo>
                  <a:cubicBezTo>
                    <a:pt x="5297" y="2148"/>
                    <a:pt x="5030" y="2114"/>
                    <a:pt x="4771" y="2093"/>
                  </a:cubicBezTo>
                  <a:cubicBezTo>
                    <a:pt x="4653" y="2083"/>
                    <a:pt x="4533" y="2076"/>
                    <a:pt x="4413" y="2076"/>
                  </a:cubicBezTo>
                  <a:cubicBezTo>
                    <a:pt x="4158" y="2076"/>
                    <a:pt x="3903" y="2108"/>
                    <a:pt x="3663" y="2206"/>
                  </a:cubicBezTo>
                  <a:cubicBezTo>
                    <a:pt x="3295" y="2367"/>
                    <a:pt x="3021" y="2703"/>
                    <a:pt x="2636" y="2816"/>
                  </a:cubicBezTo>
                  <a:cubicBezTo>
                    <a:pt x="2555" y="2839"/>
                    <a:pt x="2476" y="2849"/>
                    <a:pt x="2398" y="2849"/>
                  </a:cubicBezTo>
                  <a:cubicBezTo>
                    <a:pt x="1977" y="2849"/>
                    <a:pt x="1589" y="2561"/>
                    <a:pt x="1223" y="2399"/>
                  </a:cubicBezTo>
                  <a:cubicBezTo>
                    <a:pt x="976" y="2286"/>
                    <a:pt x="721" y="2205"/>
                    <a:pt x="463" y="2205"/>
                  </a:cubicBezTo>
                  <a:cubicBezTo>
                    <a:pt x="353" y="2205"/>
                    <a:pt x="243" y="2220"/>
                    <a:pt x="132" y="2254"/>
                  </a:cubicBezTo>
                  <a:cubicBezTo>
                    <a:pt x="0" y="2298"/>
                    <a:pt x="43" y="2517"/>
                    <a:pt x="161" y="2517"/>
                  </a:cubicBezTo>
                  <a:cubicBezTo>
                    <a:pt x="172" y="2517"/>
                    <a:pt x="184" y="2515"/>
                    <a:pt x="196" y="2511"/>
                  </a:cubicBezTo>
                  <a:cubicBezTo>
                    <a:pt x="302" y="2476"/>
                    <a:pt x="406" y="2461"/>
                    <a:pt x="508" y="2461"/>
                  </a:cubicBezTo>
                  <a:cubicBezTo>
                    <a:pt x="1170" y="2461"/>
                    <a:pt x="1739" y="3096"/>
                    <a:pt x="2414" y="3096"/>
                  </a:cubicBezTo>
                  <a:cubicBezTo>
                    <a:pt x="2507" y="3096"/>
                    <a:pt x="2602" y="3084"/>
                    <a:pt x="2700" y="3056"/>
                  </a:cubicBezTo>
                  <a:cubicBezTo>
                    <a:pt x="3053" y="2945"/>
                    <a:pt x="3327" y="2671"/>
                    <a:pt x="3648" y="2495"/>
                  </a:cubicBezTo>
                  <a:cubicBezTo>
                    <a:pt x="3889" y="2369"/>
                    <a:pt x="4148" y="2331"/>
                    <a:pt x="4411" y="2331"/>
                  </a:cubicBezTo>
                  <a:cubicBezTo>
                    <a:pt x="4584" y="2331"/>
                    <a:pt x="4759" y="2347"/>
                    <a:pt x="4932" y="2367"/>
                  </a:cubicBezTo>
                  <a:cubicBezTo>
                    <a:pt x="5133" y="2384"/>
                    <a:pt x="5336" y="2399"/>
                    <a:pt x="5534" y="2399"/>
                  </a:cubicBezTo>
                  <a:cubicBezTo>
                    <a:pt x="6079" y="2399"/>
                    <a:pt x="6593" y="2287"/>
                    <a:pt x="6970" y="1804"/>
                  </a:cubicBezTo>
                  <a:cubicBezTo>
                    <a:pt x="7211" y="1500"/>
                    <a:pt x="7387" y="1147"/>
                    <a:pt x="7676" y="873"/>
                  </a:cubicBezTo>
                  <a:cubicBezTo>
                    <a:pt x="7982" y="569"/>
                    <a:pt x="8367" y="360"/>
                    <a:pt x="8767" y="248"/>
                  </a:cubicBezTo>
                  <a:cubicBezTo>
                    <a:pt x="8914" y="204"/>
                    <a:pt x="8873" y="0"/>
                    <a:pt x="8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868838" y="2534165"/>
              <a:ext cx="114477" cy="38828"/>
            </a:xfrm>
            <a:custGeom>
              <a:avLst/>
              <a:gdLst/>
              <a:ahLst/>
              <a:cxnLst/>
              <a:rect l="l" t="t" r="r" b="b"/>
              <a:pathLst>
                <a:path w="6277" h="2129" extrusionOk="0">
                  <a:moveTo>
                    <a:pt x="5935" y="0"/>
                  </a:moveTo>
                  <a:cubicBezTo>
                    <a:pt x="5876" y="0"/>
                    <a:pt x="5816" y="26"/>
                    <a:pt x="5765" y="90"/>
                  </a:cubicBezTo>
                  <a:cubicBezTo>
                    <a:pt x="5123" y="892"/>
                    <a:pt x="4177" y="1453"/>
                    <a:pt x="3149" y="1550"/>
                  </a:cubicBezTo>
                  <a:cubicBezTo>
                    <a:pt x="3055" y="1558"/>
                    <a:pt x="2959" y="1561"/>
                    <a:pt x="2864" y="1561"/>
                  </a:cubicBezTo>
                  <a:cubicBezTo>
                    <a:pt x="2322" y="1561"/>
                    <a:pt x="1766" y="1451"/>
                    <a:pt x="1219" y="1451"/>
                  </a:cubicBezTo>
                  <a:cubicBezTo>
                    <a:pt x="894" y="1451"/>
                    <a:pt x="572" y="1490"/>
                    <a:pt x="260" y="1614"/>
                  </a:cubicBezTo>
                  <a:cubicBezTo>
                    <a:pt x="1" y="1729"/>
                    <a:pt x="78" y="2129"/>
                    <a:pt x="316" y="2129"/>
                  </a:cubicBezTo>
                  <a:cubicBezTo>
                    <a:pt x="343" y="2129"/>
                    <a:pt x="373" y="2123"/>
                    <a:pt x="404" y="2112"/>
                  </a:cubicBezTo>
                  <a:cubicBezTo>
                    <a:pt x="680" y="1998"/>
                    <a:pt x="977" y="1963"/>
                    <a:pt x="1278" y="1963"/>
                  </a:cubicBezTo>
                  <a:cubicBezTo>
                    <a:pt x="1485" y="1963"/>
                    <a:pt x="1694" y="1980"/>
                    <a:pt x="1897" y="1999"/>
                  </a:cubicBezTo>
                  <a:cubicBezTo>
                    <a:pt x="2212" y="2029"/>
                    <a:pt x="2527" y="2058"/>
                    <a:pt x="2845" y="2058"/>
                  </a:cubicBezTo>
                  <a:cubicBezTo>
                    <a:pt x="3046" y="2058"/>
                    <a:pt x="3249" y="2047"/>
                    <a:pt x="3454" y="2016"/>
                  </a:cubicBezTo>
                  <a:cubicBezTo>
                    <a:pt x="4498" y="1855"/>
                    <a:pt x="5461" y="1261"/>
                    <a:pt x="6118" y="443"/>
                  </a:cubicBezTo>
                  <a:cubicBezTo>
                    <a:pt x="6276" y="249"/>
                    <a:pt x="6114" y="0"/>
                    <a:pt x="5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911570" y="2676223"/>
              <a:ext cx="110136" cy="34487"/>
            </a:xfrm>
            <a:custGeom>
              <a:avLst/>
              <a:gdLst/>
              <a:ahLst/>
              <a:cxnLst/>
              <a:rect l="l" t="t" r="r" b="b"/>
              <a:pathLst>
                <a:path w="6039" h="1891" extrusionOk="0">
                  <a:moveTo>
                    <a:pt x="5396" y="1"/>
                  </a:moveTo>
                  <a:cubicBezTo>
                    <a:pt x="4969" y="1"/>
                    <a:pt x="4538" y="91"/>
                    <a:pt x="4128" y="180"/>
                  </a:cubicBezTo>
                  <a:cubicBezTo>
                    <a:pt x="3856" y="244"/>
                    <a:pt x="3599" y="325"/>
                    <a:pt x="3326" y="341"/>
                  </a:cubicBezTo>
                  <a:cubicBezTo>
                    <a:pt x="3281" y="343"/>
                    <a:pt x="3236" y="344"/>
                    <a:pt x="3190" y="344"/>
                  </a:cubicBezTo>
                  <a:cubicBezTo>
                    <a:pt x="2911" y="344"/>
                    <a:pt x="2623" y="304"/>
                    <a:pt x="2347" y="277"/>
                  </a:cubicBezTo>
                  <a:cubicBezTo>
                    <a:pt x="2260" y="268"/>
                    <a:pt x="2176" y="263"/>
                    <a:pt x="2094" y="263"/>
                  </a:cubicBezTo>
                  <a:cubicBezTo>
                    <a:pt x="1720" y="263"/>
                    <a:pt x="1388" y="355"/>
                    <a:pt x="1046" y="565"/>
                  </a:cubicBezTo>
                  <a:cubicBezTo>
                    <a:pt x="678" y="790"/>
                    <a:pt x="293" y="1096"/>
                    <a:pt x="100" y="1496"/>
                  </a:cubicBezTo>
                  <a:cubicBezTo>
                    <a:pt x="1" y="1705"/>
                    <a:pt x="179" y="1891"/>
                    <a:pt x="342" y="1891"/>
                  </a:cubicBezTo>
                  <a:cubicBezTo>
                    <a:pt x="419" y="1891"/>
                    <a:pt x="492" y="1850"/>
                    <a:pt x="533" y="1753"/>
                  </a:cubicBezTo>
                  <a:cubicBezTo>
                    <a:pt x="710" y="1400"/>
                    <a:pt x="1046" y="1128"/>
                    <a:pt x="1400" y="951"/>
                  </a:cubicBezTo>
                  <a:cubicBezTo>
                    <a:pt x="1642" y="816"/>
                    <a:pt x="1875" y="777"/>
                    <a:pt x="2120" y="777"/>
                  </a:cubicBezTo>
                  <a:cubicBezTo>
                    <a:pt x="2313" y="777"/>
                    <a:pt x="2513" y="801"/>
                    <a:pt x="2732" y="822"/>
                  </a:cubicBezTo>
                  <a:cubicBezTo>
                    <a:pt x="2837" y="832"/>
                    <a:pt x="2940" y="837"/>
                    <a:pt x="3042" y="837"/>
                  </a:cubicBezTo>
                  <a:cubicBezTo>
                    <a:pt x="3438" y="837"/>
                    <a:pt x="3816" y="767"/>
                    <a:pt x="4225" y="678"/>
                  </a:cubicBezTo>
                  <a:cubicBezTo>
                    <a:pt x="4608" y="602"/>
                    <a:pt x="5002" y="515"/>
                    <a:pt x="5406" y="515"/>
                  </a:cubicBezTo>
                  <a:cubicBezTo>
                    <a:pt x="5509" y="515"/>
                    <a:pt x="5613" y="520"/>
                    <a:pt x="5718" y="533"/>
                  </a:cubicBezTo>
                  <a:cubicBezTo>
                    <a:pt x="5733" y="536"/>
                    <a:pt x="5746" y="537"/>
                    <a:pt x="5760" y="537"/>
                  </a:cubicBezTo>
                  <a:cubicBezTo>
                    <a:pt x="6038" y="537"/>
                    <a:pt x="6025" y="66"/>
                    <a:pt x="5718" y="20"/>
                  </a:cubicBezTo>
                  <a:cubicBezTo>
                    <a:pt x="5611" y="7"/>
                    <a:pt x="5504" y="1"/>
                    <a:pt x="5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1722500" y="1616000"/>
              <a:ext cx="16075" cy="12875"/>
            </a:xfrm>
            <a:custGeom>
              <a:avLst/>
              <a:gdLst/>
              <a:ahLst/>
              <a:cxnLst/>
              <a:rect l="l" t="t" r="r" b="b"/>
              <a:pathLst>
                <a:path w="643" h="515" extrusionOk="0">
                  <a:moveTo>
                    <a:pt x="321" y="0"/>
                  </a:moveTo>
                  <a:cubicBezTo>
                    <a:pt x="0" y="0"/>
                    <a:pt x="0" y="514"/>
                    <a:pt x="321" y="514"/>
                  </a:cubicBezTo>
                  <a:cubicBezTo>
                    <a:pt x="642" y="514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1822825" y="1630825"/>
              <a:ext cx="32500" cy="25325"/>
            </a:xfrm>
            <a:custGeom>
              <a:avLst/>
              <a:gdLst/>
              <a:ahLst/>
              <a:cxnLst/>
              <a:rect l="l" t="t" r="r" b="b"/>
              <a:pathLst>
                <a:path w="1300" h="1013" extrusionOk="0">
                  <a:moveTo>
                    <a:pt x="642" y="1"/>
                  </a:moveTo>
                  <a:cubicBezTo>
                    <a:pt x="0" y="1"/>
                    <a:pt x="0" y="1013"/>
                    <a:pt x="642" y="1013"/>
                  </a:cubicBezTo>
                  <a:cubicBezTo>
                    <a:pt x="1300" y="1013"/>
                    <a:pt x="1300" y="1"/>
                    <a:pt x="642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843675" y="2181825"/>
              <a:ext cx="32925" cy="25275"/>
            </a:xfrm>
            <a:custGeom>
              <a:avLst/>
              <a:gdLst/>
              <a:ahLst/>
              <a:cxnLst/>
              <a:rect l="l" t="t" r="r" b="b"/>
              <a:pathLst>
                <a:path w="1317" h="1011" extrusionOk="0">
                  <a:moveTo>
                    <a:pt x="658" y="0"/>
                  </a:moveTo>
                  <a:cubicBezTo>
                    <a:pt x="0" y="0"/>
                    <a:pt x="0" y="1011"/>
                    <a:pt x="658" y="1011"/>
                  </a:cubicBezTo>
                  <a:cubicBezTo>
                    <a:pt x="1317" y="1011"/>
                    <a:pt x="1317" y="0"/>
                    <a:pt x="658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1841275" y="2526500"/>
              <a:ext cx="32525" cy="25325"/>
            </a:xfrm>
            <a:custGeom>
              <a:avLst/>
              <a:gdLst/>
              <a:ahLst/>
              <a:cxnLst/>
              <a:rect l="l" t="t" r="r" b="b"/>
              <a:pathLst>
                <a:path w="1301" h="1013" extrusionOk="0">
                  <a:moveTo>
                    <a:pt x="643" y="1"/>
                  </a:moveTo>
                  <a:cubicBezTo>
                    <a:pt x="1" y="1"/>
                    <a:pt x="1" y="1013"/>
                    <a:pt x="643" y="1013"/>
                  </a:cubicBezTo>
                  <a:cubicBezTo>
                    <a:pt x="1300" y="1013"/>
                    <a:pt x="1300" y="1"/>
                    <a:pt x="64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933150" y="1248800"/>
              <a:ext cx="32550" cy="25700"/>
            </a:xfrm>
            <a:custGeom>
              <a:avLst/>
              <a:gdLst/>
              <a:ahLst/>
              <a:cxnLst/>
              <a:rect l="l" t="t" r="r" b="b"/>
              <a:pathLst>
                <a:path w="1302" h="1028" extrusionOk="0">
                  <a:moveTo>
                    <a:pt x="642" y="1"/>
                  </a:moveTo>
                  <a:cubicBezTo>
                    <a:pt x="0" y="1"/>
                    <a:pt x="0" y="1028"/>
                    <a:pt x="642" y="1028"/>
                  </a:cubicBezTo>
                  <a:cubicBezTo>
                    <a:pt x="1301" y="1028"/>
                    <a:pt x="1301" y="1"/>
                    <a:pt x="642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2059575" y="1159725"/>
              <a:ext cx="32925" cy="25325"/>
            </a:xfrm>
            <a:custGeom>
              <a:avLst/>
              <a:gdLst/>
              <a:ahLst/>
              <a:cxnLst/>
              <a:rect l="l" t="t" r="r" b="b"/>
              <a:pathLst>
                <a:path w="1317" h="1013" extrusionOk="0">
                  <a:moveTo>
                    <a:pt x="658" y="0"/>
                  </a:moveTo>
                  <a:cubicBezTo>
                    <a:pt x="1" y="0"/>
                    <a:pt x="1" y="1012"/>
                    <a:pt x="658" y="1012"/>
                  </a:cubicBezTo>
                  <a:cubicBezTo>
                    <a:pt x="1317" y="1012"/>
                    <a:pt x="1317" y="0"/>
                    <a:pt x="658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1150650" y="2864400"/>
              <a:ext cx="32550" cy="25325"/>
            </a:xfrm>
            <a:custGeom>
              <a:avLst/>
              <a:gdLst/>
              <a:ahLst/>
              <a:cxnLst/>
              <a:rect l="l" t="t" r="r" b="b"/>
              <a:pathLst>
                <a:path w="1302" h="1013" extrusionOk="0">
                  <a:moveTo>
                    <a:pt x="642" y="0"/>
                  </a:moveTo>
                  <a:cubicBezTo>
                    <a:pt x="0" y="0"/>
                    <a:pt x="0" y="1012"/>
                    <a:pt x="642" y="1012"/>
                  </a:cubicBezTo>
                  <a:cubicBezTo>
                    <a:pt x="1301" y="1012"/>
                    <a:pt x="1301" y="0"/>
                    <a:pt x="642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528650" y="1649300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9" y="0"/>
                  </a:moveTo>
                  <a:cubicBezTo>
                    <a:pt x="0" y="0"/>
                    <a:pt x="0" y="1012"/>
                    <a:pt x="659" y="1012"/>
                  </a:cubicBezTo>
                  <a:cubicBezTo>
                    <a:pt x="1317" y="1012"/>
                    <a:pt x="1317" y="0"/>
                    <a:pt x="659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2097300" y="2074650"/>
              <a:ext cx="32925" cy="25325"/>
            </a:xfrm>
            <a:custGeom>
              <a:avLst/>
              <a:gdLst/>
              <a:ahLst/>
              <a:cxnLst/>
              <a:rect l="l" t="t" r="r" b="b"/>
              <a:pathLst>
                <a:path w="1317" h="1013" extrusionOk="0">
                  <a:moveTo>
                    <a:pt x="658" y="1"/>
                  </a:moveTo>
                  <a:cubicBezTo>
                    <a:pt x="1" y="1"/>
                    <a:pt x="1" y="1013"/>
                    <a:pt x="658" y="1013"/>
                  </a:cubicBezTo>
                  <a:cubicBezTo>
                    <a:pt x="1317" y="1013"/>
                    <a:pt x="1317" y="1"/>
                    <a:pt x="658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1137300" y="834250"/>
              <a:ext cx="140175" cy="124675"/>
            </a:xfrm>
            <a:custGeom>
              <a:avLst/>
              <a:gdLst/>
              <a:ahLst/>
              <a:cxnLst/>
              <a:rect l="l" t="t" r="r" b="b"/>
              <a:pathLst>
                <a:path w="5607" h="4987" extrusionOk="0">
                  <a:moveTo>
                    <a:pt x="64" y="1"/>
                  </a:moveTo>
                  <a:cubicBezTo>
                    <a:pt x="28" y="1"/>
                    <a:pt x="1" y="46"/>
                    <a:pt x="37" y="82"/>
                  </a:cubicBezTo>
                  <a:cubicBezTo>
                    <a:pt x="502" y="516"/>
                    <a:pt x="615" y="1141"/>
                    <a:pt x="855" y="1687"/>
                  </a:cubicBezTo>
                  <a:cubicBezTo>
                    <a:pt x="1112" y="2217"/>
                    <a:pt x="1529" y="2570"/>
                    <a:pt x="2075" y="2778"/>
                  </a:cubicBezTo>
                  <a:cubicBezTo>
                    <a:pt x="2734" y="3020"/>
                    <a:pt x="3456" y="3035"/>
                    <a:pt x="4114" y="3260"/>
                  </a:cubicBezTo>
                  <a:cubicBezTo>
                    <a:pt x="4821" y="3485"/>
                    <a:pt x="5559" y="4111"/>
                    <a:pt x="5366" y="4929"/>
                  </a:cubicBezTo>
                  <a:cubicBezTo>
                    <a:pt x="5366" y="4965"/>
                    <a:pt x="5397" y="4987"/>
                    <a:pt x="5427" y="4987"/>
                  </a:cubicBezTo>
                  <a:cubicBezTo>
                    <a:pt x="5449" y="4987"/>
                    <a:pt x="5471" y="4974"/>
                    <a:pt x="5478" y="4946"/>
                  </a:cubicBezTo>
                  <a:cubicBezTo>
                    <a:pt x="5607" y="4383"/>
                    <a:pt x="5286" y="3838"/>
                    <a:pt x="4836" y="3501"/>
                  </a:cubicBezTo>
                  <a:cubicBezTo>
                    <a:pt x="4226" y="3035"/>
                    <a:pt x="3424" y="3003"/>
                    <a:pt x="2702" y="2842"/>
                  </a:cubicBezTo>
                  <a:cubicBezTo>
                    <a:pt x="1947" y="2682"/>
                    <a:pt x="1289" y="2361"/>
                    <a:pt x="952" y="1639"/>
                  </a:cubicBezTo>
                  <a:cubicBezTo>
                    <a:pt x="695" y="1077"/>
                    <a:pt x="583" y="451"/>
                    <a:pt x="102" y="17"/>
                  </a:cubicBezTo>
                  <a:cubicBezTo>
                    <a:pt x="89" y="6"/>
                    <a:pt x="76" y="1"/>
                    <a:pt x="64" y="1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2437975" y="2394075"/>
              <a:ext cx="54600" cy="51825"/>
            </a:xfrm>
            <a:custGeom>
              <a:avLst/>
              <a:gdLst/>
              <a:ahLst/>
              <a:cxnLst/>
              <a:rect l="l" t="t" r="r" b="b"/>
              <a:pathLst>
                <a:path w="2184" h="2073" extrusionOk="0">
                  <a:moveTo>
                    <a:pt x="418" y="1"/>
                  </a:moveTo>
                  <a:lnTo>
                    <a:pt x="756" y="820"/>
                  </a:lnTo>
                  <a:lnTo>
                    <a:pt x="1" y="1285"/>
                  </a:lnTo>
                  <a:lnTo>
                    <a:pt x="1" y="1285"/>
                  </a:lnTo>
                  <a:lnTo>
                    <a:pt x="884" y="1205"/>
                  </a:lnTo>
                  <a:lnTo>
                    <a:pt x="1092" y="2072"/>
                  </a:lnTo>
                  <a:lnTo>
                    <a:pt x="1302" y="1205"/>
                  </a:lnTo>
                  <a:lnTo>
                    <a:pt x="2184" y="1285"/>
                  </a:lnTo>
                  <a:lnTo>
                    <a:pt x="2184" y="1285"/>
                  </a:lnTo>
                  <a:lnTo>
                    <a:pt x="1413" y="820"/>
                  </a:lnTo>
                  <a:lnTo>
                    <a:pt x="1766" y="1"/>
                  </a:lnTo>
                  <a:lnTo>
                    <a:pt x="1766" y="1"/>
                  </a:lnTo>
                  <a:lnTo>
                    <a:pt x="1092" y="57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1918325" y="2833100"/>
              <a:ext cx="45775" cy="43775"/>
            </a:xfrm>
            <a:custGeom>
              <a:avLst/>
              <a:gdLst/>
              <a:ahLst/>
              <a:cxnLst/>
              <a:rect l="l" t="t" r="r" b="b"/>
              <a:pathLst>
                <a:path w="1831" h="1751" extrusionOk="0">
                  <a:moveTo>
                    <a:pt x="354" y="0"/>
                  </a:moveTo>
                  <a:lnTo>
                    <a:pt x="643" y="691"/>
                  </a:lnTo>
                  <a:lnTo>
                    <a:pt x="1" y="1076"/>
                  </a:lnTo>
                  <a:lnTo>
                    <a:pt x="754" y="1012"/>
                  </a:lnTo>
                  <a:lnTo>
                    <a:pt x="915" y="1750"/>
                  </a:lnTo>
                  <a:lnTo>
                    <a:pt x="1092" y="1012"/>
                  </a:lnTo>
                  <a:lnTo>
                    <a:pt x="1830" y="1076"/>
                  </a:lnTo>
                  <a:lnTo>
                    <a:pt x="1188" y="691"/>
                  </a:lnTo>
                  <a:lnTo>
                    <a:pt x="1493" y="0"/>
                  </a:lnTo>
                  <a:lnTo>
                    <a:pt x="915" y="498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2351725" y="2652525"/>
              <a:ext cx="90700" cy="88725"/>
            </a:xfrm>
            <a:custGeom>
              <a:avLst/>
              <a:gdLst/>
              <a:ahLst/>
              <a:cxnLst/>
              <a:rect l="l" t="t" r="r" b="b"/>
              <a:pathLst>
                <a:path w="3628" h="3549" extrusionOk="0">
                  <a:moveTo>
                    <a:pt x="1959" y="0"/>
                  </a:moveTo>
                  <a:lnTo>
                    <a:pt x="1460" y="139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188" y="2007"/>
                  </a:lnTo>
                  <a:lnTo>
                    <a:pt x="465" y="3307"/>
                  </a:lnTo>
                  <a:lnTo>
                    <a:pt x="1685" y="2472"/>
                  </a:lnTo>
                  <a:lnTo>
                    <a:pt x="2697" y="3548"/>
                  </a:lnTo>
                  <a:lnTo>
                    <a:pt x="2263" y="2136"/>
                  </a:lnTo>
                  <a:lnTo>
                    <a:pt x="3628" y="1509"/>
                  </a:lnTo>
                  <a:lnTo>
                    <a:pt x="2134" y="1477"/>
                  </a:lnTo>
                  <a:lnTo>
                    <a:pt x="19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42"/>
          <p:cNvGrpSpPr/>
          <p:nvPr/>
        </p:nvGrpSpPr>
        <p:grpSpPr>
          <a:xfrm>
            <a:off x="5948105" y="920403"/>
            <a:ext cx="1588863" cy="3785559"/>
            <a:chOff x="2950025" y="816400"/>
            <a:chExt cx="845950" cy="2015525"/>
          </a:xfrm>
        </p:grpSpPr>
        <p:sp>
          <p:nvSpPr>
            <p:cNvPr id="738" name="Google Shape;738;p42"/>
            <p:cNvSpPr/>
            <p:nvPr/>
          </p:nvSpPr>
          <p:spPr>
            <a:xfrm>
              <a:off x="3029100" y="816400"/>
              <a:ext cx="382425" cy="388625"/>
            </a:xfrm>
            <a:custGeom>
              <a:avLst/>
              <a:gdLst/>
              <a:ahLst/>
              <a:cxnLst/>
              <a:rect l="l" t="t" r="r" b="b"/>
              <a:pathLst>
                <a:path w="15297" h="15545" extrusionOk="0">
                  <a:moveTo>
                    <a:pt x="4462" y="0"/>
                  </a:moveTo>
                  <a:cubicBezTo>
                    <a:pt x="4414" y="0"/>
                    <a:pt x="4366" y="3"/>
                    <a:pt x="4318" y="10"/>
                  </a:cubicBezTo>
                  <a:cubicBezTo>
                    <a:pt x="3500" y="106"/>
                    <a:pt x="3098" y="1037"/>
                    <a:pt x="2408" y="1502"/>
                  </a:cubicBezTo>
                  <a:cubicBezTo>
                    <a:pt x="1749" y="1951"/>
                    <a:pt x="786" y="2016"/>
                    <a:pt x="386" y="2722"/>
                  </a:cubicBezTo>
                  <a:cubicBezTo>
                    <a:pt x="0" y="3413"/>
                    <a:pt x="450" y="4263"/>
                    <a:pt x="979" y="4857"/>
                  </a:cubicBezTo>
                  <a:cubicBezTo>
                    <a:pt x="1525" y="5435"/>
                    <a:pt x="2183" y="5981"/>
                    <a:pt x="2327" y="6751"/>
                  </a:cubicBezTo>
                  <a:cubicBezTo>
                    <a:pt x="2488" y="7586"/>
                    <a:pt x="2023" y="8613"/>
                    <a:pt x="2616" y="9223"/>
                  </a:cubicBezTo>
                  <a:cubicBezTo>
                    <a:pt x="3194" y="9817"/>
                    <a:pt x="4382" y="9496"/>
                    <a:pt x="4863" y="10186"/>
                  </a:cubicBezTo>
                  <a:cubicBezTo>
                    <a:pt x="5329" y="10876"/>
                    <a:pt x="4591" y="11952"/>
                    <a:pt x="5088" y="12626"/>
                  </a:cubicBezTo>
                  <a:cubicBezTo>
                    <a:pt x="5522" y="13204"/>
                    <a:pt x="6453" y="12947"/>
                    <a:pt x="7127" y="13204"/>
                  </a:cubicBezTo>
                  <a:cubicBezTo>
                    <a:pt x="7592" y="13380"/>
                    <a:pt x="7930" y="13782"/>
                    <a:pt x="8219" y="14183"/>
                  </a:cubicBezTo>
                  <a:cubicBezTo>
                    <a:pt x="8508" y="14600"/>
                    <a:pt x="8780" y="15017"/>
                    <a:pt x="9182" y="15306"/>
                  </a:cubicBezTo>
                  <a:cubicBezTo>
                    <a:pt x="9407" y="15454"/>
                    <a:pt x="9683" y="15545"/>
                    <a:pt x="9947" y="15545"/>
                  </a:cubicBezTo>
                  <a:cubicBezTo>
                    <a:pt x="10174" y="15545"/>
                    <a:pt x="10392" y="15478"/>
                    <a:pt x="10562" y="15323"/>
                  </a:cubicBezTo>
                  <a:lnTo>
                    <a:pt x="15089" y="13348"/>
                  </a:lnTo>
                  <a:cubicBezTo>
                    <a:pt x="14704" y="12642"/>
                    <a:pt x="14623" y="11775"/>
                    <a:pt x="14864" y="11004"/>
                  </a:cubicBezTo>
                  <a:cubicBezTo>
                    <a:pt x="15025" y="10523"/>
                    <a:pt x="15297" y="9977"/>
                    <a:pt x="15057" y="9528"/>
                  </a:cubicBezTo>
                  <a:cubicBezTo>
                    <a:pt x="14879" y="9207"/>
                    <a:pt x="14511" y="9046"/>
                    <a:pt x="14254" y="8774"/>
                  </a:cubicBezTo>
                  <a:cubicBezTo>
                    <a:pt x="13788" y="8260"/>
                    <a:pt x="13901" y="7409"/>
                    <a:pt x="13484" y="6863"/>
                  </a:cubicBezTo>
                  <a:cubicBezTo>
                    <a:pt x="12889" y="6093"/>
                    <a:pt x="11637" y="6270"/>
                    <a:pt x="10931" y="5611"/>
                  </a:cubicBezTo>
                  <a:cubicBezTo>
                    <a:pt x="10096" y="4809"/>
                    <a:pt x="10417" y="3203"/>
                    <a:pt x="9471" y="2561"/>
                  </a:cubicBezTo>
                  <a:cubicBezTo>
                    <a:pt x="8829" y="2129"/>
                    <a:pt x="7945" y="2369"/>
                    <a:pt x="7239" y="2080"/>
                  </a:cubicBezTo>
                  <a:cubicBezTo>
                    <a:pt x="6678" y="1855"/>
                    <a:pt x="6293" y="1309"/>
                    <a:pt x="5891" y="844"/>
                  </a:cubicBezTo>
                  <a:cubicBezTo>
                    <a:pt x="5522" y="415"/>
                    <a:pt x="5016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3406300" y="1132850"/>
              <a:ext cx="27700" cy="67025"/>
            </a:xfrm>
            <a:custGeom>
              <a:avLst/>
              <a:gdLst/>
              <a:ahLst/>
              <a:cxnLst/>
              <a:rect l="l" t="t" r="r" b="b"/>
              <a:pathLst>
                <a:path w="1108" h="2681" extrusionOk="0">
                  <a:moveTo>
                    <a:pt x="1" y="0"/>
                  </a:moveTo>
                  <a:lnTo>
                    <a:pt x="65" y="2680"/>
                  </a:lnTo>
                  <a:cubicBezTo>
                    <a:pt x="65" y="2680"/>
                    <a:pt x="498" y="2183"/>
                    <a:pt x="739" y="1685"/>
                  </a:cubicBezTo>
                  <a:cubicBezTo>
                    <a:pt x="979" y="1171"/>
                    <a:pt x="1060" y="610"/>
                    <a:pt x="1060" y="610"/>
                  </a:cubicBezTo>
                  <a:lnTo>
                    <a:pt x="1108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3291125" y="1240400"/>
              <a:ext cx="97925" cy="96700"/>
            </a:xfrm>
            <a:custGeom>
              <a:avLst/>
              <a:gdLst/>
              <a:ahLst/>
              <a:cxnLst/>
              <a:rect l="l" t="t" r="r" b="b"/>
              <a:pathLst>
                <a:path w="3917" h="3868" extrusionOk="0">
                  <a:moveTo>
                    <a:pt x="3741" y="0"/>
                  </a:moveTo>
                  <a:lnTo>
                    <a:pt x="0" y="176"/>
                  </a:lnTo>
                  <a:lnTo>
                    <a:pt x="306" y="3868"/>
                  </a:lnTo>
                  <a:lnTo>
                    <a:pt x="3917" y="3596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3290325" y="1244800"/>
              <a:ext cx="91125" cy="45225"/>
            </a:xfrm>
            <a:custGeom>
              <a:avLst/>
              <a:gdLst/>
              <a:ahLst/>
              <a:cxnLst/>
              <a:rect l="l" t="t" r="r" b="b"/>
              <a:pathLst>
                <a:path w="3645" h="1809" extrusionOk="0">
                  <a:moveTo>
                    <a:pt x="0" y="0"/>
                  </a:moveTo>
                  <a:lnTo>
                    <a:pt x="145" y="1766"/>
                  </a:lnTo>
                  <a:cubicBezTo>
                    <a:pt x="145" y="1766"/>
                    <a:pt x="357" y="1808"/>
                    <a:pt x="706" y="1808"/>
                  </a:cubicBezTo>
                  <a:cubicBezTo>
                    <a:pt x="1037" y="1808"/>
                    <a:pt x="1492" y="1770"/>
                    <a:pt x="2007" y="1622"/>
                  </a:cubicBezTo>
                  <a:cubicBezTo>
                    <a:pt x="3484" y="1188"/>
                    <a:pt x="3645" y="402"/>
                    <a:pt x="3645" y="402"/>
                  </a:cubicBezTo>
                  <a:lnTo>
                    <a:pt x="3645" y="402"/>
                  </a:lnTo>
                  <a:cubicBezTo>
                    <a:pt x="3644" y="402"/>
                    <a:pt x="2649" y="1156"/>
                    <a:pt x="2055" y="1220"/>
                  </a:cubicBezTo>
                  <a:cubicBezTo>
                    <a:pt x="2013" y="1225"/>
                    <a:pt x="1971" y="1227"/>
                    <a:pt x="1930" y="1227"/>
                  </a:cubicBezTo>
                  <a:cubicBezTo>
                    <a:pt x="946" y="122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241775" y="1153250"/>
              <a:ext cx="32925" cy="60675"/>
            </a:xfrm>
            <a:custGeom>
              <a:avLst/>
              <a:gdLst/>
              <a:ahLst/>
              <a:cxnLst/>
              <a:rect l="l" t="t" r="r" b="b"/>
              <a:pathLst>
                <a:path w="1317" h="2427" extrusionOk="0">
                  <a:moveTo>
                    <a:pt x="890" y="0"/>
                  </a:moveTo>
                  <a:cubicBezTo>
                    <a:pt x="796" y="0"/>
                    <a:pt x="689" y="32"/>
                    <a:pt x="611" y="51"/>
                  </a:cubicBezTo>
                  <a:cubicBezTo>
                    <a:pt x="482" y="67"/>
                    <a:pt x="354" y="147"/>
                    <a:pt x="273" y="259"/>
                  </a:cubicBezTo>
                  <a:cubicBezTo>
                    <a:pt x="1" y="597"/>
                    <a:pt x="33" y="1111"/>
                    <a:pt x="241" y="1496"/>
                  </a:cubicBezTo>
                  <a:cubicBezTo>
                    <a:pt x="465" y="1864"/>
                    <a:pt x="964" y="2170"/>
                    <a:pt x="1317" y="2427"/>
                  </a:cubicBezTo>
                  <a:lnTo>
                    <a:pt x="1043" y="51"/>
                  </a:lnTo>
                  <a:cubicBezTo>
                    <a:pt x="1006" y="13"/>
                    <a:pt x="951" y="0"/>
                    <a:pt x="890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3404700" y="1152650"/>
              <a:ext cx="32525" cy="60050"/>
            </a:xfrm>
            <a:custGeom>
              <a:avLst/>
              <a:gdLst/>
              <a:ahLst/>
              <a:cxnLst/>
              <a:rect l="l" t="t" r="r" b="b"/>
              <a:pathLst>
                <a:path w="1301" h="2402" extrusionOk="0">
                  <a:moveTo>
                    <a:pt x="548" y="1"/>
                  </a:moveTo>
                  <a:cubicBezTo>
                    <a:pt x="380" y="1"/>
                    <a:pt x="124" y="47"/>
                    <a:pt x="48" y="123"/>
                  </a:cubicBezTo>
                  <a:lnTo>
                    <a:pt x="1" y="2402"/>
                  </a:lnTo>
                  <a:cubicBezTo>
                    <a:pt x="337" y="2130"/>
                    <a:pt x="851" y="1824"/>
                    <a:pt x="1060" y="1439"/>
                  </a:cubicBezTo>
                  <a:cubicBezTo>
                    <a:pt x="1268" y="1054"/>
                    <a:pt x="1300" y="540"/>
                    <a:pt x="1011" y="219"/>
                  </a:cubicBezTo>
                  <a:cubicBezTo>
                    <a:pt x="915" y="107"/>
                    <a:pt x="803" y="26"/>
                    <a:pt x="658" y="11"/>
                  </a:cubicBezTo>
                  <a:cubicBezTo>
                    <a:pt x="631" y="4"/>
                    <a:pt x="593" y="1"/>
                    <a:pt x="54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3260225" y="1063825"/>
              <a:ext cx="149325" cy="212525"/>
            </a:xfrm>
            <a:custGeom>
              <a:avLst/>
              <a:gdLst/>
              <a:ahLst/>
              <a:cxnLst/>
              <a:rect l="l" t="t" r="r" b="b"/>
              <a:pathLst>
                <a:path w="5973" h="8501" extrusionOk="0">
                  <a:moveTo>
                    <a:pt x="2970" y="1"/>
                  </a:moveTo>
                  <a:cubicBezTo>
                    <a:pt x="2970" y="1"/>
                    <a:pt x="1" y="209"/>
                    <a:pt x="305" y="4559"/>
                  </a:cubicBezTo>
                  <a:cubicBezTo>
                    <a:pt x="534" y="8009"/>
                    <a:pt x="2278" y="8500"/>
                    <a:pt x="3142" y="8500"/>
                  </a:cubicBezTo>
                  <a:cubicBezTo>
                    <a:pt x="3368" y="8500"/>
                    <a:pt x="3533" y="8467"/>
                    <a:pt x="3597" y="8444"/>
                  </a:cubicBezTo>
                  <a:cubicBezTo>
                    <a:pt x="3676" y="8412"/>
                    <a:pt x="5972" y="7689"/>
                    <a:pt x="5940" y="4720"/>
                  </a:cubicBezTo>
                  <a:cubicBezTo>
                    <a:pt x="5923" y="1734"/>
                    <a:pt x="5602" y="80"/>
                    <a:pt x="2970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3280775" y="1129025"/>
              <a:ext cx="43275" cy="12100"/>
            </a:xfrm>
            <a:custGeom>
              <a:avLst/>
              <a:gdLst/>
              <a:ahLst/>
              <a:cxnLst/>
              <a:rect l="l" t="t" r="r" b="b"/>
              <a:pathLst>
                <a:path w="1731" h="484" extrusionOk="0">
                  <a:moveTo>
                    <a:pt x="1343" y="0"/>
                  </a:moveTo>
                  <a:cubicBezTo>
                    <a:pt x="943" y="0"/>
                    <a:pt x="548" y="65"/>
                    <a:pt x="174" y="185"/>
                  </a:cubicBezTo>
                  <a:cubicBezTo>
                    <a:pt x="1" y="243"/>
                    <a:pt x="48" y="484"/>
                    <a:pt x="200" y="484"/>
                  </a:cubicBezTo>
                  <a:cubicBezTo>
                    <a:pt x="217" y="484"/>
                    <a:pt x="235" y="481"/>
                    <a:pt x="254" y="474"/>
                  </a:cubicBezTo>
                  <a:cubicBezTo>
                    <a:pt x="613" y="368"/>
                    <a:pt x="984" y="306"/>
                    <a:pt x="1355" y="306"/>
                  </a:cubicBezTo>
                  <a:cubicBezTo>
                    <a:pt x="1433" y="306"/>
                    <a:pt x="1510" y="308"/>
                    <a:pt x="1587" y="314"/>
                  </a:cubicBezTo>
                  <a:cubicBezTo>
                    <a:pt x="1666" y="314"/>
                    <a:pt x="1731" y="250"/>
                    <a:pt x="1731" y="169"/>
                  </a:cubicBezTo>
                  <a:cubicBezTo>
                    <a:pt x="1731" y="72"/>
                    <a:pt x="1666" y="8"/>
                    <a:pt x="1587" y="8"/>
                  </a:cubicBezTo>
                  <a:cubicBezTo>
                    <a:pt x="1505" y="3"/>
                    <a:pt x="1424" y="0"/>
                    <a:pt x="1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3351325" y="1126450"/>
              <a:ext cx="38150" cy="8925"/>
            </a:xfrm>
            <a:custGeom>
              <a:avLst/>
              <a:gdLst/>
              <a:ahLst/>
              <a:cxnLst/>
              <a:rect l="l" t="t" r="r" b="b"/>
              <a:pathLst>
                <a:path w="1526" h="357" extrusionOk="0">
                  <a:moveTo>
                    <a:pt x="726" y="1"/>
                  </a:moveTo>
                  <a:cubicBezTo>
                    <a:pt x="525" y="1"/>
                    <a:pt x="325" y="17"/>
                    <a:pt x="128" y="47"/>
                  </a:cubicBezTo>
                  <a:cubicBezTo>
                    <a:pt x="49" y="64"/>
                    <a:pt x="0" y="160"/>
                    <a:pt x="17" y="240"/>
                  </a:cubicBezTo>
                  <a:cubicBezTo>
                    <a:pt x="43" y="307"/>
                    <a:pt x="103" y="340"/>
                    <a:pt x="168" y="340"/>
                  </a:cubicBezTo>
                  <a:cubicBezTo>
                    <a:pt x="182" y="340"/>
                    <a:pt x="196" y="339"/>
                    <a:pt x="209" y="336"/>
                  </a:cubicBezTo>
                  <a:cubicBezTo>
                    <a:pt x="370" y="308"/>
                    <a:pt x="534" y="295"/>
                    <a:pt x="697" y="295"/>
                  </a:cubicBezTo>
                  <a:cubicBezTo>
                    <a:pt x="908" y="295"/>
                    <a:pt x="1117" y="316"/>
                    <a:pt x="1316" y="353"/>
                  </a:cubicBezTo>
                  <a:cubicBezTo>
                    <a:pt x="1329" y="355"/>
                    <a:pt x="1342" y="356"/>
                    <a:pt x="1355" y="356"/>
                  </a:cubicBezTo>
                  <a:cubicBezTo>
                    <a:pt x="1426" y="356"/>
                    <a:pt x="1496" y="321"/>
                    <a:pt x="1509" y="240"/>
                  </a:cubicBezTo>
                  <a:cubicBezTo>
                    <a:pt x="1526" y="175"/>
                    <a:pt x="1477" y="79"/>
                    <a:pt x="1397" y="64"/>
                  </a:cubicBezTo>
                  <a:cubicBezTo>
                    <a:pt x="1176" y="21"/>
                    <a:pt x="951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3325050" y="1196075"/>
              <a:ext cx="26450" cy="5900"/>
            </a:xfrm>
            <a:custGeom>
              <a:avLst/>
              <a:gdLst/>
              <a:ahLst/>
              <a:cxnLst/>
              <a:rect l="l" t="t" r="r" b="b"/>
              <a:pathLst>
                <a:path w="1058" h="236" extrusionOk="0">
                  <a:moveTo>
                    <a:pt x="979" y="0"/>
                  </a:moveTo>
                  <a:cubicBezTo>
                    <a:pt x="971" y="0"/>
                    <a:pt x="963" y="2"/>
                    <a:pt x="955" y="8"/>
                  </a:cubicBezTo>
                  <a:cubicBezTo>
                    <a:pt x="823" y="90"/>
                    <a:pt x="671" y="130"/>
                    <a:pt x="518" y="130"/>
                  </a:cubicBezTo>
                  <a:cubicBezTo>
                    <a:pt x="374" y="130"/>
                    <a:pt x="230" y="94"/>
                    <a:pt x="105" y="23"/>
                  </a:cubicBezTo>
                  <a:cubicBezTo>
                    <a:pt x="96" y="18"/>
                    <a:pt x="87" y="16"/>
                    <a:pt x="79" y="16"/>
                  </a:cubicBezTo>
                  <a:cubicBezTo>
                    <a:pt x="29" y="16"/>
                    <a:pt x="1" y="92"/>
                    <a:pt x="56" y="119"/>
                  </a:cubicBezTo>
                  <a:cubicBezTo>
                    <a:pt x="194" y="196"/>
                    <a:pt x="350" y="236"/>
                    <a:pt x="507" y="236"/>
                  </a:cubicBezTo>
                  <a:cubicBezTo>
                    <a:pt x="679" y="236"/>
                    <a:pt x="853" y="188"/>
                    <a:pt x="1004" y="87"/>
                  </a:cubicBezTo>
                  <a:cubicBezTo>
                    <a:pt x="1057" y="60"/>
                    <a:pt x="1021" y="0"/>
                    <a:pt x="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3217700" y="1015300"/>
              <a:ext cx="218325" cy="182975"/>
            </a:xfrm>
            <a:custGeom>
              <a:avLst/>
              <a:gdLst/>
              <a:ahLst/>
              <a:cxnLst/>
              <a:rect l="l" t="t" r="r" b="b"/>
              <a:pathLst>
                <a:path w="8733" h="7319" extrusionOk="0">
                  <a:moveTo>
                    <a:pt x="4154" y="0"/>
                  </a:moveTo>
                  <a:cubicBezTo>
                    <a:pt x="3903" y="0"/>
                    <a:pt x="3598" y="59"/>
                    <a:pt x="3226" y="208"/>
                  </a:cubicBezTo>
                  <a:cubicBezTo>
                    <a:pt x="3226" y="208"/>
                    <a:pt x="2280" y="529"/>
                    <a:pt x="2023" y="1588"/>
                  </a:cubicBezTo>
                  <a:cubicBezTo>
                    <a:pt x="1766" y="2648"/>
                    <a:pt x="273" y="1781"/>
                    <a:pt x="771" y="4542"/>
                  </a:cubicBezTo>
                  <a:cubicBezTo>
                    <a:pt x="771" y="4542"/>
                    <a:pt x="1" y="5922"/>
                    <a:pt x="932" y="6629"/>
                  </a:cubicBezTo>
                  <a:cubicBezTo>
                    <a:pt x="1820" y="7303"/>
                    <a:pt x="2066" y="7318"/>
                    <a:pt x="2086" y="7318"/>
                  </a:cubicBezTo>
                  <a:cubicBezTo>
                    <a:pt x="2087" y="7318"/>
                    <a:pt x="2087" y="7318"/>
                    <a:pt x="2087" y="7318"/>
                  </a:cubicBezTo>
                  <a:lnTo>
                    <a:pt x="1974" y="5537"/>
                  </a:lnTo>
                  <a:cubicBezTo>
                    <a:pt x="1974" y="5537"/>
                    <a:pt x="2937" y="4654"/>
                    <a:pt x="3002" y="3915"/>
                  </a:cubicBezTo>
                  <a:cubicBezTo>
                    <a:pt x="3082" y="3177"/>
                    <a:pt x="3034" y="2374"/>
                    <a:pt x="4206" y="2359"/>
                  </a:cubicBezTo>
                  <a:cubicBezTo>
                    <a:pt x="5394" y="2342"/>
                    <a:pt x="5409" y="2038"/>
                    <a:pt x="5409" y="2038"/>
                  </a:cubicBezTo>
                  <a:lnTo>
                    <a:pt x="5698" y="2406"/>
                  </a:lnTo>
                  <a:cubicBezTo>
                    <a:pt x="5987" y="2455"/>
                    <a:pt x="6164" y="2519"/>
                    <a:pt x="6421" y="2631"/>
                  </a:cubicBezTo>
                  <a:cubicBezTo>
                    <a:pt x="6693" y="2744"/>
                    <a:pt x="6935" y="2937"/>
                    <a:pt x="7031" y="3209"/>
                  </a:cubicBezTo>
                  <a:cubicBezTo>
                    <a:pt x="7127" y="3450"/>
                    <a:pt x="7224" y="3690"/>
                    <a:pt x="7239" y="3964"/>
                  </a:cubicBezTo>
                  <a:cubicBezTo>
                    <a:pt x="7271" y="4525"/>
                    <a:pt x="7545" y="5056"/>
                    <a:pt x="7962" y="5409"/>
                  </a:cubicBezTo>
                  <a:cubicBezTo>
                    <a:pt x="8066" y="5315"/>
                    <a:pt x="8216" y="5262"/>
                    <a:pt x="8365" y="5262"/>
                  </a:cubicBezTo>
                  <a:cubicBezTo>
                    <a:pt x="8448" y="5262"/>
                    <a:pt x="8530" y="5278"/>
                    <a:pt x="8604" y="5312"/>
                  </a:cubicBezTo>
                  <a:cubicBezTo>
                    <a:pt x="8733" y="4831"/>
                    <a:pt x="8684" y="4285"/>
                    <a:pt x="8427" y="3851"/>
                  </a:cubicBezTo>
                  <a:cubicBezTo>
                    <a:pt x="8331" y="3675"/>
                    <a:pt x="8202" y="3515"/>
                    <a:pt x="8155" y="3322"/>
                  </a:cubicBezTo>
                  <a:cubicBezTo>
                    <a:pt x="8091" y="3016"/>
                    <a:pt x="8251" y="2695"/>
                    <a:pt x="8234" y="2391"/>
                  </a:cubicBezTo>
                  <a:cubicBezTo>
                    <a:pt x="8220" y="1935"/>
                    <a:pt x="7786" y="1536"/>
                    <a:pt x="7331" y="1536"/>
                  </a:cubicBezTo>
                  <a:cubicBezTo>
                    <a:pt x="7306" y="1536"/>
                    <a:pt x="7281" y="1537"/>
                    <a:pt x="7256" y="1540"/>
                  </a:cubicBezTo>
                  <a:cubicBezTo>
                    <a:pt x="7154" y="1558"/>
                    <a:pt x="7046" y="1587"/>
                    <a:pt x="6946" y="1587"/>
                  </a:cubicBezTo>
                  <a:cubicBezTo>
                    <a:pt x="6873" y="1587"/>
                    <a:pt x="6803" y="1571"/>
                    <a:pt x="6742" y="1524"/>
                  </a:cubicBezTo>
                  <a:cubicBezTo>
                    <a:pt x="6646" y="1460"/>
                    <a:pt x="6629" y="1315"/>
                    <a:pt x="6582" y="1203"/>
                  </a:cubicBezTo>
                  <a:cubicBezTo>
                    <a:pt x="6485" y="962"/>
                    <a:pt x="6276" y="754"/>
                    <a:pt x="6019" y="673"/>
                  </a:cubicBezTo>
                  <a:cubicBezTo>
                    <a:pt x="5928" y="644"/>
                    <a:pt x="5832" y="630"/>
                    <a:pt x="5737" y="630"/>
                  </a:cubicBezTo>
                  <a:cubicBezTo>
                    <a:pt x="5565" y="630"/>
                    <a:pt x="5393" y="677"/>
                    <a:pt x="5249" y="769"/>
                  </a:cubicBezTo>
                  <a:cubicBezTo>
                    <a:pt x="5249" y="769"/>
                    <a:pt x="5062" y="0"/>
                    <a:pt x="4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3295925" y="1161750"/>
              <a:ext cx="18725" cy="9675"/>
            </a:xfrm>
            <a:custGeom>
              <a:avLst/>
              <a:gdLst/>
              <a:ahLst/>
              <a:cxnLst/>
              <a:rect l="l" t="t" r="r" b="b"/>
              <a:pathLst>
                <a:path w="749" h="387" extrusionOk="0">
                  <a:moveTo>
                    <a:pt x="50" y="0"/>
                  </a:moveTo>
                  <a:cubicBezTo>
                    <a:pt x="18" y="0"/>
                    <a:pt x="1" y="15"/>
                    <a:pt x="1" y="48"/>
                  </a:cubicBezTo>
                  <a:cubicBezTo>
                    <a:pt x="18" y="225"/>
                    <a:pt x="161" y="369"/>
                    <a:pt x="339" y="385"/>
                  </a:cubicBezTo>
                  <a:cubicBezTo>
                    <a:pt x="349" y="386"/>
                    <a:pt x="360" y="387"/>
                    <a:pt x="371" y="387"/>
                  </a:cubicBezTo>
                  <a:cubicBezTo>
                    <a:pt x="534" y="387"/>
                    <a:pt x="679" y="278"/>
                    <a:pt x="739" y="112"/>
                  </a:cubicBezTo>
                  <a:cubicBezTo>
                    <a:pt x="749" y="76"/>
                    <a:pt x="723" y="55"/>
                    <a:pt x="692" y="55"/>
                  </a:cubicBezTo>
                  <a:cubicBezTo>
                    <a:pt x="668" y="55"/>
                    <a:pt x="642" y="68"/>
                    <a:pt x="628" y="96"/>
                  </a:cubicBezTo>
                  <a:cubicBezTo>
                    <a:pt x="596" y="208"/>
                    <a:pt x="467" y="289"/>
                    <a:pt x="354" y="289"/>
                  </a:cubicBezTo>
                  <a:cubicBezTo>
                    <a:pt x="226" y="272"/>
                    <a:pt x="114" y="176"/>
                    <a:pt x="97" y="48"/>
                  </a:cubicBezTo>
                  <a:cubicBezTo>
                    <a:pt x="97" y="15"/>
                    <a:pt x="82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361750" y="1161750"/>
              <a:ext cx="18725" cy="9675"/>
            </a:xfrm>
            <a:custGeom>
              <a:avLst/>
              <a:gdLst/>
              <a:ahLst/>
              <a:cxnLst/>
              <a:rect l="l" t="t" r="r" b="b"/>
              <a:pathLst>
                <a:path w="749" h="387" extrusionOk="0">
                  <a:moveTo>
                    <a:pt x="49" y="0"/>
                  </a:moveTo>
                  <a:cubicBezTo>
                    <a:pt x="33" y="0"/>
                    <a:pt x="0" y="15"/>
                    <a:pt x="0" y="48"/>
                  </a:cubicBezTo>
                  <a:cubicBezTo>
                    <a:pt x="33" y="225"/>
                    <a:pt x="161" y="369"/>
                    <a:pt x="354" y="385"/>
                  </a:cubicBezTo>
                  <a:cubicBezTo>
                    <a:pt x="363" y="386"/>
                    <a:pt x="373" y="387"/>
                    <a:pt x="383" y="387"/>
                  </a:cubicBezTo>
                  <a:cubicBezTo>
                    <a:pt x="535" y="387"/>
                    <a:pt x="694" y="278"/>
                    <a:pt x="739" y="112"/>
                  </a:cubicBezTo>
                  <a:cubicBezTo>
                    <a:pt x="748" y="76"/>
                    <a:pt x="722" y="55"/>
                    <a:pt x="694" y="55"/>
                  </a:cubicBezTo>
                  <a:cubicBezTo>
                    <a:pt x="673" y="55"/>
                    <a:pt x="650" y="68"/>
                    <a:pt x="642" y="96"/>
                  </a:cubicBezTo>
                  <a:cubicBezTo>
                    <a:pt x="610" y="208"/>
                    <a:pt x="482" y="289"/>
                    <a:pt x="354" y="289"/>
                  </a:cubicBezTo>
                  <a:cubicBezTo>
                    <a:pt x="242" y="272"/>
                    <a:pt x="129" y="176"/>
                    <a:pt x="113" y="48"/>
                  </a:cubicBezTo>
                  <a:cubicBezTo>
                    <a:pt x="97" y="15"/>
                    <a:pt x="81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3202450" y="1311025"/>
              <a:ext cx="254450" cy="334275"/>
            </a:xfrm>
            <a:custGeom>
              <a:avLst/>
              <a:gdLst/>
              <a:ahLst/>
              <a:cxnLst/>
              <a:rect l="l" t="t" r="r" b="b"/>
              <a:pathLst>
                <a:path w="10178" h="13371" extrusionOk="0">
                  <a:moveTo>
                    <a:pt x="7303" y="0"/>
                  </a:moveTo>
                  <a:lnTo>
                    <a:pt x="2055" y="321"/>
                  </a:lnTo>
                  <a:cubicBezTo>
                    <a:pt x="2055" y="321"/>
                    <a:pt x="65" y="1011"/>
                    <a:pt x="1" y="2697"/>
                  </a:cubicBezTo>
                  <a:lnTo>
                    <a:pt x="465" y="5891"/>
                  </a:lnTo>
                  <a:cubicBezTo>
                    <a:pt x="465" y="5891"/>
                    <a:pt x="722" y="10963"/>
                    <a:pt x="996" y="11943"/>
                  </a:cubicBezTo>
                  <a:cubicBezTo>
                    <a:pt x="1349" y="13291"/>
                    <a:pt x="2248" y="13371"/>
                    <a:pt x="2248" y="13371"/>
                  </a:cubicBezTo>
                  <a:lnTo>
                    <a:pt x="9407" y="12664"/>
                  </a:lnTo>
                  <a:cubicBezTo>
                    <a:pt x="9407" y="12664"/>
                    <a:pt x="9775" y="11862"/>
                    <a:pt x="9968" y="10305"/>
                  </a:cubicBezTo>
                  <a:cubicBezTo>
                    <a:pt x="10177" y="8732"/>
                    <a:pt x="10096" y="4719"/>
                    <a:pt x="10096" y="4719"/>
                  </a:cubicBezTo>
                  <a:lnTo>
                    <a:pt x="9775" y="450"/>
                  </a:lnTo>
                  <a:lnTo>
                    <a:pt x="7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3173550" y="1881650"/>
              <a:ext cx="199875" cy="736000"/>
            </a:xfrm>
            <a:custGeom>
              <a:avLst/>
              <a:gdLst/>
              <a:ahLst/>
              <a:cxnLst/>
              <a:rect l="l" t="t" r="r" b="b"/>
              <a:pathLst>
                <a:path w="7995" h="29440" extrusionOk="0">
                  <a:moveTo>
                    <a:pt x="7336" y="1"/>
                  </a:moveTo>
                  <a:lnTo>
                    <a:pt x="1365" y="33"/>
                  </a:lnTo>
                  <a:lnTo>
                    <a:pt x="1" y="2841"/>
                  </a:lnTo>
                  <a:lnTo>
                    <a:pt x="2344" y="14366"/>
                  </a:lnTo>
                  <a:lnTo>
                    <a:pt x="2858" y="17737"/>
                  </a:lnTo>
                  <a:lnTo>
                    <a:pt x="3548" y="29439"/>
                  </a:lnTo>
                  <a:lnTo>
                    <a:pt x="6036" y="29422"/>
                  </a:lnTo>
                  <a:cubicBezTo>
                    <a:pt x="6036" y="29422"/>
                    <a:pt x="6871" y="23869"/>
                    <a:pt x="7128" y="21478"/>
                  </a:cubicBezTo>
                  <a:cubicBezTo>
                    <a:pt x="7385" y="19085"/>
                    <a:pt x="7031" y="16549"/>
                    <a:pt x="7031" y="16549"/>
                  </a:cubicBezTo>
                  <a:lnTo>
                    <a:pt x="7995" y="5730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3391050" y="1845125"/>
              <a:ext cx="276500" cy="469150"/>
            </a:xfrm>
            <a:custGeom>
              <a:avLst/>
              <a:gdLst/>
              <a:ahLst/>
              <a:cxnLst/>
              <a:rect l="l" t="t" r="r" b="b"/>
              <a:pathLst>
                <a:path w="11060" h="18766" extrusionOk="0">
                  <a:moveTo>
                    <a:pt x="6052" y="0"/>
                  </a:moveTo>
                  <a:lnTo>
                    <a:pt x="498" y="4030"/>
                  </a:lnTo>
                  <a:lnTo>
                    <a:pt x="5330" y="9423"/>
                  </a:lnTo>
                  <a:cubicBezTo>
                    <a:pt x="5217" y="9552"/>
                    <a:pt x="4029" y="10386"/>
                    <a:pt x="3227" y="11638"/>
                  </a:cubicBezTo>
                  <a:cubicBezTo>
                    <a:pt x="2167" y="13323"/>
                    <a:pt x="1" y="17385"/>
                    <a:pt x="65" y="17850"/>
                  </a:cubicBezTo>
                  <a:lnTo>
                    <a:pt x="2071" y="18765"/>
                  </a:lnTo>
                  <a:cubicBezTo>
                    <a:pt x="2071" y="18765"/>
                    <a:pt x="9069" y="12039"/>
                    <a:pt x="10065" y="10723"/>
                  </a:cubicBezTo>
                  <a:cubicBezTo>
                    <a:pt x="11060" y="9423"/>
                    <a:pt x="7207" y="2087"/>
                    <a:pt x="7207" y="2087"/>
                  </a:cubicBezTo>
                  <a:lnTo>
                    <a:pt x="6052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3555575" y="19073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1"/>
                  </a:moveTo>
                  <a:lnTo>
                    <a:pt x="1" y="16"/>
                  </a:lnTo>
                  <a:cubicBezTo>
                    <a:pt x="1" y="16"/>
                    <a:pt x="16" y="16"/>
                    <a:pt x="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3259025" y="2593925"/>
              <a:ext cx="75075" cy="95525"/>
            </a:xfrm>
            <a:custGeom>
              <a:avLst/>
              <a:gdLst/>
              <a:ahLst/>
              <a:cxnLst/>
              <a:rect l="l" t="t" r="r" b="b"/>
              <a:pathLst>
                <a:path w="3003" h="3821" extrusionOk="0">
                  <a:moveTo>
                    <a:pt x="3002" y="0"/>
                  </a:moveTo>
                  <a:lnTo>
                    <a:pt x="0" y="578"/>
                  </a:lnTo>
                  <a:lnTo>
                    <a:pt x="97" y="2939"/>
                  </a:lnTo>
                  <a:lnTo>
                    <a:pt x="1815" y="3821"/>
                  </a:lnTo>
                  <a:lnTo>
                    <a:pt x="2825" y="2826"/>
                  </a:lnTo>
                  <a:lnTo>
                    <a:pt x="2986" y="1509"/>
                  </a:lnTo>
                  <a:lnTo>
                    <a:pt x="2857" y="1141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3258625" y="2622425"/>
              <a:ext cx="126025" cy="209500"/>
            </a:xfrm>
            <a:custGeom>
              <a:avLst/>
              <a:gdLst/>
              <a:ahLst/>
              <a:cxnLst/>
              <a:rect l="l" t="t" r="r" b="b"/>
              <a:pathLst>
                <a:path w="5041" h="8380" extrusionOk="0">
                  <a:moveTo>
                    <a:pt x="2873" y="1"/>
                  </a:moveTo>
                  <a:cubicBezTo>
                    <a:pt x="2873" y="1"/>
                    <a:pt x="3275" y="707"/>
                    <a:pt x="2730" y="1189"/>
                  </a:cubicBezTo>
                  <a:cubicBezTo>
                    <a:pt x="2199" y="1670"/>
                    <a:pt x="1268" y="1878"/>
                    <a:pt x="1268" y="1878"/>
                  </a:cubicBezTo>
                  <a:cubicBezTo>
                    <a:pt x="1268" y="1878"/>
                    <a:pt x="879" y="1441"/>
                    <a:pt x="525" y="1441"/>
                  </a:cubicBezTo>
                  <a:cubicBezTo>
                    <a:pt x="300" y="1441"/>
                    <a:pt x="88" y="1619"/>
                    <a:pt x="1" y="2199"/>
                  </a:cubicBezTo>
                  <a:lnTo>
                    <a:pt x="562" y="5201"/>
                  </a:lnTo>
                  <a:cubicBezTo>
                    <a:pt x="562" y="5201"/>
                    <a:pt x="258" y="7031"/>
                    <a:pt x="835" y="8010"/>
                  </a:cubicBezTo>
                  <a:cubicBezTo>
                    <a:pt x="964" y="8235"/>
                    <a:pt x="1236" y="8380"/>
                    <a:pt x="1510" y="8380"/>
                  </a:cubicBezTo>
                  <a:lnTo>
                    <a:pt x="1766" y="8363"/>
                  </a:lnTo>
                  <a:cubicBezTo>
                    <a:pt x="2633" y="8363"/>
                    <a:pt x="3468" y="7962"/>
                    <a:pt x="3965" y="7256"/>
                  </a:cubicBezTo>
                  <a:cubicBezTo>
                    <a:pt x="4190" y="6935"/>
                    <a:pt x="4367" y="6533"/>
                    <a:pt x="4382" y="6052"/>
                  </a:cubicBezTo>
                  <a:cubicBezTo>
                    <a:pt x="4463" y="4431"/>
                    <a:pt x="3997" y="4607"/>
                    <a:pt x="4110" y="3997"/>
                  </a:cubicBezTo>
                  <a:cubicBezTo>
                    <a:pt x="4367" y="2409"/>
                    <a:pt x="5041" y="2552"/>
                    <a:pt x="4656" y="1285"/>
                  </a:cubicBezTo>
                  <a:cubicBezTo>
                    <a:pt x="4495" y="739"/>
                    <a:pt x="2874" y="1"/>
                    <a:pt x="2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271700" y="2745600"/>
              <a:ext cx="40200" cy="11900"/>
            </a:xfrm>
            <a:custGeom>
              <a:avLst/>
              <a:gdLst/>
              <a:ahLst/>
              <a:cxnLst/>
              <a:rect l="l" t="t" r="r" b="b"/>
              <a:pathLst>
                <a:path w="1608" h="476" extrusionOk="0">
                  <a:moveTo>
                    <a:pt x="1138" y="1"/>
                  </a:moveTo>
                  <a:cubicBezTo>
                    <a:pt x="740" y="1"/>
                    <a:pt x="349" y="136"/>
                    <a:pt x="39" y="386"/>
                  </a:cubicBezTo>
                  <a:cubicBezTo>
                    <a:pt x="0" y="426"/>
                    <a:pt x="46" y="476"/>
                    <a:pt x="90" y="476"/>
                  </a:cubicBezTo>
                  <a:cubicBezTo>
                    <a:pt x="101" y="476"/>
                    <a:pt x="111" y="473"/>
                    <a:pt x="120" y="467"/>
                  </a:cubicBezTo>
                  <a:cubicBezTo>
                    <a:pt x="408" y="227"/>
                    <a:pt x="776" y="103"/>
                    <a:pt x="1145" y="103"/>
                  </a:cubicBezTo>
                  <a:cubicBezTo>
                    <a:pt x="1269" y="103"/>
                    <a:pt x="1394" y="118"/>
                    <a:pt x="1516" y="146"/>
                  </a:cubicBezTo>
                  <a:cubicBezTo>
                    <a:pt x="1520" y="147"/>
                    <a:pt x="1525" y="148"/>
                    <a:pt x="1529" y="148"/>
                  </a:cubicBezTo>
                  <a:cubicBezTo>
                    <a:pt x="1584" y="148"/>
                    <a:pt x="1607" y="64"/>
                    <a:pt x="1548" y="50"/>
                  </a:cubicBezTo>
                  <a:cubicBezTo>
                    <a:pt x="1412" y="17"/>
                    <a:pt x="1274" y="1"/>
                    <a:pt x="1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272550" y="2728050"/>
              <a:ext cx="36550" cy="9950"/>
            </a:xfrm>
            <a:custGeom>
              <a:avLst/>
              <a:gdLst/>
              <a:ahLst/>
              <a:cxnLst/>
              <a:rect l="l" t="t" r="r" b="b"/>
              <a:pathLst>
                <a:path w="1462" h="398" extrusionOk="0">
                  <a:moveTo>
                    <a:pt x="942" y="1"/>
                  </a:moveTo>
                  <a:cubicBezTo>
                    <a:pt x="618" y="1"/>
                    <a:pt x="298" y="112"/>
                    <a:pt x="37" y="318"/>
                  </a:cubicBezTo>
                  <a:cubicBezTo>
                    <a:pt x="0" y="343"/>
                    <a:pt x="31" y="397"/>
                    <a:pt x="76" y="397"/>
                  </a:cubicBezTo>
                  <a:cubicBezTo>
                    <a:pt x="89" y="397"/>
                    <a:pt x="104" y="393"/>
                    <a:pt x="118" y="382"/>
                  </a:cubicBezTo>
                  <a:cubicBezTo>
                    <a:pt x="344" y="199"/>
                    <a:pt x="642" y="103"/>
                    <a:pt x="940" y="103"/>
                  </a:cubicBezTo>
                  <a:cubicBezTo>
                    <a:pt x="1086" y="103"/>
                    <a:pt x="1233" y="126"/>
                    <a:pt x="1370" y="174"/>
                  </a:cubicBezTo>
                  <a:cubicBezTo>
                    <a:pt x="1375" y="175"/>
                    <a:pt x="1379" y="176"/>
                    <a:pt x="1384" y="176"/>
                  </a:cubicBezTo>
                  <a:cubicBezTo>
                    <a:pt x="1438" y="176"/>
                    <a:pt x="1462" y="92"/>
                    <a:pt x="1402" y="78"/>
                  </a:cubicBezTo>
                  <a:cubicBezTo>
                    <a:pt x="1252" y="26"/>
                    <a:pt x="1097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272550" y="2709175"/>
              <a:ext cx="38525" cy="11575"/>
            </a:xfrm>
            <a:custGeom>
              <a:avLst/>
              <a:gdLst/>
              <a:ahLst/>
              <a:cxnLst/>
              <a:rect l="l" t="t" r="r" b="b"/>
              <a:pathLst>
                <a:path w="1541" h="463" extrusionOk="0">
                  <a:moveTo>
                    <a:pt x="1064" y="1"/>
                  </a:moveTo>
                  <a:cubicBezTo>
                    <a:pt x="694" y="1"/>
                    <a:pt x="325" y="130"/>
                    <a:pt x="37" y="383"/>
                  </a:cubicBezTo>
                  <a:cubicBezTo>
                    <a:pt x="0" y="408"/>
                    <a:pt x="40" y="462"/>
                    <a:pt x="83" y="462"/>
                  </a:cubicBezTo>
                  <a:cubicBezTo>
                    <a:pt x="95" y="462"/>
                    <a:pt x="107" y="458"/>
                    <a:pt x="118" y="447"/>
                  </a:cubicBezTo>
                  <a:cubicBezTo>
                    <a:pt x="381" y="218"/>
                    <a:pt x="718" y="103"/>
                    <a:pt x="1060" y="103"/>
                  </a:cubicBezTo>
                  <a:cubicBezTo>
                    <a:pt x="1196" y="103"/>
                    <a:pt x="1333" y="122"/>
                    <a:pt x="1466" y="158"/>
                  </a:cubicBezTo>
                  <a:cubicBezTo>
                    <a:pt x="1474" y="162"/>
                    <a:pt x="1481" y="164"/>
                    <a:pt x="1488" y="164"/>
                  </a:cubicBezTo>
                  <a:cubicBezTo>
                    <a:pt x="1533" y="164"/>
                    <a:pt x="1540" y="76"/>
                    <a:pt x="1498" y="62"/>
                  </a:cubicBezTo>
                  <a:cubicBezTo>
                    <a:pt x="1357" y="21"/>
                    <a:pt x="1210" y="1"/>
                    <a:pt x="1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252975" y="2663750"/>
              <a:ext cx="54225" cy="35375"/>
            </a:xfrm>
            <a:custGeom>
              <a:avLst/>
              <a:gdLst/>
              <a:ahLst/>
              <a:cxnLst/>
              <a:rect l="l" t="t" r="r" b="b"/>
              <a:pathLst>
                <a:path w="2169" h="1415" extrusionOk="0">
                  <a:moveTo>
                    <a:pt x="227" y="563"/>
                  </a:moveTo>
                  <a:cubicBezTo>
                    <a:pt x="242" y="563"/>
                    <a:pt x="259" y="563"/>
                    <a:pt x="259" y="578"/>
                  </a:cubicBezTo>
                  <a:cubicBezTo>
                    <a:pt x="306" y="578"/>
                    <a:pt x="355" y="610"/>
                    <a:pt x="403" y="643"/>
                  </a:cubicBezTo>
                  <a:cubicBezTo>
                    <a:pt x="711" y="817"/>
                    <a:pt x="985" y="1024"/>
                    <a:pt x="1244" y="1255"/>
                  </a:cubicBezTo>
                  <a:lnTo>
                    <a:pt x="1244" y="1255"/>
                  </a:lnTo>
                  <a:cubicBezTo>
                    <a:pt x="1104" y="1220"/>
                    <a:pt x="973" y="1169"/>
                    <a:pt x="852" y="1109"/>
                  </a:cubicBezTo>
                  <a:cubicBezTo>
                    <a:pt x="676" y="1028"/>
                    <a:pt x="516" y="948"/>
                    <a:pt x="371" y="835"/>
                  </a:cubicBezTo>
                  <a:cubicBezTo>
                    <a:pt x="291" y="788"/>
                    <a:pt x="163" y="707"/>
                    <a:pt x="163" y="610"/>
                  </a:cubicBezTo>
                  <a:cubicBezTo>
                    <a:pt x="178" y="563"/>
                    <a:pt x="178" y="563"/>
                    <a:pt x="227" y="563"/>
                  </a:cubicBezTo>
                  <a:close/>
                  <a:moveTo>
                    <a:pt x="1944" y="113"/>
                  </a:moveTo>
                  <a:cubicBezTo>
                    <a:pt x="1958" y="113"/>
                    <a:pt x="1974" y="121"/>
                    <a:pt x="1992" y="146"/>
                  </a:cubicBezTo>
                  <a:lnTo>
                    <a:pt x="1992" y="193"/>
                  </a:lnTo>
                  <a:cubicBezTo>
                    <a:pt x="1992" y="289"/>
                    <a:pt x="1976" y="402"/>
                    <a:pt x="1976" y="499"/>
                  </a:cubicBezTo>
                  <a:cubicBezTo>
                    <a:pt x="1944" y="675"/>
                    <a:pt x="1912" y="867"/>
                    <a:pt x="1832" y="1028"/>
                  </a:cubicBezTo>
                  <a:cubicBezTo>
                    <a:pt x="1773" y="1181"/>
                    <a:pt x="1671" y="1264"/>
                    <a:pt x="1540" y="1286"/>
                  </a:cubicBezTo>
                  <a:lnTo>
                    <a:pt x="1540" y="1286"/>
                  </a:lnTo>
                  <a:cubicBezTo>
                    <a:pt x="1528" y="912"/>
                    <a:pt x="1680" y="592"/>
                    <a:pt x="1832" y="257"/>
                  </a:cubicBezTo>
                  <a:cubicBezTo>
                    <a:pt x="1847" y="225"/>
                    <a:pt x="1864" y="178"/>
                    <a:pt x="1896" y="146"/>
                  </a:cubicBezTo>
                  <a:cubicBezTo>
                    <a:pt x="1906" y="135"/>
                    <a:pt x="1922" y="113"/>
                    <a:pt x="1944" y="113"/>
                  </a:cubicBezTo>
                  <a:close/>
                  <a:moveTo>
                    <a:pt x="1960" y="0"/>
                  </a:moveTo>
                  <a:cubicBezTo>
                    <a:pt x="1879" y="0"/>
                    <a:pt x="1800" y="81"/>
                    <a:pt x="1768" y="161"/>
                  </a:cubicBezTo>
                  <a:cubicBezTo>
                    <a:pt x="1704" y="274"/>
                    <a:pt x="1655" y="402"/>
                    <a:pt x="1607" y="531"/>
                  </a:cubicBezTo>
                  <a:cubicBezTo>
                    <a:pt x="1502" y="770"/>
                    <a:pt x="1426" y="1023"/>
                    <a:pt x="1428" y="1290"/>
                  </a:cubicBezTo>
                  <a:lnTo>
                    <a:pt x="1428" y="1290"/>
                  </a:lnTo>
                  <a:cubicBezTo>
                    <a:pt x="1425" y="1290"/>
                    <a:pt x="1421" y="1289"/>
                    <a:pt x="1417" y="1289"/>
                  </a:cubicBezTo>
                  <a:lnTo>
                    <a:pt x="1417" y="1289"/>
                  </a:lnTo>
                  <a:cubicBezTo>
                    <a:pt x="1254" y="1129"/>
                    <a:pt x="1077" y="982"/>
                    <a:pt x="901" y="835"/>
                  </a:cubicBezTo>
                  <a:cubicBezTo>
                    <a:pt x="805" y="771"/>
                    <a:pt x="692" y="707"/>
                    <a:pt x="595" y="627"/>
                  </a:cubicBezTo>
                  <a:cubicBezTo>
                    <a:pt x="499" y="578"/>
                    <a:pt x="403" y="499"/>
                    <a:pt x="291" y="467"/>
                  </a:cubicBezTo>
                  <a:cubicBezTo>
                    <a:pt x="267" y="460"/>
                    <a:pt x="244" y="457"/>
                    <a:pt x="223" y="457"/>
                  </a:cubicBezTo>
                  <a:cubicBezTo>
                    <a:pt x="84" y="457"/>
                    <a:pt x="1" y="584"/>
                    <a:pt x="98" y="723"/>
                  </a:cubicBezTo>
                  <a:cubicBezTo>
                    <a:pt x="146" y="820"/>
                    <a:pt x="242" y="867"/>
                    <a:pt x="323" y="931"/>
                  </a:cubicBezTo>
                  <a:cubicBezTo>
                    <a:pt x="435" y="1012"/>
                    <a:pt x="548" y="1077"/>
                    <a:pt x="660" y="1124"/>
                  </a:cubicBezTo>
                  <a:cubicBezTo>
                    <a:pt x="851" y="1224"/>
                    <a:pt x="1129" y="1360"/>
                    <a:pt x="1384" y="1384"/>
                  </a:cubicBezTo>
                  <a:lnTo>
                    <a:pt x="1384" y="1384"/>
                  </a:lnTo>
                  <a:cubicBezTo>
                    <a:pt x="1388" y="1388"/>
                    <a:pt x="1393" y="1393"/>
                    <a:pt x="1398" y="1398"/>
                  </a:cubicBezTo>
                  <a:cubicBezTo>
                    <a:pt x="1406" y="1409"/>
                    <a:pt x="1417" y="1414"/>
                    <a:pt x="1428" y="1414"/>
                  </a:cubicBezTo>
                  <a:cubicBezTo>
                    <a:pt x="1443" y="1414"/>
                    <a:pt x="1459" y="1405"/>
                    <a:pt x="1468" y="1392"/>
                  </a:cubicBezTo>
                  <a:lnTo>
                    <a:pt x="1468" y="1392"/>
                  </a:lnTo>
                  <a:cubicBezTo>
                    <a:pt x="1476" y="1395"/>
                    <a:pt x="1485" y="1397"/>
                    <a:pt x="1493" y="1397"/>
                  </a:cubicBezTo>
                  <a:cubicBezTo>
                    <a:pt x="1506" y="1397"/>
                    <a:pt x="1519" y="1393"/>
                    <a:pt x="1529" y="1384"/>
                  </a:cubicBezTo>
                  <a:lnTo>
                    <a:pt x="1529" y="1384"/>
                  </a:lnTo>
                  <a:cubicBezTo>
                    <a:pt x="1667" y="1369"/>
                    <a:pt x="1791" y="1308"/>
                    <a:pt x="1879" y="1173"/>
                  </a:cubicBezTo>
                  <a:cubicBezTo>
                    <a:pt x="2008" y="980"/>
                    <a:pt x="2040" y="707"/>
                    <a:pt x="2072" y="482"/>
                  </a:cubicBezTo>
                  <a:cubicBezTo>
                    <a:pt x="2089" y="370"/>
                    <a:pt x="2168" y="17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3278025" y="2646825"/>
              <a:ext cx="97800" cy="176000"/>
            </a:xfrm>
            <a:custGeom>
              <a:avLst/>
              <a:gdLst/>
              <a:ahLst/>
              <a:cxnLst/>
              <a:rect l="l" t="t" r="r" b="b"/>
              <a:pathLst>
                <a:path w="3912" h="7040" extrusionOk="0">
                  <a:moveTo>
                    <a:pt x="3703" y="0"/>
                  </a:moveTo>
                  <a:cubicBezTo>
                    <a:pt x="3675" y="0"/>
                    <a:pt x="3638" y="28"/>
                    <a:pt x="3638" y="67"/>
                  </a:cubicBezTo>
                  <a:cubicBezTo>
                    <a:pt x="3799" y="790"/>
                    <a:pt x="3349" y="1433"/>
                    <a:pt x="3125" y="2090"/>
                  </a:cubicBezTo>
                  <a:cubicBezTo>
                    <a:pt x="3013" y="2411"/>
                    <a:pt x="2964" y="2732"/>
                    <a:pt x="2996" y="3070"/>
                  </a:cubicBezTo>
                  <a:cubicBezTo>
                    <a:pt x="3045" y="3470"/>
                    <a:pt x="3173" y="3872"/>
                    <a:pt x="3189" y="4290"/>
                  </a:cubicBezTo>
                  <a:cubicBezTo>
                    <a:pt x="3261" y="5763"/>
                    <a:pt x="2030" y="6944"/>
                    <a:pt x="614" y="6944"/>
                  </a:cubicBezTo>
                  <a:cubicBezTo>
                    <a:pt x="442" y="6944"/>
                    <a:pt x="267" y="6926"/>
                    <a:pt x="92" y="6890"/>
                  </a:cubicBezTo>
                  <a:cubicBezTo>
                    <a:pt x="86" y="6889"/>
                    <a:pt x="82" y="6888"/>
                    <a:pt x="77" y="6888"/>
                  </a:cubicBezTo>
                  <a:cubicBezTo>
                    <a:pt x="23" y="6888"/>
                    <a:pt x="0" y="6971"/>
                    <a:pt x="59" y="6986"/>
                  </a:cubicBezTo>
                  <a:cubicBezTo>
                    <a:pt x="240" y="7022"/>
                    <a:pt x="421" y="7040"/>
                    <a:pt x="598" y="7040"/>
                  </a:cubicBezTo>
                  <a:cubicBezTo>
                    <a:pt x="1920" y="7040"/>
                    <a:pt x="3100" y="6081"/>
                    <a:pt x="3270" y="4722"/>
                  </a:cubicBezTo>
                  <a:cubicBezTo>
                    <a:pt x="3334" y="4305"/>
                    <a:pt x="3253" y="3920"/>
                    <a:pt x="3173" y="3503"/>
                  </a:cubicBezTo>
                  <a:cubicBezTo>
                    <a:pt x="3093" y="3021"/>
                    <a:pt x="3060" y="2588"/>
                    <a:pt x="3221" y="2122"/>
                  </a:cubicBezTo>
                  <a:cubicBezTo>
                    <a:pt x="3446" y="1448"/>
                    <a:pt x="3912" y="790"/>
                    <a:pt x="3735" y="35"/>
                  </a:cubicBezTo>
                  <a:cubicBezTo>
                    <a:pt x="3735" y="11"/>
                    <a:pt x="3721" y="0"/>
                    <a:pt x="3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338900" y="2630150"/>
              <a:ext cx="22650" cy="42675"/>
            </a:xfrm>
            <a:custGeom>
              <a:avLst/>
              <a:gdLst/>
              <a:ahLst/>
              <a:cxnLst/>
              <a:rect l="l" t="t" r="r" b="b"/>
              <a:pathLst>
                <a:path w="906" h="1707" extrusionOk="0">
                  <a:moveTo>
                    <a:pt x="48" y="1"/>
                  </a:moveTo>
                  <a:cubicBezTo>
                    <a:pt x="24" y="1"/>
                    <a:pt x="0" y="21"/>
                    <a:pt x="0" y="60"/>
                  </a:cubicBezTo>
                  <a:cubicBezTo>
                    <a:pt x="0" y="687"/>
                    <a:pt x="304" y="1297"/>
                    <a:pt x="803" y="1698"/>
                  </a:cubicBezTo>
                  <a:cubicBezTo>
                    <a:pt x="812" y="1704"/>
                    <a:pt x="821" y="1706"/>
                    <a:pt x="830" y="1706"/>
                  </a:cubicBezTo>
                  <a:cubicBezTo>
                    <a:pt x="870" y="1706"/>
                    <a:pt x="906" y="1657"/>
                    <a:pt x="867" y="1618"/>
                  </a:cubicBezTo>
                  <a:cubicBezTo>
                    <a:pt x="401" y="1248"/>
                    <a:pt x="112" y="655"/>
                    <a:pt x="96" y="60"/>
                  </a:cubicBezTo>
                  <a:cubicBezTo>
                    <a:pt x="96" y="21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382602" y="2207500"/>
              <a:ext cx="112375" cy="104750"/>
            </a:xfrm>
            <a:custGeom>
              <a:avLst/>
              <a:gdLst/>
              <a:ahLst/>
              <a:cxnLst/>
              <a:rect l="l" t="t" r="r" b="b"/>
              <a:pathLst>
                <a:path w="4495" h="4190" extrusionOk="0">
                  <a:moveTo>
                    <a:pt x="1862" y="0"/>
                  </a:moveTo>
                  <a:lnTo>
                    <a:pt x="1156" y="1204"/>
                  </a:lnTo>
                  <a:lnTo>
                    <a:pt x="0" y="1798"/>
                  </a:lnTo>
                  <a:lnTo>
                    <a:pt x="385" y="3082"/>
                  </a:lnTo>
                  <a:lnTo>
                    <a:pt x="1284" y="4189"/>
                  </a:lnTo>
                  <a:lnTo>
                    <a:pt x="3097" y="3500"/>
                  </a:lnTo>
                  <a:lnTo>
                    <a:pt x="4494" y="2248"/>
                  </a:lnTo>
                  <a:lnTo>
                    <a:pt x="1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3330050" y="2242400"/>
              <a:ext cx="126425" cy="212175"/>
            </a:xfrm>
            <a:custGeom>
              <a:avLst/>
              <a:gdLst/>
              <a:ahLst/>
              <a:cxnLst/>
              <a:rect l="l" t="t" r="r" b="b"/>
              <a:pathLst>
                <a:path w="5057" h="8487" extrusionOk="0">
                  <a:moveTo>
                    <a:pt x="2441" y="0"/>
                  </a:moveTo>
                  <a:cubicBezTo>
                    <a:pt x="2441" y="0"/>
                    <a:pt x="755" y="563"/>
                    <a:pt x="530" y="1092"/>
                  </a:cubicBezTo>
                  <a:cubicBezTo>
                    <a:pt x="1" y="2296"/>
                    <a:pt x="691" y="2232"/>
                    <a:pt x="771" y="3837"/>
                  </a:cubicBezTo>
                  <a:cubicBezTo>
                    <a:pt x="804" y="4463"/>
                    <a:pt x="370" y="4223"/>
                    <a:pt x="258" y="5843"/>
                  </a:cubicBezTo>
                  <a:cubicBezTo>
                    <a:pt x="241" y="6325"/>
                    <a:pt x="354" y="6742"/>
                    <a:pt x="547" y="7095"/>
                  </a:cubicBezTo>
                  <a:cubicBezTo>
                    <a:pt x="964" y="7850"/>
                    <a:pt x="1750" y="8332"/>
                    <a:pt x="2601" y="8443"/>
                  </a:cubicBezTo>
                  <a:lnTo>
                    <a:pt x="2858" y="8476"/>
                  </a:lnTo>
                  <a:cubicBezTo>
                    <a:pt x="2900" y="8483"/>
                    <a:pt x="2942" y="8487"/>
                    <a:pt x="2984" y="8487"/>
                  </a:cubicBezTo>
                  <a:cubicBezTo>
                    <a:pt x="3213" y="8487"/>
                    <a:pt x="3431" y="8377"/>
                    <a:pt x="3580" y="8187"/>
                  </a:cubicBezTo>
                  <a:cubicBezTo>
                    <a:pt x="4254" y="7288"/>
                    <a:pt x="4158" y="5442"/>
                    <a:pt x="4158" y="5442"/>
                  </a:cubicBezTo>
                  <a:lnTo>
                    <a:pt x="5057" y="2504"/>
                  </a:lnTo>
                  <a:cubicBezTo>
                    <a:pt x="5030" y="1877"/>
                    <a:pt x="4809" y="1695"/>
                    <a:pt x="4563" y="1695"/>
                  </a:cubicBezTo>
                  <a:cubicBezTo>
                    <a:pt x="4224" y="1695"/>
                    <a:pt x="3837" y="2039"/>
                    <a:pt x="3837" y="2039"/>
                  </a:cubicBezTo>
                  <a:cubicBezTo>
                    <a:pt x="3837" y="2039"/>
                    <a:pt x="2938" y="1734"/>
                    <a:pt x="2456" y="1205"/>
                  </a:cubicBezTo>
                  <a:cubicBezTo>
                    <a:pt x="1975" y="659"/>
                    <a:pt x="2441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3395875" y="2368100"/>
              <a:ext cx="38675" cy="15150"/>
            </a:xfrm>
            <a:custGeom>
              <a:avLst/>
              <a:gdLst/>
              <a:ahLst/>
              <a:cxnLst/>
              <a:rect l="l" t="t" r="r" b="b"/>
              <a:pathLst>
                <a:path w="1547" h="606" extrusionOk="0">
                  <a:moveTo>
                    <a:pt x="267" y="0"/>
                  </a:moveTo>
                  <a:cubicBezTo>
                    <a:pt x="200" y="0"/>
                    <a:pt x="132" y="4"/>
                    <a:pt x="65" y="12"/>
                  </a:cubicBezTo>
                  <a:cubicBezTo>
                    <a:pt x="0" y="12"/>
                    <a:pt x="0" y="109"/>
                    <a:pt x="65" y="109"/>
                  </a:cubicBezTo>
                  <a:cubicBezTo>
                    <a:pt x="132" y="100"/>
                    <a:pt x="199" y="96"/>
                    <a:pt x="266" y="96"/>
                  </a:cubicBezTo>
                  <a:cubicBezTo>
                    <a:pt x="697" y="96"/>
                    <a:pt x="1123" y="272"/>
                    <a:pt x="1428" y="590"/>
                  </a:cubicBezTo>
                  <a:cubicBezTo>
                    <a:pt x="1439" y="601"/>
                    <a:pt x="1451" y="605"/>
                    <a:pt x="1463" y="605"/>
                  </a:cubicBezTo>
                  <a:cubicBezTo>
                    <a:pt x="1506" y="605"/>
                    <a:pt x="1546" y="548"/>
                    <a:pt x="1509" y="511"/>
                  </a:cubicBezTo>
                  <a:cubicBezTo>
                    <a:pt x="1173" y="188"/>
                    <a:pt x="727" y="0"/>
                    <a:pt x="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3400400" y="2351025"/>
              <a:ext cx="35325" cy="12625"/>
            </a:xfrm>
            <a:custGeom>
              <a:avLst/>
              <a:gdLst/>
              <a:ahLst/>
              <a:cxnLst/>
              <a:rect l="l" t="t" r="r" b="b"/>
              <a:pathLst>
                <a:path w="1413" h="505" extrusionOk="0">
                  <a:moveTo>
                    <a:pt x="377" y="0"/>
                  </a:moveTo>
                  <a:cubicBezTo>
                    <a:pt x="271" y="0"/>
                    <a:pt x="164" y="13"/>
                    <a:pt x="60" y="38"/>
                  </a:cubicBezTo>
                  <a:cubicBezTo>
                    <a:pt x="0" y="52"/>
                    <a:pt x="10" y="136"/>
                    <a:pt x="63" y="136"/>
                  </a:cubicBezTo>
                  <a:cubicBezTo>
                    <a:pt x="67" y="136"/>
                    <a:pt x="72" y="135"/>
                    <a:pt x="76" y="134"/>
                  </a:cubicBezTo>
                  <a:cubicBezTo>
                    <a:pt x="174" y="113"/>
                    <a:pt x="273" y="103"/>
                    <a:pt x="370" y="103"/>
                  </a:cubicBezTo>
                  <a:cubicBezTo>
                    <a:pt x="721" y="103"/>
                    <a:pt x="1060" y="236"/>
                    <a:pt x="1312" y="487"/>
                  </a:cubicBezTo>
                  <a:cubicBezTo>
                    <a:pt x="1324" y="499"/>
                    <a:pt x="1337" y="504"/>
                    <a:pt x="1349" y="504"/>
                  </a:cubicBezTo>
                  <a:cubicBezTo>
                    <a:pt x="1385" y="504"/>
                    <a:pt x="1412" y="459"/>
                    <a:pt x="1376" y="423"/>
                  </a:cubicBezTo>
                  <a:cubicBezTo>
                    <a:pt x="1115" y="149"/>
                    <a:pt x="74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400000" y="2332050"/>
              <a:ext cx="37725" cy="14350"/>
            </a:xfrm>
            <a:custGeom>
              <a:avLst/>
              <a:gdLst/>
              <a:ahLst/>
              <a:cxnLst/>
              <a:rect l="l" t="t" r="r" b="b"/>
              <a:pathLst>
                <a:path w="1509" h="574" extrusionOk="0">
                  <a:moveTo>
                    <a:pt x="340" y="1"/>
                  </a:moveTo>
                  <a:cubicBezTo>
                    <a:pt x="247" y="1"/>
                    <a:pt x="153" y="9"/>
                    <a:pt x="60" y="27"/>
                  </a:cubicBezTo>
                  <a:cubicBezTo>
                    <a:pt x="1" y="41"/>
                    <a:pt x="24" y="125"/>
                    <a:pt x="79" y="125"/>
                  </a:cubicBezTo>
                  <a:cubicBezTo>
                    <a:pt x="83" y="125"/>
                    <a:pt x="88" y="124"/>
                    <a:pt x="92" y="123"/>
                  </a:cubicBezTo>
                  <a:cubicBezTo>
                    <a:pt x="174" y="109"/>
                    <a:pt x="257" y="102"/>
                    <a:pt x="339" y="102"/>
                  </a:cubicBezTo>
                  <a:cubicBezTo>
                    <a:pt x="738" y="102"/>
                    <a:pt x="1125" y="263"/>
                    <a:pt x="1392" y="556"/>
                  </a:cubicBezTo>
                  <a:cubicBezTo>
                    <a:pt x="1404" y="568"/>
                    <a:pt x="1418" y="573"/>
                    <a:pt x="1432" y="573"/>
                  </a:cubicBezTo>
                  <a:cubicBezTo>
                    <a:pt x="1473" y="573"/>
                    <a:pt x="1508" y="528"/>
                    <a:pt x="1473" y="491"/>
                  </a:cubicBezTo>
                  <a:cubicBezTo>
                    <a:pt x="1183" y="176"/>
                    <a:pt x="765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410325" y="2286875"/>
              <a:ext cx="50575" cy="36600"/>
            </a:xfrm>
            <a:custGeom>
              <a:avLst/>
              <a:gdLst/>
              <a:ahLst/>
              <a:cxnLst/>
              <a:rect l="l" t="t" r="r" b="b"/>
              <a:pathLst>
                <a:path w="2023" h="1464" extrusionOk="0">
                  <a:moveTo>
                    <a:pt x="1832" y="749"/>
                  </a:moveTo>
                  <a:cubicBezTo>
                    <a:pt x="1871" y="749"/>
                    <a:pt x="1910" y="766"/>
                    <a:pt x="1910" y="822"/>
                  </a:cubicBezTo>
                  <a:cubicBezTo>
                    <a:pt x="1910" y="870"/>
                    <a:pt x="1830" y="918"/>
                    <a:pt x="1781" y="935"/>
                  </a:cubicBezTo>
                  <a:cubicBezTo>
                    <a:pt x="1621" y="1031"/>
                    <a:pt x="1460" y="1111"/>
                    <a:pt x="1284" y="1175"/>
                  </a:cubicBezTo>
                  <a:cubicBezTo>
                    <a:pt x="1112" y="1237"/>
                    <a:pt x="941" y="1285"/>
                    <a:pt x="768" y="1317"/>
                  </a:cubicBezTo>
                  <a:lnTo>
                    <a:pt x="768" y="1317"/>
                  </a:lnTo>
                  <a:cubicBezTo>
                    <a:pt x="1010" y="1143"/>
                    <a:pt x="1270" y="983"/>
                    <a:pt x="1541" y="854"/>
                  </a:cubicBezTo>
                  <a:cubicBezTo>
                    <a:pt x="1621" y="822"/>
                    <a:pt x="1702" y="774"/>
                    <a:pt x="1781" y="757"/>
                  </a:cubicBezTo>
                  <a:cubicBezTo>
                    <a:pt x="1796" y="753"/>
                    <a:pt x="1814" y="749"/>
                    <a:pt x="1832" y="749"/>
                  </a:cubicBezTo>
                  <a:close/>
                  <a:moveTo>
                    <a:pt x="179" y="113"/>
                  </a:moveTo>
                  <a:cubicBezTo>
                    <a:pt x="183" y="113"/>
                    <a:pt x="188" y="114"/>
                    <a:pt x="193" y="115"/>
                  </a:cubicBezTo>
                  <a:cubicBezTo>
                    <a:pt x="273" y="132"/>
                    <a:pt x="305" y="340"/>
                    <a:pt x="321" y="404"/>
                  </a:cubicBezTo>
                  <a:lnTo>
                    <a:pt x="418" y="693"/>
                  </a:lnTo>
                  <a:cubicBezTo>
                    <a:pt x="462" y="903"/>
                    <a:pt x="493" y="1113"/>
                    <a:pt x="458" y="1323"/>
                  </a:cubicBezTo>
                  <a:lnTo>
                    <a:pt x="458" y="1323"/>
                  </a:lnTo>
                  <a:cubicBezTo>
                    <a:pt x="379" y="1304"/>
                    <a:pt x="308" y="1265"/>
                    <a:pt x="257" y="1191"/>
                  </a:cubicBezTo>
                  <a:cubicBezTo>
                    <a:pt x="161" y="1046"/>
                    <a:pt x="144" y="870"/>
                    <a:pt x="129" y="710"/>
                  </a:cubicBezTo>
                  <a:cubicBezTo>
                    <a:pt x="129" y="614"/>
                    <a:pt x="112" y="517"/>
                    <a:pt x="112" y="421"/>
                  </a:cubicBezTo>
                  <a:cubicBezTo>
                    <a:pt x="112" y="375"/>
                    <a:pt x="98" y="113"/>
                    <a:pt x="179" y="113"/>
                  </a:cubicBezTo>
                  <a:close/>
                  <a:moveTo>
                    <a:pt x="162" y="1"/>
                  </a:moveTo>
                  <a:cubicBezTo>
                    <a:pt x="125" y="1"/>
                    <a:pt x="90" y="17"/>
                    <a:pt x="64" y="51"/>
                  </a:cubicBezTo>
                  <a:cubicBezTo>
                    <a:pt x="0" y="132"/>
                    <a:pt x="16" y="260"/>
                    <a:pt x="16" y="357"/>
                  </a:cubicBezTo>
                  <a:cubicBezTo>
                    <a:pt x="16" y="582"/>
                    <a:pt x="16" y="854"/>
                    <a:pt x="97" y="1078"/>
                  </a:cubicBezTo>
                  <a:cubicBezTo>
                    <a:pt x="160" y="1268"/>
                    <a:pt x="285" y="1395"/>
                    <a:pt x="487" y="1430"/>
                  </a:cubicBezTo>
                  <a:lnTo>
                    <a:pt x="487" y="1430"/>
                  </a:lnTo>
                  <a:cubicBezTo>
                    <a:pt x="494" y="1433"/>
                    <a:pt x="502" y="1435"/>
                    <a:pt x="510" y="1435"/>
                  </a:cubicBezTo>
                  <a:cubicBezTo>
                    <a:pt x="510" y="1435"/>
                    <a:pt x="510" y="1435"/>
                    <a:pt x="511" y="1435"/>
                  </a:cubicBezTo>
                  <a:lnTo>
                    <a:pt x="511" y="1435"/>
                  </a:lnTo>
                  <a:cubicBezTo>
                    <a:pt x="520" y="1450"/>
                    <a:pt x="539" y="1463"/>
                    <a:pt x="559" y="1463"/>
                  </a:cubicBezTo>
                  <a:cubicBezTo>
                    <a:pt x="571" y="1463"/>
                    <a:pt x="583" y="1459"/>
                    <a:pt x="594" y="1448"/>
                  </a:cubicBezTo>
                  <a:cubicBezTo>
                    <a:pt x="598" y="1445"/>
                    <a:pt x="602" y="1442"/>
                    <a:pt x="606" y="1439"/>
                  </a:cubicBezTo>
                  <a:lnTo>
                    <a:pt x="606" y="1439"/>
                  </a:lnTo>
                  <a:cubicBezTo>
                    <a:pt x="798" y="1439"/>
                    <a:pt x="999" y="1374"/>
                    <a:pt x="1188" y="1320"/>
                  </a:cubicBezTo>
                  <a:cubicBezTo>
                    <a:pt x="1413" y="1256"/>
                    <a:pt x="1653" y="1159"/>
                    <a:pt x="1846" y="1014"/>
                  </a:cubicBezTo>
                  <a:cubicBezTo>
                    <a:pt x="1926" y="967"/>
                    <a:pt x="2006" y="918"/>
                    <a:pt x="2006" y="822"/>
                  </a:cubicBezTo>
                  <a:cubicBezTo>
                    <a:pt x="2023" y="742"/>
                    <a:pt x="1974" y="678"/>
                    <a:pt x="1894" y="661"/>
                  </a:cubicBezTo>
                  <a:cubicBezTo>
                    <a:pt x="1872" y="654"/>
                    <a:pt x="1850" y="651"/>
                    <a:pt x="1828" y="651"/>
                  </a:cubicBezTo>
                  <a:cubicBezTo>
                    <a:pt x="1754" y="651"/>
                    <a:pt x="1683" y="685"/>
                    <a:pt x="1621" y="710"/>
                  </a:cubicBezTo>
                  <a:cubicBezTo>
                    <a:pt x="1477" y="774"/>
                    <a:pt x="1349" y="838"/>
                    <a:pt x="1220" y="903"/>
                  </a:cubicBezTo>
                  <a:cubicBezTo>
                    <a:pt x="1001" y="1033"/>
                    <a:pt x="782" y="1178"/>
                    <a:pt x="587" y="1337"/>
                  </a:cubicBezTo>
                  <a:lnTo>
                    <a:pt x="587" y="1337"/>
                  </a:lnTo>
                  <a:cubicBezTo>
                    <a:pt x="586" y="1337"/>
                    <a:pt x="586" y="1337"/>
                    <a:pt x="585" y="1337"/>
                  </a:cubicBezTo>
                  <a:cubicBezTo>
                    <a:pt x="577" y="1337"/>
                    <a:pt x="568" y="1337"/>
                    <a:pt x="560" y="1336"/>
                  </a:cubicBezTo>
                  <a:lnTo>
                    <a:pt x="560" y="1336"/>
                  </a:lnTo>
                  <a:cubicBezTo>
                    <a:pt x="605" y="1103"/>
                    <a:pt x="571" y="881"/>
                    <a:pt x="497" y="646"/>
                  </a:cubicBezTo>
                  <a:cubicBezTo>
                    <a:pt x="465" y="517"/>
                    <a:pt x="433" y="404"/>
                    <a:pt x="386" y="276"/>
                  </a:cubicBezTo>
                  <a:cubicBezTo>
                    <a:pt x="369" y="180"/>
                    <a:pt x="337" y="83"/>
                    <a:pt x="257" y="36"/>
                  </a:cubicBezTo>
                  <a:cubicBezTo>
                    <a:pt x="227" y="13"/>
                    <a:pt x="194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341300" y="2262375"/>
              <a:ext cx="79475" cy="183825"/>
            </a:xfrm>
            <a:custGeom>
              <a:avLst/>
              <a:gdLst/>
              <a:ahLst/>
              <a:cxnLst/>
              <a:rect l="l" t="t" r="r" b="b"/>
              <a:pathLst>
                <a:path w="3179" h="7353" extrusionOk="0">
                  <a:moveTo>
                    <a:pt x="295" y="1"/>
                  </a:moveTo>
                  <a:cubicBezTo>
                    <a:pt x="274" y="1"/>
                    <a:pt x="253" y="11"/>
                    <a:pt x="241" y="36"/>
                  </a:cubicBezTo>
                  <a:cubicBezTo>
                    <a:pt x="0" y="774"/>
                    <a:pt x="401" y="1497"/>
                    <a:pt x="546" y="2204"/>
                  </a:cubicBezTo>
                  <a:cubicBezTo>
                    <a:pt x="642" y="2685"/>
                    <a:pt x="546" y="3118"/>
                    <a:pt x="401" y="3584"/>
                  </a:cubicBezTo>
                  <a:cubicBezTo>
                    <a:pt x="273" y="3969"/>
                    <a:pt x="176" y="4355"/>
                    <a:pt x="193" y="4772"/>
                  </a:cubicBezTo>
                  <a:cubicBezTo>
                    <a:pt x="238" y="6227"/>
                    <a:pt x="1442" y="7352"/>
                    <a:pt x="2861" y="7352"/>
                  </a:cubicBezTo>
                  <a:cubicBezTo>
                    <a:pt x="2945" y="7352"/>
                    <a:pt x="3029" y="7348"/>
                    <a:pt x="3114" y="7340"/>
                  </a:cubicBezTo>
                  <a:cubicBezTo>
                    <a:pt x="3179" y="7340"/>
                    <a:pt x="3179" y="7244"/>
                    <a:pt x="3114" y="7244"/>
                  </a:cubicBezTo>
                  <a:cubicBezTo>
                    <a:pt x="3036" y="7251"/>
                    <a:pt x="2959" y="7254"/>
                    <a:pt x="2882" y="7254"/>
                  </a:cubicBezTo>
                  <a:cubicBezTo>
                    <a:pt x="1348" y="7254"/>
                    <a:pt x="91" y="5913"/>
                    <a:pt x="305" y="4338"/>
                  </a:cubicBezTo>
                  <a:cubicBezTo>
                    <a:pt x="369" y="3953"/>
                    <a:pt x="529" y="3584"/>
                    <a:pt x="626" y="3182"/>
                  </a:cubicBezTo>
                  <a:cubicBezTo>
                    <a:pt x="707" y="2878"/>
                    <a:pt x="707" y="2572"/>
                    <a:pt x="658" y="2268"/>
                  </a:cubicBezTo>
                  <a:cubicBezTo>
                    <a:pt x="529" y="1529"/>
                    <a:pt x="97" y="806"/>
                    <a:pt x="337" y="68"/>
                  </a:cubicBezTo>
                  <a:cubicBezTo>
                    <a:pt x="357" y="28"/>
                    <a:pt x="327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3354850" y="2249225"/>
              <a:ext cx="27200" cy="40075"/>
            </a:xfrm>
            <a:custGeom>
              <a:avLst/>
              <a:gdLst/>
              <a:ahLst/>
              <a:cxnLst/>
              <a:rect l="l" t="t" r="r" b="b"/>
              <a:pathLst>
                <a:path w="1088" h="1603" extrusionOk="0">
                  <a:moveTo>
                    <a:pt x="1037" y="0"/>
                  </a:moveTo>
                  <a:cubicBezTo>
                    <a:pt x="1011" y="0"/>
                    <a:pt x="983" y="16"/>
                    <a:pt x="983" y="48"/>
                  </a:cubicBezTo>
                  <a:cubicBezTo>
                    <a:pt x="903" y="643"/>
                    <a:pt x="550" y="1189"/>
                    <a:pt x="52" y="1510"/>
                  </a:cubicBezTo>
                  <a:cubicBezTo>
                    <a:pt x="0" y="1535"/>
                    <a:pt x="21" y="1603"/>
                    <a:pt x="65" y="1603"/>
                  </a:cubicBezTo>
                  <a:cubicBezTo>
                    <a:pt x="76" y="1603"/>
                    <a:pt x="88" y="1599"/>
                    <a:pt x="100" y="1589"/>
                  </a:cubicBezTo>
                  <a:cubicBezTo>
                    <a:pt x="646" y="1253"/>
                    <a:pt x="999" y="675"/>
                    <a:pt x="1079" y="48"/>
                  </a:cubicBezTo>
                  <a:cubicBezTo>
                    <a:pt x="1087" y="16"/>
                    <a:pt x="1063" y="0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3281100" y="1452200"/>
              <a:ext cx="54600" cy="156600"/>
            </a:xfrm>
            <a:custGeom>
              <a:avLst/>
              <a:gdLst/>
              <a:ahLst/>
              <a:cxnLst/>
              <a:rect l="l" t="t" r="r" b="b"/>
              <a:pathLst>
                <a:path w="2184" h="6264" extrusionOk="0">
                  <a:moveTo>
                    <a:pt x="1898" y="1"/>
                  </a:moveTo>
                  <a:cubicBezTo>
                    <a:pt x="1848" y="1"/>
                    <a:pt x="1789" y="11"/>
                    <a:pt x="1718" y="36"/>
                  </a:cubicBezTo>
                  <a:lnTo>
                    <a:pt x="1461" y="2170"/>
                  </a:lnTo>
                  <a:lnTo>
                    <a:pt x="1397" y="2507"/>
                  </a:lnTo>
                  <a:cubicBezTo>
                    <a:pt x="1397" y="2507"/>
                    <a:pt x="1172" y="2844"/>
                    <a:pt x="1124" y="3037"/>
                  </a:cubicBezTo>
                  <a:cubicBezTo>
                    <a:pt x="1092" y="3214"/>
                    <a:pt x="947" y="4209"/>
                    <a:pt x="739" y="4449"/>
                  </a:cubicBezTo>
                  <a:lnTo>
                    <a:pt x="1" y="4513"/>
                  </a:lnTo>
                  <a:lnTo>
                    <a:pt x="1108" y="6264"/>
                  </a:lnTo>
                  <a:cubicBezTo>
                    <a:pt x="1108" y="6264"/>
                    <a:pt x="2071" y="5926"/>
                    <a:pt x="2055" y="5397"/>
                  </a:cubicBezTo>
                  <a:cubicBezTo>
                    <a:pt x="2039" y="4883"/>
                    <a:pt x="2184" y="1127"/>
                    <a:pt x="2184" y="1127"/>
                  </a:cubicBezTo>
                  <a:lnTo>
                    <a:pt x="2152" y="244"/>
                  </a:lnTo>
                  <a:cubicBezTo>
                    <a:pt x="2152" y="244"/>
                    <a:pt x="2140" y="1"/>
                    <a:pt x="189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3320825" y="1465775"/>
              <a:ext cx="14075" cy="45900"/>
            </a:xfrm>
            <a:custGeom>
              <a:avLst/>
              <a:gdLst/>
              <a:ahLst/>
              <a:cxnLst/>
              <a:rect l="l" t="t" r="r" b="b"/>
              <a:pathLst>
                <a:path w="563" h="1836" extrusionOk="0">
                  <a:moveTo>
                    <a:pt x="337" y="0"/>
                  </a:moveTo>
                  <a:cubicBezTo>
                    <a:pt x="322" y="0"/>
                    <a:pt x="306" y="2"/>
                    <a:pt x="289" y="6"/>
                  </a:cubicBezTo>
                  <a:cubicBezTo>
                    <a:pt x="274" y="6"/>
                    <a:pt x="242" y="22"/>
                    <a:pt x="242" y="38"/>
                  </a:cubicBezTo>
                  <a:cubicBezTo>
                    <a:pt x="177" y="552"/>
                    <a:pt x="96" y="1049"/>
                    <a:pt x="32" y="1547"/>
                  </a:cubicBezTo>
                  <a:cubicBezTo>
                    <a:pt x="17" y="1627"/>
                    <a:pt x="0" y="1708"/>
                    <a:pt x="0" y="1787"/>
                  </a:cubicBezTo>
                  <a:cubicBezTo>
                    <a:pt x="0" y="1819"/>
                    <a:pt x="24" y="1835"/>
                    <a:pt x="48" y="1835"/>
                  </a:cubicBezTo>
                  <a:cubicBezTo>
                    <a:pt x="72" y="1835"/>
                    <a:pt x="96" y="1819"/>
                    <a:pt x="96" y="1787"/>
                  </a:cubicBezTo>
                  <a:cubicBezTo>
                    <a:pt x="96" y="1740"/>
                    <a:pt x="113" y="1676"/>
                    <a:pt x="129" y="1611"/>
                  </a:cubicBezTo>
                  <a:cubicBezTo>
                    <a:pt x="145" y="1466"/>
                    <a:pt x="161" y="1322"/>
                    <a:pt x="177" y="1194"/>
                  </a:cubicBezTo>
                  <a:cubicBezTo>
                    <a:pt x="225" y="888"/>
                    <a:pt x="274" y="584"/>
                    <a:pt x="306" y="278"/>
                  </a:cubicBezTo>
                  <a:cubicBezTo>
                    <a:pt x="318" y="226"/>
                    <a:pt x="332" y="173"/>
                    <a:pt x="336" y="113"/>
                  </a:cubicBezTo>
                  <a:lnTo>
                    <a:pt x="336" y="113"/>
                  </a:lnTo>
                  <a:cubicBezTo>
                    <a:pt x="349" y="118"/>
                    <a:pt x="363" y="118"/>
                    <a:pt x="385" y="118"/>
                  </a:cubicBezTo>
                  <a:cubicBezTo>
                    <a:pt x="466" y="182"/>
                    <a:pt x="466" y="311"/>
                    <a:pt x="466" y="391"/>
                  </a:cubicBezTo>
                  <a:cubicBezTo>
                    <a:pt x="466" y="431"/>
                    <a:pt x="490" y="451"/>
                    <a:pt x="514" y="451"/>
                  </a:cubicBezTo>
                  <a:cubicBezTo>
                    <a:pt x="539" y="451"/>
                    <a:pt x="563" y="431"/>
                    <a:pt x="563" y="391"/>
                  </a:cubicBezTo>
                  <a:cubicBezTo>
                    <a:pt x="563" y="24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3036325" y="1354750"/>
              <a:ext cx="273275" cy="258850"/>
            </a:xfrm>
            <a:custGeom>
              <a:avLst/>
              <a:gdLst/>
              <a:ahLst/>
              <a:cxnLst/>
              <a:rect l="l" t="t" r="r" b="b"/>
              <a:pathLst>
                <a:path w="10931" h="10354" extrusionOk="0">
                  <a:moveTo>
                    <a:pt x="6774" y="0"/>
                  </a:moveTo>
                  <a:cubicBezTo>
                    <a:pt x="6774" y="0"/>
                    <a:pt x="5056" y="707"/>
                    <a:pt x="3788" y="2633"/>
                  </a:cubicBezTo>
                  <a:cubicBezTo>
                    <a:pt x="3146" y="3612"/>
                    <a:pt x="497" y="7384"/>
                    <a:pt x="240" y="8508"/>
                  </a:cubicBezTo>
                  <a:cubicBezTo>
                    <a:pt x="0" y="9616"/>
                    <a:pt x="193" y="10273"/>
                    <a:pt x="1541" y="10337"/>
                  </a:cubicBezTo>
                  <a:cubicBezTo>
                    <a:pt x="1725" y="10348"/>
                    <a:pt x="2032" y="10353"/>
                    <a:pt x="2426" y="10353"/>
                  </a:cubicBezTo>
                  <a:cubicBezTo>
                    <a:pt x="4929" y="10353"/>
                    <a:pt x="10931" y="10162"/>
                    <a:pt x="10931" y="10162"/>
                  </a:cubicBezTo>
                  <a:lnTo>
                    <a:pt x="10177" y="8411"/>
                  </a:lnTo>
                  <a:cubicBezTo>
                    <a:pt x="10177" y="8411"/>
                    <a:pt x="6517" y="8396"/>
                    <a:pt x="5762" y="8122"/>
                  </a:cubicBezTo>
                  <a:cubicBezTo>
                    <a:pt x="5024" y="7850"/>
                    <a:pt x="3853" y="7529"/>
                    <a:pt x="3853" y="7529"/>
                  </a:cubicBezTo>
                  <a:lnTo>
                    <a:pt x="7367" y="3163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333650" y="1451550"/>
              <a:ext cx="53000" cy="157250"/>
            </a:xfrm>
            <a:custGeom>
              <a:avLst/>
              <a:gdLst/>
              <a:ahLst/>
              <a:cxnLst/>
              <a:rect l="l" t="t" r="r" b="b"/>
              <a:pathLst>
                <a:path w="2120" h="6290" extrusionOk="0">
                  <a:moveTo>
                    <a:pt x="278" y="1"/>
                  </a:moveTo>
                  <a:cubicBezTo>
                    <a:pt x="1" y="1"/>
                    <a:pt x="1" y="334"/>
                    <a:pt x="1" y="334"/>
                  </a:cubicBezTo>
                  <a:lnTo>
                    <a:pt x="1" y="1153"/>
                  </a:lnTo>
                  <a:cubicBezTo>
                    <a:pt x="1" y="1153"/>
                    <a:pt x="82" y="4909"/>
                    <a:pt x="65" y="5423"/>
                  </a:cubicBezTo>
                  <a:cubicBezTo>
                    <a:pt x="50" y="5952"/>
                    <a:pt x="1013" y="6290"/>
                    <a:pt x="1013" y="6290"/>
                  </a:cubicBezTo>
                  <a:lnTo>
                    <a:pt x="2120" y="4539"/>
                  </a:lnTo>
                  <a:lnTo>
                    <a:pt x="1381" y="4475"/>
                  </a:lnTo>
                  <a:cubicBezTo>
                    <a:pt x="1173" y="4235"/>
                    <a:pt x="1028" y="3240"/>
                    <a:pt x="996" y="3063"/>
                  </a:cubicBezTo>
                  <a:cubicBezTo>
                    <a:pt x="948" y="2870"/>
                    <a:pt x="724" y="2533"/>
                    <a:pt x="724" y="2533"/>
                  </a:cubicBezTo>
                  <a:lnTo>
                    <a:pt x="660" y="2196"/>
                  </a:lnTo>
                  <a:lnTo>
                    <a:pt x="435" y="29"/>
                  </a:lnTo>
                  <a:cubicBezTo>
                    <a:pt x="375" y="9"/>
                    <a:pt x="323" y="1"/>
                    <a:pt x="27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3332300" y="1463750"/>
              <a:ext cx="14650" cy="45925"/>
            </a:xfrm>
            <a:custGeom>
              <a:avLst/>
              <a:gdLst/>
              <a:ahLst/>
              <a:cxnLst/>
              <a:rect l="l" t="t" r="r" b="b"/>
              <a:pathLst>
                <a:path w="586" h="1837" extrusionOk="0">
                  <a:moveTo>
                    <a:pt x="282" y="0"/>
                  </a:moveTo>
                  <a:cubicBezTo>
                    <a:pt x="275" y="0"/>
                    <a:pt x="268" y="2"/>
                    <a:pt x="264" y="6"/>
                  </a:cubicBezTo>
                  <a:cubicBezTo>
                    <a:pt x="151" y="70"/>
                    <a:pt x="71" y="183"/>
                    <a:pt x="23" y="295"/>
                  </a:cubicBezTo>
                  <a:cubicBezTo>
                    <a:pt x="0" y="329"/>
                    <a:pt x="33" y="371"/>
                    <a:pt x="66" y="371"/>
                  </a:cubicBezTo>
                  <a:cubicBezTo>
                    <a:pt x="80" y="371"/>
                    <a:pt x="94" y="363"/>
                    <a:pt x="104" y="344"/>
                  </a:cubicBezTo>
                  <a:cubicBezTo>
                    <a:pt x="139" y="272"/>
                    <a:pt x="184" y="200"/>
                    <a:pt x="245" y="148"/>
                  </a:cubicBezTo>
                  <a:lnTo>
                    <a:pt x="245" y="148"/>
                  </a:lnTo>
                  <a:cubicBezTo>
                    <a:pt x="320" y="605"/>
                    <a:pt x="396" y="1077"/>
                    <a:pt x="457" y="1547"/>
                  </a:cubicBezTo>
                  <a:cubicBezTo>
                    <a:pt x="472" y="1628"/>
                    <a:pt x="489" y="1708"/>
                    <a:pt x="489" y="1789"/>
                  </a:cubicBezTo>
                  <a:cubicBezTo>
                    <a:pt x="489" y="1821"/>
                    <a:pt x="513" y="1837"/>
                    <a:pt x="537" y="1837"/>
                  </a:cubicBezTo>
                  <a:cubicBezTo>
                    <a:pt x="561" y="1837"/>
                    <a:pt x="585" y="1821"/>
                    <a:pt x="585" y="1789"/>
                  </a:cubicBezTo>
                  <a:cubicBezTo>
                    <a:pt x="585" y="1724"/>
                    <a:pt x="568" y="1660"/>
                    <a:pt x="553" y="1579"/>
                  </a:cubicBezTo>
                  <a:cubicBezTo>
                    <a:pt x="536" y="1451"/>
                    <a:pt x="521" y="1307"/>
                    <a:pt x="504" y="1179"/>
                  </a:cubicBezTo>
                  <a:cubicBezTo>
                    <a:pt x="457" y="873"/>
                    <a:pt x="408" y="569"/>
                    <a:pt x="360" y="248"/>
                  </a:cubicBezTo>
                  <a:cubicBezTo>
                    <a:pt x="360" y="183"/>
                    <a:pt x="344" y="103"/>
                    <a:pt x="328" y="38"/>
                  </a:cubicBezTo>
                  <a:cubicBezTo>
                    <a:pt x="328" y="15"/>
                    <a:pt x="302" y="0"/>
                    <a:pt x="282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3358150" y="1347125"/>
              <a:ext cx="273300" cy="266475"/>
            </a:xfrm>
            <a:custGeom>
              <a:avLst/>
              <a:gdLst/>
              <a:ahLst/>
              <a:cxnLst/>
              <a:rect l="l" t="t" r="r" b="b"/>
              <a:pathLst>
                <a:path w="10932" h="10659" extrusionOk="0">
                  <a:moveTo>
                    <a:pt x="4575" y="1"/>
                  </a:moveTo>
                  <a:lnTo>
                    <a:pt x="4671" y="4014"/>
                  </a:lnTo>
                  <a:lnTo>
                    <a:pt x="7079" y="7834"/>
                  </a:lnTo>
                  <a:cubicBezTo>
                    <a:pt x="7079" y="7834"/>
                    <a:pt x="5908" y="8155"/>
                    <a:pt x="5169" y="8427"/>
                  </a:cubicBezTo>
                  <a:cubicBezTo>
                    <a:pt x="4414" y="8701"/>
                    <a:pt x="754" y="8716"/>
                    <a:pt x="754" y="8716"/>
                  </a:cubicBezTo>
                  <a:lnTo>
                    <a:pt x="1" y="10467"/>
                  </a:lnTo>
                  <a:cubicBezTo>
                    <a:pt x="1" y="10467"/>
                    <a:pt x="6002" y="10658"/>
                    <a:pt x="8505" y="10658"/>
                  </a:cubicBezTo>
                  <a:cubicBezTo>
                    <a:pt x="8899" y="10658"/>
                    <a:pt x="9207" y="10653"/>
                    <a:pt x="9390" y="10642"/>
                  </a:cubicBezTo>
                  <a:cubicBezTo>
                    <a:pt x="10738" y="10578"/>
                    <a:pt x="10931" y="9921"/>
                    <a:pt x="10691" y="8813"/>
                  </a:cubicBezTo>
                  <a:cubicBezTo>
                    <a:pt x="10434" y="7689"/>
                    <a:pt x="8010" y="3708"/>
                    <a:pt x="7400" y="2698"/>
                  </a:cubicBezTo>
                  <a:cubicBezTo>
                    <a:pt x="6164" y="658"/>
                    <a:pt x="4575" y="1"/>
                    <a:pt x="4575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3086825" y="1319050"/>
              <a:ext cx="167825" cy="197800"/>
            </a:xfrm>
            <a:custGeom>
              <a:avLst/>
              <a:gdLst/>
              <a:ahLst/>
              <a:cxnLst/>
              <a:rect l="l" t="t" r="r" b="b"/>
              <a:pathLst>
                <a:path w="6713" h="7912" extrusionOk="0">
                  <a:moveTo>
                    <a:pt x="6712" y="0"/>
                  </a:moveTo>
                  <a:cubicBezTo>
                    <a:pt x="6712" y="0"/>
                    <a:pt x="5411" y="112"/>
                    <a:pt x="4176" y="1317"/>
                  </a:cubicBezTo>
                  <a:cubicBezTo>
                    <a:pt x="3196" y="2263"/>
                    <a:pt x="339" y="5056"/>
                    <a:pt x="131" y="5698"/>
                  </a:cubicBezTo>
                  <a:cubicBezTo>
                    <a:pt x="0" y="6099"/>
                    <a:pt x="46" y="6174"/>
                    <a:pt x="98" y="6174"/>
                  </a:cubicBezTo>
                  <a:cubicBezTo>
                    <a:pt x="129" y="6174"/>
                    <a:pt x="163" y="6147"/>
                    <a:pt x="163" y="6147"/>
                  </a:cubicBezTo>
                  <a:cubicBezTo>
                    <a:pt x="163" y="6147"/>
                    <a:pt x="658" y="5502"/>
                    <a:pt x="1126" y="5502"/>
                  </a:cubicBezTo>
                  <a:cubicBezTo>
                    <a:pt x="1306" y="5502"/>
                    <a:pt x="1481" y="5596"/>
                    <a:pt x="1623" y="5858"/>
                  </a:cubicBezTo>
                  <a:cubicBezTo>
                    <a:pt x="2154" y="6806"/>
                    <a:pt x="2362" y="7673"/>
                    <a:pt x="2956" y="7881"/>
                  </a:cubicBezTo>
                  <a:cubicBezTo>
                    <a:pt x="3015" y="7902"/>
                    <a:pt x="3072" y="7912"/>
                    <a:pt x="3129" y="7912"/>
                  </a:cubicBezTo>
                  <a:cubicBezTo>
                    <a:pt x="3633" y="7912"/>
                    <a:pt x="4048" y="7159"/>
                    <a:pt x="4048" y="7159"/>
                  </a:cubicBezTo>
                  <a:lnTo>
                    <a:pt x="5396" y="5329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3444025" y="1321850"/>
              <a:ext cx="144225" cy="199350"/>
            </a:xfrm>
            <a:custGeom>
              <a:avLst/>
              <a:gdLst/>
              <a:ahLst/>
              <a:cxnLst/>
              <a:rect l="l" t="t" r="r" b="b"/>
              <a:pathLst>
                <a:path w="5769" h="7974" extrusionOk="0">
                  <a:moveTo>
                    <a:pt x="1" y="0"/>
                  </a:moveTo>
                  <a:lnTo>
                    <a:pt x="209" y="5137"/>
                  </a:lnTo>
                  <a:lnTo>
                    <a:pt x="1621" y="7127"/>
                  </a:lnTo>
                  <a:cubicBezTo>
                    <a:pt x="1621" y="7127"/>
                    <a:pt x="1974" y="7973"/>
                    <a:pt x="2521" y="7973"/>
                  </a:cubicBezTo>
                  <a:cubicBezTo>
                    <a:pt x="2558" y="7973"/>
                    <a:pt x="2595" y="7970"/>
                    <a:pt x="2633" y="7962"/>
                  </a:cubicBezTo>
                  <a:cubicBezTo>
                    <a:pt x="3243" y="7818"/>
                    <a:pt x="3547" y="6983"/>
                    <a:pt x="4174" y="6100"/>
                  </a:cubicBezTo>
                  <a:cubicBezTo>
                    <a:pt x="4332" y="5873"/>
                    <a:pt x="4501" y="5788"/>
                    <a:pt x="4665" y="5788"/>
                  </a:cubicBezTo>
                  <a:cubicBezTo>
                    <a:pt x="5153" y="5788"/>
                    <a:pt x="5602" y="6534"/>
                    <a:pt x="5602" y="6534"/>
                  </a:cubicBezTo>
                  <a:cubicBezTo>
                    <a:pt x="5602" y="6534"/>
                    <a:pt x="5639" y="6571"/>
                    <a:pt x="5673" y="6571"/>
                  </a:cubicBezTo>
                  <a:cubicBezTo>
                    <a:pt x="5724" y="6571"/>
                    <a:pt x="5768" y="6491"/>
                    <a:pt x="5683" y="6100"/>
                  </a:cubicBezTo>
                  <a:cubicBezTo>
                    <a:pt x="5554" y="5442"/>
                    <a:pt x="3083" y="2424"/>
                    <a:pt x="2295" y="1316"/>
                  </a:cubicBezTo>
                  <a:cubicBezTo>
                    <a:pt x="1525" y="20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3332475" y="1452675"/>
              <a:ext cx="2800" cy="130425"/>
            </a:xfrm>
            <a:custGeom>
              <a:avLst/>
              <a:gdLst/>
              <a:ahLst/>
              <a:cxnLst/>
              <a:rect l="l" t="t" r="r" b="b"/>
              <a:pathLst>
                <a:path w="112" h="5217" extrusionOk="0">
                  <a:moveTo>
                    <a:pt x="56" y="0"/>
                  </a:moveTo>
                  <a:cubicBezTo>
                    <a:pt x="28" y="0"/>
                    <a:pt x="0" y="17"/>
                    <a:pt x="0" y="49"/>
                  </a:cubicBezTo>
                  <a:lnTo>
                    <a:pt x="0" y="5168"/>
                  </a:lnTo>
                  <a:cubicBezTo>
                    <a:pt x="0" y="5201"/>
                    <a:pt x="28" y="5217"/>
                    <a:pt x="56" y="5217"/>
                  </a:cubicBezTo>
                  <a:cubicBezTo>
                    <a:pt x="84" y="5217"/>
                    <a:pt x="112" y="5201"/>
                    <a:pt x="112" y="5168"/>
                  </a:cubicBezTo>
                  <a:lnTo>
                    <a:pt x="112" y="49"/>
                  </a:lnTo>
                  <a:cubicBezTo>
                    <a:pt x="112" y="17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3079600" y="1540550"/>
              <a:ext cx="54250" cy="22075"/>
            </a:xfrm>
            <a:custGeom>
              <a:avLst/>
              <a:gdLst/>
              <a:ahLst/>
              <a:cxnLst/>
              <a:rect l="l" t="t" r="r" b="b"/>
              <a:pathLst>
                <a:path w="2170" h="883" extrusionOk="0">
                  <a:moveTo>
                    <a:pt x="2105" y="1"/>
                  </a:moveTo>
                  <a:cubicBezTo>
                    <a:pt x="1351" y="1"/>
                    <a:pt x="613" y="290"/>
                    <a:pt x="50" y="803"/>
                  </a:cubicBezTo>
                  <a:cubicBezTo>
                    <a:pt x="0" y="828"/>
                    <a:pt x="38" y="882"/>
                    <a:pt x="80" y="882"/>
                  </a:cubicBezTo>
                  <a:cubicBezTo>
                    <a:pt x="92" y="882"/>
                    <a:pt x="104" y="878"/>
                    <a:pt x="115" y="868"/>
                  </a:cubicBezTo>
                  <a:cubicBezTo>
                    <a:pt x="660" y="386"/>
                    <a:pt x="1383" y="112"/>
                    <a:pt x="2105" y="97"/>
                  </a:cubicBezTo>
                  <a:cubicBezTo>
                    <a:pt x="2169" y="97"/>
                    <a:pt x="2169" y="1"/>
                    <a:pt x="2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3533350" y="1532675"/>
              <a:ext cx="46350" cy="11675"/>
            </a:xfrm>
            <a:custGeom>
              <a:avLst/>
              <a:gdLst/>
              <a:ahLst/>
              <a:cxnLst/>
              <a:rect l="l" t="t" r="r" b="b"/>
              <a:pathLst>
                <a:path w="1854" h="467" extrusionOk="0">
                  <a:moveTo>
                    <a:pt x="1446" y="0"/>
                  </a:moveTo>
                  <a:cubicBezTo>
                    <a:pt x="957" y="0"/>
                    <a:pt x="485" y="158"/>
                    <a:pt x="55" y="380"/>
                  </a:cubicBezTo>
                  <a:cubicBezTo>
                    <a:pt x="0" y="393"/>
                    <a:pt x="27" y="466"/>
                    <a:pt x="77" y="466"/>
                  </a:cubicBezTo>
                  <a:cubicBezTo>
                    <a:pt x="85" y="466"/>
                    <a:pt x="94" y="464"/>
                    <a:pt x="103" y="460"/>
                  </a:cubicBezTo>
                  <a:cubicBezTo>
                    <a:pt x="509" y="257"/>
                    <a:pt x="945" y="104"/>
                    <a:pt x="1395" y="104"/>
                  </a:cubicBezTo>
                  <a:cubicBezTo>
                    <a:pt x="1515" y="104"/>
                    <a:pt x="1635" y="115"/>
                    <a:pt x="1757" y="139"/>
                  </a:cubicBezTo>
                  <a:cubicBezTo>
                    <a:pt x="1821" y="139"/>
                    <a:pt x="1853" y="42"/>
                    <a:pt x="1789" y="27"/>
                  </a:cubicBezTo>
                  <a:cubicBezTo>
                    <a:pt x="1674" y="9"/>
                    <a:pt x="1560" y="0"/>
                    <a:pt x="1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3405925" y="1158875"/>
              <a:ext cx="20850" cy="36575"/>
            </a:xfrm>
            <a:custGeom>
              <a:avLst/>
              <a:gdLst/>
              <a:ahLst/>
              <a:cxnLst/>
              <a:rect l="l" t="t" r="r" b="b"/>
              <a:pathLst>
                <a:path w="834" h="1463" extrusionOk="0">
                  <a:moveTo>
                    <a:pt x="716" y="0"/>
                  </a:moveTo>
                  <a:cubicBezTo>
                    <a:pt x="30" y="0"/>
                    <a:pt x="1" y="899"/>
                    <a:pt x="63" y="1415"/>
                  </a:cubicBezTo>
                  <a:cubicBezTo>
                    <a:pt x="72" y="1447"/>
                    <a:pt x="100" y="1463"/>
                    <a:pt x="124" y="1463"/>
                  </a:cubicBezTo>
                  <a:cubicBezTo>
                    <a:pt x="148" y="1463"/>
                    <a:pt x="168" y="1447"/>
                    <a:pt x="160" y="1415"/>
                  </a:cubicBezTo>
                  <a:cubicBezTo>
                    <a:pt x="114" y="966"/>
                    <a:pt x="112" y="112"/>
                    <a:pt x="704" y="112"/>
                  </a:cubicBezTo>
                  <a:cubicBezTo>
                    <a:pt x="725" y="112"/>
                    <a:pt x="747" y="113"/>
                    <a:pt x="770" y="115"/>
                  </a:cubicBezTo>
                  <a:cubicBezTo>
                    <a:pt x="834" y="115"/>
                    <a:pt x="834" y="19"/>
                    <a:pt x="770" y="2"/>
                  </a:cubicBezTo>
                  <a:cubicBezTo>
                    <a:pt x="751" y="1"/>
                    <a:pt x="73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3018650" y="1624025"/>
              <a:ext cx="559025" cy="620050"/>
            </a:xfrm>
            <a:custGeom>
              <a:avLst/>
              <a:gdLst/>
              <a:ahLst/>
              <a:cxnLst/>
              <a:rect l="l" t="t" r="r" b="b"/>
              <a:pathLst>
                <a:path w="22361" h="24802" extrusionOk="0">
                  <a:moveTo>
                    <a:pt x="16871" y="0"/>
                  </a:moveTo>
                  <a:lnTo>
                    <a:pt x="8748" y="305"/>
                  </a:lnTo>
                  <a:cubicBezTo>
                    <a:pt x="8540" y="818"/>
                    <a:pt x="7224" y="4446"/>
                    <a:pt x="6903" y="5586"/>
                  </a:cubicBezTo>
                  <a:cubicBezTo>
                    <a:pt x="6518" y="6967"/>
                    <a:pt x="5313" y="11059"/>
                    <a:pt x="4992" y="13131"/>
                  </a:cubicBezTo>
                  <a:cubicBezTo>
                    <a:pt x="4688" y="15201"/>
                    <a:pt x="1" y="21638"/>
                    <a:pt x="530" y="24125"/>
                  </a:cubicBezTo>
                  <a:cubicBezTo>
                    <a:pt x="530" y="24125"/>
                    <a:pt x="1657" y="24802"/>
                    <a:pt x="2936" y="24802"/>
                  </a:cubicBezTo>
                  <a:cubicBezTo>
                    <a:pt x="2979" y="24802"/>
                    <a:pt x="3023" y="24801"/>
                    <a:pt x="3066" y="24800"/>
                  </a:cubicBezTo>
                  <a:cubicBezTo>
                    <a:pt x="4399" y="24752"/>
                    <a:pt x="5587" y="24174"/>
                    <a:pt x="6180" y="23564"/>
                  </a:cubicBezTo>
                  <a:cubicBezTo>
                    <a:pt x="6547" y="23169"/>
                    <a:pt x="7327" y="23060"/>
                    <a:pt x="8078" y="23060"/>
                  </a:cubicBezTo>
                  <a:cubicBezTo>
                    <a:pt x="9006" y="23060"/>
                    <a:pt x="9889" y="23226"/>
                    <a:pt x="9889" y="23226"/>
                  </a:cubicBezTo>
                  <a:cubicBezTo>
                    <a:pt x="11411" y="23464"/>
                    <a:pt x="12189" y="23578"/>
                    <a:pt x="12684" y="23578"/>
                  </a:cubicBezTo>
                  <a:cubicBezTo>
                    <a:pt x="13363" y="23578"/>
                    <a:pt x="13511" y="23363"/>
                    <a:pt x="14319" y="22954"/>
                  </a:cubicBezTo>
                  <a:cubicBezTo>
                    <a:pt x="17465" y="21332"/>
                    <a:pt x="17465" y="17576"/>
                    <a:pt x="17465" y="17576"/>
                  </a:cubicBezTo>
                  <a:cubicBezTo>
                    <a:pt x="17465" y="17576"/>
                    <a:pt x="17401" y="13034"/>
                    <a:pt x="19006" y="11380"/>
                  </a:cubicBezTo>
                  <a:cubicBezTo>
                    <a:pt x="19521" y="10839"/>
                    <a:pt x="20172" y="10678"/>
                    <a:pt x="20762" y="10678"/>
                  </a:cubicBezTo>
                  <a:cubicBezTo>
                    <a:pt x="21608" y="10678"/>
                    <a:pt x="22332" y="11008"/>
                    <a:pt x="22360" y="11027"/>
                  </a:cubicBezTo>
                  <a:cubicBezTo>
                    <a:pt x="22296" y="10738"/>
                    <a:pt x="19439" y="4831"/>
                    <a:pt x="18508" y="2954"/>
                  </a:cubicBezTo>
                  <a:cubicBezTo>
                    <a:pt x="17545" y="1028"/>
                    <a:pt x="16871" y="0"/>
                    <a:pt x="168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3169300" y="1696575"/>
              <a:ext cx="64975" cy="478525"/>
            </a:xfrm>
            <a:custGeom>
              <a:avLst/>
              <a:gdLst/>
              <a:ahLst/>
              <a:cxnLst/>
              <a:rect l="l" t="t" r="r" b="b"/>
              <a:pathLst>
                <a:path w="2599" h="19141" extrusionOk="0">
                  <a:moveTo>
                    <a:pt x="2536" y="0"/>
                  </a:moveTo>
                  <a:cubicBezTo>
                    <a:pt x="2516" y="0"/>
                    <a:pt x="2495" y="11"/>
                    <a:pt x="2482" y="35"/>
                  </a:cubicBezTo>
                  <a:cubicBezTo>
                    <a:pt x="1455" y="2828"/>
                    <a:pt x="925" y="5766"/>
                    <a:pt x="652" y="8720"/>
                  </a:cubicBezTo>
                  <a:cubicBezTo>
                    <a:pt x="428" y="11175"/>
                    <a:pt x="411" y="13647"/>
                    <a:pt x="299" y="16104"/>
                  </a:cubicBezTo>
                  <a:cubicBezTo>
                    <a:pt x="267" y="17099"/>
                    <a:pt x="218" y="18109"/>
                    <a:pt x="10" y="19089"/>
                  </a:cubicBezTo>
                  <a:cubicBezTo>
                    <a:pt x="0" y="19118"/>
                    <a:pt x="31" y="19141"/>
                    <a:pt x="61" y="19141"/>
                  </a:cubicBezTo>
                  <a:cubicBezTo>
                    <a:pt x="80" y="19141"/>
                    <a:pt x="100" y="19130"/>
                    <a:pt x="107" y="19105"/>
                  </a:cubicBezTo>
                  <a:cubicBezTo>
                    <a:pt x="283" y="18287"/>
                    <a:pt x="331" y="17435"/>
                    <a:pt x="379" y="16600"/>
                  </a:cubicBezTo>
                  <a:cubicBezTo>
                    <a:pt x="443" y="15494"/>
                    <a:pt x="460" y="14385"/>
                    <a:pt x="492" y="13294"/>
                  </a:cubicBezTo>
                  <a:cubicBezTo>
                    <a:pt x="588" y="10533"/>
                    <a:pt x="749" y="7789"/>
                    <a:pt x="1230" y="5075"/>
                  </a:cubicBezTo>
                  <a:cubicBezTo>
                    <a:pt x="1551" y="3374"/>
                    <a:pt x="1984" y="1689"/>
                    <a:pt x="2579" y="67"/>
                  </a:cubicBezTo>
                  <a:cubicBezTo>
                    <a:pt x="2598" y="28"/>
                    <a:pt x="2569" y="0"/>
                    <a:pt x="2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3359200" y="1916425"/>
              <a:ext cx="61425" cy="152700"/>
            </a:xfrm>
            <a:custGeom>
              <a:avLst/>
              <a:gdLst/>
              <a:ahLst/>
              <a:cxnLst/>
              <a:rect l="l" t="t" r="r" b="b"/>
              <a:pathLst>
                <a:path w="2457" h="6108" extrusionOk="0">
                  <a:moveTo>
                    <a:pt x="438" y="1"/>
                  </a:moveTo>
                  <a:cubicBezTo>
                    <a:pt x="248" y="1"/>
                    <a:pt x="114" y="125"/>
                    <a:pt x="70" y="326"/>
                  </a:cubicBezTo>
                  <a:cubicBezTo>
                    <a:pt x="55" y="487"/>
                    <a:pt x="102" y="680"/>
                    <a:pt x="119" y="840"/>
                  </a:cubicBezTo>
                  <a:cubicBezTo>
                    <a:pt x="151" y="1097"/>
                    <a:pt x="199" y="1354"/>
                    <a:pt x="231" y="1627"/>
                  </a:cubicBezTo>
                  <a:cubicBezTo>
                    <a:pt x="312" y="2124"/>
                    <a:pt x="376" y="2606"/>
                    <a:pt x="456" y="3104"/>
                  </a:cubicBezTo>
                  <a:cubicBezTo>
                    <a:pt x="601" y="4099"/>
                    <a:pt x="744" y="5078"/>
                    <a:pt x="890" y="6073"/>
                  </a:cubicBezTo>
                  <a:cubicBezTo>
                    <a:pt x="890" y="6097"/>
                    <a:pt x="906" y="6108"/>
                    <a:pt x="925" y="6108"/>
                  </a:cubicBezTo>
                  <a:cubicBezTo>
                    <a:pt x="956" y="6108"/>
                    <a:pt x="995" y="6081"/>
                    <a:pt x="986" y="6041"/>
                  </a:cubicBezTo>
                  <a:cubicBezTo>
                    <a:pt x="761" y="4468"/>
                    <a:pt x="520" y="2879"/>
                    <a:pt x="295" y="1306"/>
                  </a:cubicBezTo>
                  <a:cubicBezTo>
                    <a:pt x="251" y="1053"/>
                    <a:pt x="0" y="99"/>
                    <a:pt x="434" y="99"/>
                  </a:cubicBezTo>
                  <a:cubicBezTo>
                    <a:pt x="468" y="99"/>
                    <a:pt x="508" y="105"/>
                    <a:pt x="552" y="118"/>
                  </a:cubicBezTo>
                  <a:cubicBezTo>
                    <a:pt x="890" y="215"/>
                    <a:pt x="1162" y="615"/>
                    <a:pt x="1371" y="889"/>
                  </a:cubicBezTo>
                  <a:cubicBezTo>
                    <a:pt x="1804" y="1450"/>
                    <a:pt x="2125" y="2092"/>
                    <a:pt x="2350" y="2766"/>
                  </a:cubicBezTo>
                  <a:cubicBezTo>
                    <a:pt x="2356" y="2791"/>
                    <a:pt x="2374" y="2801"/>
                    <a:pt x="2393" y="2801"/>
                  </a:cubicBezTo>
                  <a:cubicBezTo>
                    <a:pt x="2423" y="2801"/>
                    <a:pt x="2456" y="2774"/>
                    <a:pt x="2446" y="2734"/>
                  </a:cubicBezTo>
                  <a:cubicBezTo>
                    <a:pt x="2206" y="1964"/>
                    <a:pt x="1821" y="1242"/>
                    <a:pt x="1290" y="615"/>
                  </a:cubicBezTo>
                  <a:cubicBezTo>
                    <a:pt x="1098" y="375"/>
                    <a:pt x="841" y="54"/>
                    <a:pt x="504" y="5"/>
                  </a:cubicBezTo>
                  <a:cubicBezTo>
                    <a:pt x="481" y="2"/>
                    <a:pt x="459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3206850" y="1378025"/>
              <a:ext cx="16375" cy="184650"/>
            </a:xfrm>
            <a:custGeom>
              <a:avLst/>
              <a:gdLst/>
              <a:ahLst/>
              <a:cxnLst/>
              <a:rect l="l" t="t" r="r" b="b"/>
              <a:pathLst>
                <a:path w="655" h="7386" extrusionOk="0">
                  <a:moveTo>
                    <a:pt x="49" y="1"/>
                  </a:moveTo>
                  <a:cubicBezTo>
                    <a:pt x="25" y="1"/>
                    <a:pt x="0" y="17"/>
                    <a:pt x="0" y="49"/>
                  </a:cubicBezTo>
                  <a:cubicBezTo>
                    <a:pt x="257" y="2280"/>
                    <a:pt x="257" y="4527"/>
                    <a:pt x="450" y="6774"/>
                  </a:cubicBezTo>
                  <a:cubicBezTo>
                    <a:pt x="450" y="6855"/>
                    <a:pt x="450" y="7352"/>
                    <a:pt x="578" y="7384"/>
                  </a:cubicBezTo>
                  <a:cubicBezTo>
                    <a:pt x="583" y="7385"/>
                    <a:pt x="588" y="7386"/>
                    <a:pt x="593" y="7386"/>
                  </a:cubicBezTo>
                  <a:cubicBezTo>
                    <a:pt x="645" y="7386"/>
                    <a:pt x="654" y="7303"/>
                    <a:pt x="595" y="7288"/>
                  </a:cubicBezTo>
                  <a:cubicBezTo>
                    <a:pt x="643" y="7288"/>
                    <a:pt x="610" y="7288"/>
                    <a:pt x="610" y="7240"/>
                  </a:cubicBezTo>
                  <a:cubicBezTo>
                    <a:pt x="610" y="7191"/>
                    <a:pt x="595" y="7144"/>
                    <a:pt x="578" y="7095"/>
                  </a:cubicBezTo>
                  <a:cubicBezTo>
                    <a:pt x="563" y="6935"/>
                    <a:pt x="546" y="6774"/>
                    <a:pt x="546" y="6630"/>
                  </a:cubicBezTo>
                  <a:cubicBezTo>
                    <a:pt x="499" y="6149"/>
                    <a:pt x="482" y="5682"/>
                    <a:pt x="450" y="5218"/>
                  </a:cubicBezTo>
                  <a:cubicBezTo>
                    <a:pt x="370" y="4013"/>
                    <a:pt x="322" y="2810"/>
                    <a:pt x="242" y="1622"/>
                  </a:cubicBezTo>
                  <a:cubicBezTo>
                    <a:pt x="193" y="1092"/>
                    <a:pt x="161" y="563"/>
                    <a:pt x="97" y="49"/>
                  </a:cubicBezTo>
                  <a:cubicBezTo>
                    <a:pt x="97" y="17"/>
                    <a:pt x="73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3447625" y="1356375"/>
              <a:ext cx="10450" cy="195850"/>
            </a:xfrm>
            <a:custGeom>
              <a:avLst/>
              <a:gdLst/>
              <a:ahLst/>
              <a:cxnLst/>
              <a:rect l="l" t="t" r="r" b="b"/>
              <a:pathLst>
                <a:path w="418" h="7834" extrusionOk="0">
                  <a:moveTo>
                    <a:pt x="51" y="0"/>
                  </a:moveTo>
                  <a:cubicBezTo>
                    <a:pt x="25" y="0"/>
                    <a:pt x="0" y="16"/>
                    <a:pt x="0" y="48"/>
                  </a:cubicBezTo>
                  <a:cubicBezTo>
                    <a:pt x="113" y="1300"/>
                    <a:pt x="225" y="2552"/>
                    <a:pt x="274" y="3820"/>
                  </a:cubicBezTo>
                  <a:cubicBezTo>
                    <a:pt x="321" y="5136"/>
                    <a:pt x="289" y="6469"/>
                    <a:pt x="225" y="7785"/>
                  </a:cubicBezTo>
                  <a:cubicBezTo>
                    <a:pt x="217" y="7817"/>
                    <a:pt x="242" y="7833"/>
                    <a:pt x="268" y="7833"/>
                  </a:cubicBezTo>
                  <a:cubicBezTo>
                    <a:pt x="294" y="7833"/>
                    <a:pt x="321" y="7817"/>
                    <a:pt x="321" y="7785"/>
                  </a:cubicBezTo>
                  <a:cubicBezTo>
                    <a:pt x="402" y="6469"/>
                    <a:pt x="418" y="5136"/>
                    <a:pt x="370" y="3820"/>
                  </a:cubicBezTo>
                  <a:cubicBezTo>
                    <a:pt x="321" y="2552"/>
                    <a:pt x="210" y="1300"/>
                    <a:pt x="113" y="48"/>
                  </a:cubicBezTo>
                  <a:cubicBezTo>
                    <a:pt x="105" y="16"/>
                    <a:pt x="77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3278700" y="1186200"/>
              <a:ext cx="32500" cy="25325"/>
            </a:xfrm>
            <a:custGeom>
              <a:avLst/>
              <a:gdLst/>
              <a:ahLst/>
              <a:cxnLst/>
              <a:rect l="l" t="t" r="r" b="b"/>
              <a:pathLst>
                <a:path w="1300" h="1013" extrusionOk="0">
                  <a:moveTo>
                    <a:pt x="658" y="1"/>
                  </a:moveTo>
                  <a:cubicBezTo>
                    <a:pt x="0" y="1"/>
                    <a:pt x="0" y="1012"/>
                    <a:pt x="658" y="1012"/>
                  </a:cubicBezTo>
                  <a:cubicBezTo>
                    <a:pt x="1300" y="1012"/>
                    <a:pt x="1300" y="1"/>
                    <a:pt x="658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3362550" y="1185825"/>
              <a:ext cx="32925" cy="25275"/>
            </a:xfrm>
            <a:custGeom>
              <a:avLst/>
              <a:gdLst/>
              <a:ahLst/>
              <a:cxnLst/>
              <a:rect l="l" t="t" r="r" b="b"/>
              <a:pathLst>
                <a:path w="1317" h="1011" extrusionOk="0">
                  <a:moveTo>
                    <a:pt x="659" y="0"/>
                  </a:moveTo>
                  <a:cubicBezTo>
                    <a:pt x="1" y="0"/>
                    <a:pt x="1" y="1011"/>
                    <a:pt x="659" y="1011"/>
                  </a:cubicBezTo>
                  <a:cubicBezTo>
                    <a:pt x="1317" y="1011"/>
                    <a:pt x="1317" y="0"/>
                    <a:pt x="659" y="0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3041525" y="1556600"/>
              <a:ext cx="51800" cy="50600"/>
            </a:xfrm>
            <a:custGeom>
              <a:avLst/>
              <a:gdLst/>
              <a:ahLst/>
              <a:cxnLst/>
              <a:rect l="l" t="t" r="r" b="b"/>
              <a:pathLst>
                <a:path w="2072" h="2024" extrusionOk="0">
                  <a:moveTo>
                    <a:pt x="1044" y="1"/>
                  </a:moveTo>
                  <a:cubicBezTo>
                    <a:pt x="514" y="1"/>
                    <a:pt x="0" y="466"/>
                    <a:pt x="17" y="1011"/>
                  </a:cubicBezTo>
                  <a:cubicBezTo>
                    <a:pt x="49" y="1557"/>
                    <a:pt x="466" y="2023"/>
                    <a:pt x="1044" y="2023"/>
                  </a:cubicBezTo>
                  <a:cubicBezTo>
                    <a:pt x="1573" y="2023"/>
                    <a:pt x="2072" y="1557"/>
                    <a:pt x="2055" y="1011"/>
                  </a:cubicBezTo>
                  <a:cubicBezTo>
                    <a:pt x="2039" y="690"/>
                    <a:pt x="1894" y="401"/>
                    <a:pt x="1654" y="209"/>
                  </a:cubicBezTo>
                  <a:lnTo>
                    <a:pt x="1638" y="226"/>
                  </a:lnTo>
                  <a:cubicBezTo>
                    <a:pt x="1622" y="241"/>
                    <a:pt x="1622" y="241"/>
                    <a:pt x="1605" y="241"/>
                  </a:cubicBezTo>
                  <a:cubicBezTo>
                    <a:pt x="1558" y="241"/>
                    <a:pt x="1526" y="193"/>
                    <a:pt x="1573" y="161"/>
                  </a:cubicBezTo>
                  <a:lnTo>
                    <a:pt x="1573" y="145"/>
                  </a:lnTo>
                  <a:cubicBezTo>
                    <a:pt x="1413" y="48"/>
                    <a:pt x="1237" y="1"/>
                    <a:pt x="1044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3079650" y="1560200"/>
              <a:ext cx="3250" cy="2425"/>
            </a:xfrm>
            <a:custGeom>
              <a:avLst/>
              <a:gdLst/>
              <a:ahLst/>
              <a:cxnLst/>
              <a:rect l="l" t="t" r="r" b="b"/>
              <a:pathLst>
                <a:path w="130" h="97" extrusionOk="0">
                  <a:moveTo>
                    <a:pt x="48" y="1"/>
                  </a:moveTo>
                  <a:lnTo>
                    <a:pt x="48" y="17"/>
                  </a:lnTo>
                  <a:cubicBezTo>
                    <a:pt x="1" y="49"/>
                    <a:pt x="33" y="97"/>
                    <a:pt x="80" y="97"/>
                  </a:cubicBezTo>
                  <a:cubicBezTo>
                    <a:pt x="97" y="97"/>
                    <a:pt x="97" y="97"/>
                    <a:pt x="113" y="82"/>
                  </a:cubicBezTo>
                  <a:lnTo>
                    <a:pt x="129" y="65"/>
                  </a:lnTo>
                  <a:cubicBezTo>
                    <a:pt x="97" y="49"/>
                    <a:pt x="65" y="33"/>
                    <a:pt x="48" y="1"/>
                  </a:cubicBezTo>
                  <a:close/>
                </a:path>
              </a:pathLst>
            </a:custGeom>
            <a:solidFill>
              <a:srgbClr val="5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3570825" y="1559825"/>
              <a:ext cx="51775" cy="50575"/>
            </a:xfrm>
            <a:custGeom>
              <a:avLst/>
              <a:gdLst/>
              <a:ahLst/>
              <a:cxnLst/>
              <a:rect l="l" t="t" r="r" b="b"/>
              <a:pathLst>
                <a:path w="2071" h="2023" extrusionOk="0">
                  <a:moveTo>
                    <a:pt x="1028" y="0"/>
                  </a:moveTo>
                  <a:cubicBezTo>
                    <a:pt x="498" y="0"/>
                    <a:pt x="1" y="465"/>
                    <a:pt x="16" y="1011"/>
                  </a:cubicBezTo>
                  <a:cubicBezTo>
                    <a:pt x="48" y="1557"/>
                    <a:pt x="466" y="2023"/>
                    <a:pt x="1028" y="2023"/>
                  </a:cubicBezTo>
                  <a:cubicBezTo>
                    <a:pt x="1557" y="2023"/>
                    <a:pt x="2071" y="1557"/>
                    <a:pt x="2039" y="1011"/>
                  </a:cubicBezTo>
                  <a:cubicBezTo>
                    <a:pt x="2023" y="465"/>
                    <a:pt x="1606" y="0"/>
                    <a:pt x="1028" y="0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3591700" y="2054200"/>
              <a:ext cx="51775" cy="50975"/>
            </a:xfrm>
            <a:custGeom>
              <a:avLst/>
              <a:gdLst/>
              <a:ahLst/>
              <a:cxnLst/>
              <a:rect l="l" t="t" r="r" b="b"/>
              <a:pathLst>
                <a:path w="2071" h="2039" extrusionOk="0">
                  <a:moveTo>
                    <a:pt x="1028" y="1"/>
                  </a:moveTo>
                  <a:cubicBezTo>
                    <a:pt x="498" y="1"/>
                    <a:pt x="1" y="482"/>
                    <a:pt x="16" y="1028"/>
                  </a:cubicBezTo>
                  <a:cubicBezTo>
                    <a:pt x="48" y="1574"/>
                    <a:pt x="465" y="2039"/>
                    <a:pt x="1028" y="2039"/>
                  </a:cubicBezTo>
                  <a:cubicBezTo>
                    <a:pt x="1557" y="2039"/>
                    <a:pt x="2071" y="1574"/>
                    <a:pt x="2039" y="1028"/>
                  </a:cubicBezTo>
                  <a:cubicBezTo>
                    <a:pt x="2023" y="466"/>
                    <a:pt x="1606" y="1"/>
                    <a:pt x="1028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3253825" y="2327075"/>
              <a:ext cx="51775" cy="50600"/>
            </a:xfrm>
            <a:custGeom>
              <a:avLst/>
              <a:gdLst/>
              <a:ahLst/>
              <a:cxnLst/>
              <a:rect l="l" t="t" r="r" b="b"/>
              <a:pathLst>
                <a:path w="2071" h="2024" extrusionOk="0">
                  <a:moveTo>
                    <a:pt x="1043" y="1"/>
                  </a:moveTo>
                  <a:cubicBezTo>
                    <a:pt x="514" y="1"/>
                    <a:pt x="0" y="466"/>
                    <a:pt x="32" y="1011"/>
                  </a:cubicBezTo>
                  <a:cubicBezTo>
                    <a:pt x="48" y="1557"/>
                    <a:pt x="465" y="2023"/>
                    <a:pt x="1043" y="2023"/>
                  </a:cubicBezTo>
                  <a:cubicBezTo>
                    <a:pt x="1573" y="2023"/>
                    <a:pt x="2070" y="1557"/>
                    <a:pt x="2055" y="1011"/>
                  </a:cubicBezTo>
                  <a:cubicBezTo>
                    <a:pt x="2023" y="466"/>
                    <a:pt x="1605" y="1"/>
                    <a:pt x="1043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3321625" y="1214025"/>
              <a:ext cx="36125" cy="23975"/>
            </a:xfrm>
            <a:custGeom>
              <a:avLst/>
              <a:gdLst/>
              <a:ahLst/>
              <a:cxnLst/>
              <a:rect l="l" t="t" r="r" b="b"/>
              <a:pathLst>
                <a:path w="1445" h="959" extrusionOk="0">
                  <a:moveTo>
                    <a:pt x="746" y="1"/>
                  </a:moveTo>
                  <a:cubicBezTo>
                    <a:pt x="296" y="1"/>
                    <a:pt x="0" y="349"/>
                    <a:pt x="0" y="349"/>
                  </a:cubicBezTo>
                  <a:cubicBezTo>
                    <a:pt x="0" y="349"/>
                    <a:pt x="161" y="959"/>
                    <a:pt x="771" y="959"/>
                  </a:cubicBezTo>
                  <a:cubicBezTo>
                    <a:pt x="1365" y="959"/>
                    <a:pt x="1445" y="285"/>
                    <a:pt x="1445" y="285"/>
                  </a:cubicBezTo>
                  <a:cubicBezTo>
                    <a:pt x="1189" y="73"/>
                    <a:pt x="951" y="1"/>
                    <a:pt x="746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3317075" y="1217550"/>
              <a:ext cx="48050" cy="11125"/>
            </a:xfrm>
            <a:custGeom>
              <a:avLst/>
              <a:gdLst/>
              <a:ahLst/>
              <a:cxnLst/>
              <a:rect l="l" t="t" r="r" b="b"/>
              <a:pathLst>
                <a:path w="1922" h="445" extrusionOk="0">
                  <a:moveTo>
                    <a:pt x="1839" y="0"/>
                  </a:moveTo>
                  <a:cubicBezTo>
                    <a:pt x="1827" y="0"/>
                    <a:pt x="1815" y="4"/>
                    <a:pt x="1804" y="15"/>
                  </a:cubicBezTo>
                  <a:cubicBezTo>
                    <a:pt x="1533" y="232"/>
                    <a:pt x="1195" y="342"/>
                    <a:pt x="857" y="342"/>
                  </a:cubicBezTo>
                  <a:cubicBezTo>
                    <a:pt x="595" y="342"/>
                    <a:pt x="333" y="277"/>
                    <a:pt x="103" y="144"/>
                  </a:cubicBezTo>
                  <a:cubicBezTo>
                    <a:pt x="92" y="139"/>
                    <a:pt x="82" y="136"/>
                    <a:pt x="73" y="136"/>
                  </a:cubicBezTo>
                  <a:cubicBezTo>
                    <a:pt x="26" y="136"/>
                    <a:pt x="0" y="196"/>
                    <a:pt x="54" y="223"/>
                  </a:cubicBezTo>
                  <a:cubicBezTo>
                    <a:pt x="307" y="371"/>
                    <a:pt x="587" y="445"/>
                    <a:pt x="867" y="445"/>
                  </a:cubicBezTo>
                  <a:cubicBezTo>
                    <a:pt x="1227" y="445"/>
                    <a:pt x="1586" y="323"/>
                    <a:pt x="1884" y="80"/>
                  </a:cubicBezTo>
                  <a:cubicBezTo>
                    <a:pt x="1922" y="55"/>
                    <a:pt x="1881" y="0"/>
                    <a:pt x="1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3142100" y="961525"/>
              <a:ext cx="219275" cy="108400"/>
            </a:xfrm>
            <a:custGeom>
              <a:avLst/>
              <a:gdLst/>
              <a:ahLst/>
              <a:cxnLst/>
              <a:rect l="l" t="t" r="r" b="b"/>
              <a:pathLst>
                <a:path w="8771" h="4336" extrusionOk="0">
                  <a:moveTo>
                    <a:pt x="77" y="0"/>
                  </a:moveTo>
                  <a:cubicBezTo>
                    <a:pt x="42" y="0"/>
                    <a:pt x="1" y="58"/>
                    <a:pt x="39" y="95"/>
                  </a:cubicBezTo>
                  <a:cubicBezTo>
                    <a:pt x="410" y="556"/>
                    <a:pt x="853" y="1008"/>
                    <a:pt x="1417" y="1008"/>
                  </a:cubicBezTo>
                  <a:cubicBezTo>
                    <a:pt x="1560" y="1008"/>
                    <a:pt x="1710" y="979"/>
                    <a:pt x="1869" y="914"/>
                  </a:cubicBezTo>
                  <a:cubicBezTo>
                    <a:pt x="2175" y="789"/>
                    <a:pt x="2458" y="623"/>
                    <a:pt x="2768" y="623"/>
                  </a:cubicBezTo>
                  <a:cubicBezTo>
                    <a:pt x="2896" y="623"/>
                    <a:pt x="3028" y="651"/>
                    <a:pt x="3168" y="722"/>
                  </a:cubicBezTo>
                  <a:cubicBezTo>
                    <a:pt x="3618" y="962"/>
                    <a:pt x="3795" y="1475"/>
                    <a:pt x="3859" y="1957"/>
                  </a:cubicBezTo>
                  <a:cubicBezTo>
                    <a:pt x="3891" y="2278"/>
                    <a:pt x="3923" y="2648"/>
                    <a:pt x="4131" y="2920"/>
                  </a:cubicBezTo>
                  <a:cubicBezTo>
                    <a:pt x="4309" y="3145"/>
                    <a:pt x="4581" y="3258"/>
                    <a:pt x="4870" y="3258"/>
                  </a:cubicBezTo>
                  <a:cubicBezTo>
                    <a:pt x="4878" y="3258"/>
                    <a:pt x="4886" y="3258"/>
                    <a:pt x="4894" y="3258"/>
                  </a:cubicBezTo>
                  <a:cubicBezTo>
                    <a:pt x="5715" y="3258"/>
                    <a:pt x="6242" y="2485"/>
                    <a:pt x="6973" y="2214"/>
                  </a:cubicBezTo>
                  <a:cubicBezTo>
                    <a:pt x="7125" y="2158"/>
                    <a:pt x="7277" y="2131"/>
                    <a:pt x="7424" y="2131"/>
                  </a:cubicBezTo>
                  <a:cubicBezTo>
                    <a:pt x="7788" y="2131"/>
                    <a:pt x="8120" y="2300"/>
                    <a:pt x="8337" y="2631"/>
                  </a:cubicBezTo>
                  <a:cubicBezTo>
                    <a:pt x="8675" y="3129"/>
                    <a:pt x="8610" y="3739"/>
                    <a:pt x="8418" y="4268"/>
                  </a:cubicBezTo>
                  <a:cubicBezTo>
                    <a:pt x="8398" y="4308"/>
                    <a:pt x="8433" y="4336"/>
                    <a:pt x="8467" y="4336"/>
                  </a:cubicBezTo>
                  <a:cubicBezTo>
                    <a:pt x="8488" y="4336"/>
                    <a:pt x="8508" y="4325"/>
                    <a:pt x="8514" y="4301"/>
                  </a:cubicBezTo>
                  <a:cubicBezTo>
                    <a:pt x="8771" y="3594"/>
                    <a:pt x="8754" y="2712"/>
                    <a:pt x="8097" y="2231"/>
                  </a:cubicBezTo>
                  <a:cubicBezTo>
                    <a:pt x="7890" y="2084"/>
                    <a:pt x="7678" y="2025"/>
                    <a:pt x="7468" y="2025"/>
                  </a:cubicBezTo>
                  <a:cubicBezTo>
                    <a:pt x="6962" y="2025"/>
                    <a:pt x="6461" y="2368"/>
                    <a:pt x="6042" y="2663"/>
                  </a:cubicBezTo>
                  <a:cubicBezTo>
                    <a:pt x="5703" y="2914"/>
                    <a:pt x="5324" y="3151"/>
                    <a:pt x="4892" y="3151"/>
                  </a:cubicBezTo>
                  <a:cubicBezTo>
                    <a:pt x="4853" y="3151"/>
                    <a:pt x="4814" y="3149"/>
                    <a:pt x="4774" y="3145"/>
                  </a:cubicBezTo>
                  <a:cubicBezTo>
                    <a:pt x="4196" y="3081"/>
                    <a:pt x="4035" y="2599"/>
                    <a:pt x="3971" y="2102"/>
                  </a:cubicBezTo>
                  <a:cubicBezTo>
                    <a:pt x="3891" y="1428"/>
                    <a:pt x="3618" y="544"/>
                    <a:pt x="2783" y="512"/>
                  </a:cubicBezTo>
                  <a:cubicBezTo>
                    <a:pt x="2773" y="512"/>
                    <a:pt x="2763" y="512"/>
                    <a:pt x="2753" y="512"/>
                  </a:cubicBezTo>
                  <a:cubicBezTo>
                    <a:pt x="2318" y="512"/>
                    <a:pt x="1971" y="835"/>
                    <a:pt x="1563" y="914"/>
                  </a:cubicBezTo>
                  <a:cubicBezTo>
                    <a:pt x="1513" y="922"/>
                    <a:pt x="1463" y="925"/>
                    <a:pt x="1415" y="925"/>
                  </a:cubicBezTo>
                  <a:cubicBezTo>
                    <a:pt x="849" y="925"/>
                    <a:pt x="429" y="430"/>
                    <a:pt x="103" y="15"/>
                  </a:cubicBezTo>
                  <a:cubicBezTo>
                    <a:pt x="96" y="5"/>
                    <a:pt x="87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2950025" y="1707475"/>
              <a:ext cx="845950" cy="141300"/>
            </a:xfrm>
            <a:custGeom>
              <a:avLst/>
              <a:gdLst/>
              <a:ahLst/>
              <a:cxnLst/>
              <a:rect l="l" t="t" r="r" b="b"/>
              <a:pathLst>
                <a:path w="33838" h="5652" extrusionOk="0">
                  <a:moveTo>
                    <a:pt x="21735" y="1"/>
                  </a:moveTo>
                  <a:cubicBezTo>
                    <a:pt x="21430" y="1"/>
                    <a:pt x="21435" y="483"/>
                    <a:pt x="21751" y="498"/>
                  </a:cubicBezTo>
                  <a:cubicBezTo>
                    <a:pt x="24270" y="627"/>
                    <a:pt x="26807" y="819"/>
                    <a:pt x="29295" y="1269"/>
                  </a:cubicBezTo>
                  <a:cubicBezTo>
                    <a:pt x="30113" y="1414"/>
                    <a:pt x="30948" y="1590"/>
                    <a:pt x="31750" y="1847"/>
                  </a:cubicBezTo>
                  <a:cubicBezTo>
                    <a:pt x="32217" y="1992"/>
                    <a:pt x="32778" y="2184"/>
                    <a:pt x="33116" y="2505"/>
                  </a:cubicBezTo>
                  <a:cubicBezTo>
                    <a:pt x="33195" y="2569"/>
                    <a:pt x="33195" y="2585"/>
                    <a:pt x="33227" y="2634"/>
                  </a:cubicBezTo>
                  <a:cubicBezTo>
                    <a:pt x="33252" y="2673"/>
                    <a:pt x="33256" y="2677"/>
                    <a:pt x="33256" y="2677"/>
                  </a:cubicBezTo>
                  <a:cubicBezTo>
                    <a:pt x="33256" y="2677"/>
                    <a:pt x="33256" y="2677"/>
                    <a:pt x="33255" y="2677"/>
                  </a:cubicBezTo>
                  <a:lnTo>
                    <a:pt x="33255" y="2677"/>
                  </a:lnTo>
                  <a:cubicBezTo>
                    <a:pt x="33254" y="2677"/>
                    <a:pt x="33253" y="2679"/>
                    <a:pt x="33259" y="2698"/>
                  </a:cubicBezTo>
                  <a:lnTo>
                    <a:pt x="33259" y="2730"/>
                  </a:lnTo>
                  <a:cubicBezTo>
                    <a:pt x="33265" y="2755"/>
                    <a:pt x="33266" y="2762"/>
                    <a:pt x="33267" y="2762"/>
                  </a:cubicBezTo>
                  <a:cubicBezTo>
                    <a:pt x="33269" y="2762"/>
                    <a:pt x="33266" y="2739"/>
                    <a:pt x="33270" y="2739"/>
                  </a:cubicBezTo>
                  <a:cubicBezTo>
                    <a:pt x="33272" y="2739"/>
                    <a:pt x="33273" y="2740"/>
                    <a:pt x="33276" y="2745"/>
                  </a:cubicBezTo>
                  <a:cubicBezTo>
                    <a:pt x="33276" y="2826"/>
                    <a:pt x="33244" y="2890"/>
                    <a:pt x="33180" y="2955"/>
                  </a:cubicBezTo>
                  <a:cubicBezTo>
                    <a:pt x="32923" y="3227"/>
                    <a:pt x="32489" y="3420"/>
                    <a:pt x="32104" y="3565"/>
                  </a:cubicBezTo>
                  <a:cubicBezTo>
                    <a:pt x="30515" y="4143"/>
                    <a:pt x="28782" y="4383"/>
                    <a:pt x="27096" y="4592"/>
                  </a:cubicBezTo>
                  <a:cubicBezTo>
                    <a:pt x="24608" y="4896"/>
                    <a:pt x="22087" y="5041"/>
                    <a:pt x="19583" y="5106"/>
                  </a:cubicBezTo>
                  <a:cubicBezTo>
                    <a:pt x="18678" y="5131"/>
                    <a:pt x="17772" y="5143"/>
                    <a:pt x="16867" y="5143"/>
                  </a:cubicBezTo>
                  <a:cubicBezTo>
                    <a:pt x="14931" y="5143"/>
                    <a:pt x="12996" y="5087"/>
                    <a:pt x="11061" y="4977"/>
                  </a:cubicBezTo>
                  <a:cubicBezTo>
                    <a:pt x="8829" y="4832"/>
                    <a:pt x="6598" y="4639"/>
                    <a:pt x="4383" y="4222"/>
                  </a:cubicBezTo>
                  <a:cubicBezTo>
                    <a:pt x="3628" y="4094"/>
                    <a:pt x="2858" y="3918"/>
                    <a:pt x="2119" y="3676"/>
                  </a:cubicBezTo>
                  <a:cubicBezTo>
                    <a:pt x="1847" y="3597"/>
                    <a:pt x="1590" y="3516"/>
                    <a:pt x="1349" y="3387"/>
                  </a:cubicBezTo>
                  <a:cubicBezTo>
                    <a:pt x="1173" y="3308"/>
                    <a:pt x="931" y="3179"/>
                    <a:pt x="835" y="3099"/>
                  </a:cubicBezTo>
                  <a:cubicBezTo>
                    <a:pt x="771" y="3051"/>
                    <a:pt x="707" y="2987"/>
                    <a:pt x="659" y="2938"/>
                  </a:cubicBezTo>
                  <a:lnTo>
                    <a:pt x="659" y="2938"/>
                  </a:lnTo>
                  <a:cubicBezTo>
                    <a:pt x="670" y="2949"/>
                    <a:pt x="675" y="2953"/>
                    <a:pt x="676" y="2953"/>
                  </a:cubicBezTo>
                  <a:cubicBezTo>
                    <a:pt x="681" y="2953"/>
                    <a:pt x="643" y="2902"/>
                    <a:pt x="643" y="2890"/>
                  </a:cubicBezTo>
                  <a:cubicBezTo>
                    <a:pt x="631" y="2878"/>
                    <a:pt x="620" y="2867"/>
                    <a:pt x="614" y="2855"/>
                  </a:cubicBezTo>
                  <a:lnTo>
                    <a:pt x="614" y="2855"/>
                  </a:lnTo>
                  <a:cubicBezTo>
                    <a:pt x="614" y="2854"/>
                    <a:pt x="613" y="2850"/>
                    <a:pt x="610" y="2842"/>
                  </a:cubicBezTo>
                  <a:lnTo>
                    <a:pt x="610" y="2842"/>
                  </a:lnTo>
                  <a:cubicBezTo>
                    <a:pt x="610" y="2842"/>
                    <a:pt x="610" y="2842"/>
                    <a:pt x="610" y="2842"/>
                  </a:cubicBezTo>
                  <a:cubicBezTo>
                    <a:pt x="600" y="2819"/>
                    <a:pt x="596" y="2790"/>
                    <a:pt x="595" y="2790"/>
                  </a:cubicBezTo>
                  <a:cubicBezTo>
                    <a:pt x="595" y="2790"/>
                    <a:pt x="595" y="2795"/>
                    <a:pt x="595" y="2810"/>
                  </a:cubicBezTo>
                  <a:lnTo>
                    <a:pt x="595" y="2762"/>
                  </a:lnTo>
                  <a:cubicBezTo>
                    <a:pt x="595" y="2666"/>
                    <a:pt x="595" y="2698"/>
                    <a:pt x="659" y="2602"/>
                  </a:cubicBezTo>
                  <a:cubicBezTo>
                    <a:pt x="675" y="2569"/>
                    <a:pt x="739" y="2505"/>
                    <a:pt x="803" y="2441"/>
                  </a:cubicBezTo>
                  <a:cubicBezTo>
                    <a:pt x="867" y="2392"/>
                    <a:pt x="980" y="2328"/>
                    <a:pt x="1060" y="2281"/>
                  </a:cubicBezTo>
                  <a:cubicBezTo>
                    <a:pt x="1317" y="2135"/>
                    <a:pt x="1590" y="2024"/>
                    <a:pt x="1862" y="1927"/>
                  </a:cubicBezTo>
                  <a:cubicBezTo>
                    <a:pt x="2682" y="1638"/>
                    <a:pt x="3516" y="1461"/>
                    <a:pt x="4367" y="1301"/>
                  </a:cubicBezTo>
                  <a:cubicBezTo>
                    <a:pt x="5539" y="1076"/>
                    <a:pt x="6727" y="932"/>
                    <a:pt x="7898" y="819"/>
                  </a:cubicBezTo>
                  <a:cubicBezTo>
                    <a:pt x="8604" y="740"/>
                    <a:pt x="9295" y="691"/>
                    <a:pt x="9985" y="643"/>
                  </a:cubicBezTo>
                  <a:cubicBezTo>
                    <a:pt x="10317" y="612"/>
                    <a:pt x="10322" y="129"/>
                    <a:pt x="10001" y="129"/>
                  </a:cubicBezTo>
                  <a:cubicBezTo>
                    <a:pt x="9996" y="129"/>
                    <a:pt x="9990" y="129"/>
                    <a:pt x="9985" y="130"/>
                  </a:cubicBezTo>
                  <a:cubicBezTo>
                    <a:pt x="7529" y="306"/>
                    <a:pt x="5009" y="530"/>
                    <a:pt x="2618" y="1157"/>
                  </a:cubicBezTo>
                  <a:cubicBezTo>
                    <a:pt x="1975" y="1333"/>
                    <a:pt x="1285" y="1525"/>
                    <a:pt x="707" y="1895"/>
                  </a:cubicBezTo>
                  <a:cubicBezTo>
                    <a:pt x="370" y="2120"/>
                    <a:pt x="0" y="2473"/>
                    <a:pt x="113" y="2906"/>
                  </a:cubicBezTo>
                  <a:cubicBezTo>
                    <a:pt x="193" y="3308"/>
                    <a:pt x="563" y="3548"/>
                    <a:pt x="884" y="3725"/>
                  </a:cubicBezTo>
                  <a:cubicBezTo>
                    <a:pt x="1445" y="4030"/>
                    <a:pt x="2055" y="4207"/>
                    <a:pt x="2650" y="4367"/>
                  </a:cubicBezTo>
                  <a:cubicBezTo>
                    <a:pt x="4655" y="4896"/>
                    <a:pt x="6759" y="5121"/>
                    <a:pt x="8813" y="5314"/>
                  </a:cubicBezTo>
                  <a:cubicBezTo>
                    <a:pt x="11686" y="5570"/>
                    <a:pt x="14560" y="5651"/>
                    <a:pt x="17433" y="5651"/>
                  </a:cubicBezTo>
                  <a:cubicBezTo>
                    <a:pt x="20225" y="5635"/>
                    <a:pt x="23018" y="5523"/>
                    <a:pt x="25811" y="5234"/>
                  </a:cubicBezTo>
                  <a:cubicBezTo>
                    <a:pt x="27754" y="5041"/>
                    <a:pt x="29745" y="4800"/>
                    <a:pt x="31622" y="4254"/>
                  </a:cubicBezTo>
                  <a:cubicBezTo>
                    <a:pt x="32168" y="4094"/>
                    <a:pt x="32746" y="3901"/>
                    <a:pt x="33212" y="3580"/>
                  </a:cubicBezTo>
                  <a:cubicBezTo>
                    <a:pt x="33533" y="3372"/>
                    <a:pt x="33837" y="3051"/>
                    <a:pt x="33758" y="2649"/>
                  </a:cubicBezTo>
                  <a:cubicBezTo>
                    <a:pt x="33693" y="2232"/>
                    <a:pt x="33291" y="1975"/>
                    <a:pt x="32955" y="1782"/>
                  </a:cubicBezTo>
                  <a:cubicBezTo>
                    <a:pt x="32328" y="1461"/>
                    <a:pt x="31622" y="1253"/>
                    <a:pt x="30948" y="1093"/>
                  </a:cubicBezTo>
                  <a:cubicBezTo>
                    <a:pt x="28669" y="530"/>
                    <a:pt x="26310" y="306"/>
                    <a:pt x="23966" y="130"/>
                  </a:cubicBezTo>
                  <a:cubicBezTo>
                    <a:pt x="23228" y="81"/>
                    <a:pt x="22489" y="33"/>
                    <a:pt x="21751" y="1"/>
                  </a:cubicBezTo>
                  <a:cubicBezTo>
                    <a:pt x="21746" y="1"/>
                    <a:pt x="21741" y="1"/>
                    <a:pt x="21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3224125" y="1645250"/>
              <a:ext cx="229125" cy="18500"/>
            </a:xfrm>
            <a:custGeom>
              <a:avLst/>
              <a:gdLst/>
              <a:ahLst/>
              <a:cxnLst/>
              <a:rect l="l" t="t" r="r" b="b"/>
              <a:pathLst>
                <a:path w="9165" h="740" extrusionOk="0">
                  <a:moveTo>
                    <a:pt x="9081" y="1"/>
                  </a:moveTo>
                  <a:cubicBezTo>
                    <a:pt x="9077" y="1"/>
                    <a:pt x="9073" y="1"/>
                    <a:pt x="9069" y="2"/>
                  </a:cubicBezTo>
                  <a:cubicBezTo>
                    <a:pt x="6083" y="226"/>
                    <a:pt x="3098" y="451"/>
                    <a:pt x="97" y="596"/>
                  </a:cubicBezTo>
                  <a:cubicBezTo>
                    <a:pt x="0" y="596"/>
                    <a:pt x="0" y="740"/>
                    <a:pt x="97" y="740"/>
                  </a:cubicBezTo>
                  <a:cubicBezTo>
                    <a:pt x="3098" y="612"/>
                    <a:pt x="6083" y="387"/>
                    <a:pt x="9069" y="147"/>
                  </a:cubicBezTo>
                  <a:cubicBezTo>
                    <a:pt x="9161" y="147"/>
                    <a:pt x="9165" y="1"/>
                    <a:pt x="9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3186400" y="1782525"/>
              <a:ext cx="19275" cy="6050"/>
            </a:xfrm>
            <a:custGeom>
              <a:avLst/>
              <a:gdLst/>
              <a:ahLst/>
              <a:cxnLst/>
              <a:rect l="l" t="t" r="r" b="b"/>
              <a:pathLst>
                <a:path w="771" h="242" extrusionOk="0">
                  <a:moveTo>
                    <a:pt x="112" y="0"/>
                  </a:moveTo>
                  <a:cubicBezTo>
                    <a:pt x="65" y="0"/>
                    <a:pt x="33" y="17"/>
                    <a:pt x="16" y="49"/>
                  </a:cubicBezTo>
                  <a:cubicBezTo>
                    <a:pt x="1" y="97"/>
                    <a:pt x="33" y="145"/>
                    <a:pt x="65" y="145"/>
                  </a:cubicBezTo>
                  <a:cubicBezTo>
                    <a:pt x="273" y="177"/>
                    <a:pt x="465" y="210"/>
                    <a:pt x="675" y="242"/>
                  </a:cubicBezTo>
                  <a:cubicBezTo>
                    <a:pt x="707" y="242"/>
                    <a:pt x="754" y="225"/>
                    <a:pt x="754" y="193"/>
                  </a:cubicBezTo>
                  <a:cubicBezTo>
                    <a:pt x="771" y="145"/>
                    <a:pt x="754" y="97"/>
                    <a:pt x="707" y="97"/>
                  </a:cubicBezTo>
                  <a:cubicBezTo>
                    <a:pt x="514" y="64"/>
                    <a:pt x="305" y="32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3207275" y="1758500"/>
              <a:ext cx="305675" cy="22050"/>
            </a:xfrm>
            <a:custGeom>
              <a:avLst/>
              <a:gdLst/>
              <a:ahLst/>
              <a:cxnLst/>
              <a:rect l="l" t="t" r="r" b="b"/>
              <a:pathLst>
                <a:path w="12227" h="882" extrusionOk="0">
                  <a:moveTo>
                    <a:pt x="11781" y="0"/>
                  </a:moveTo>
                  <a:cubicBezTo>
                    <a:pt x="11456" y="0"/>
                    <a:pt x="11137" y="68"/>
                    <a:pt x="10819" y="127"/>
                  </a:cubicBezTo>
                  <a:cubicBezTo>
                    <a:pt x="10321" y="240"/>
                    <a:pt x="9807" y="287"/>
                    <a:pt x="9310" y="319"/>
                  </a:cubicBezTo>
                  <a:cubicBezTo>
                    <a:pt x="8283" y="368"/>
                    <a:pt x="7271" y="400"/>
                    <a:pt x="6260" y="448"/>
                  </a:cubicBezTo>
                  <a:cubicBezTo>
                    <a:pt x="4206" y="544"/>
                    <a:pt x="2151" y="640"/>
                    <a:pt x="97" y="721"/>
                  </a:cubicBezTo>
                  <a:cubicBezTo>
                    <a:pt x="0" y="736"/>
                    <a:pt x="0" y="882"/>
                    <a:pt x="97" y="882"/>
                  </a:cubicBezTo>
                  <a:cubicBezTo>
                    <a:pt x="2119" y="785"/>
                    <a:pt x="4142" y="704"/>
                    <a:pt x="6164" y="608"/>
                  </a:cubicBezTo>
                  <a:cubicBezTo>
                    <a:pt x="7159" y="561"/>
                    <a:pt x="8154" y="528"/>
                    <a:pt x="9150" y="480"/>
                  </a:cubicBezTo>
                  <a:cubicBezTo>
                    <a:pt x="9614" y="448"/>
                    <a:pt x="10081" y="415"/>
                    <a:pt x="10530" y="336"/>
                  </a:cubicBezTo>
                  <a:cubicBezTo>
                    <a:pt x="10938" y="273"/>
                    <a:pt x="11327" y="155"/>
                    <a:pt x="11727" y="155"/>
                  </a:cubicBezTo>
                  <a:cubicBezTo>
                    <a:pt x="11846" y="155"/>
                    <a:pt x="11965" y="165"/>
                    <a:pt x="12086" y="191"/>
                  </a:cubicBezTo>
                  <a:cubicBezTo>
                    <a:pt x="12092" y="192"/>
                    <a:pt x="12097" y="192"/>
                    <a:pt x="12102" y="192"/>
                  </a:cubicBezTo>
                  <a:cubicBezTo>
                    <a:pt x="12188" y="192"/>
                    <a:pt x="12226" y="61"/>
                    <a:pt x="12135" y="30"/>
                  </a:cubicBezTo>
                  <a:cubicBezTo>
                    <a:pt x="12016" y="9"/>
                    <a:pt x="11898" y="0"/>
                    <a:pt x="11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3151425" y="1913900"/>
              <a:ext cx="34575" cy="10350"/>
            </a:xfrm>
            <a:custGeom>
              <a:avLst/>
              <a:gdLst/>
              <a:ahLst/>
              <a:cxnLst/>
              <a:rect l="l" t="t" r="r" b="b"/>
              <a:pathLst>
                <a:path w="1383" h="414" extrusionOk="0">
                  <a:moveTo>
                    <a:pt x="124" y="1"/>
                  </a:moveTo>
                  <a:cubicBezTo>
                    <a:pt x="48" y="1"/>
                    <a:pt x="0" y="111"/>
                    <a:pt x="83" y="139"/>
                  </a:cubicBezTo>
                  <a:cubicBezTo>
                    <a:pt x="426" y="318"/>
                    <a:pt x="812" y="414"/>
                    <a:pt x="1200" y="414"/>
                  </a:cubicBezTo>
                  <a:cubicBezTo>
                    <a:pt x="1229" y="414"/>
                    <a:pt x="1258" y="413"/>
                    <a:pt x="1287" y="412"/>
                  </a:cubicBezTo>
                  <a:cubicBezTo>
                    <a:pt x="1383" y="412"/>
                    <a:pt x="1383" y="267"/>
                    <a:pt x="1287" y="267"/>
                  </a:cubicBezTo>
                  <a:cubicBezTo>
                    <a:pt x="901" y="267"/>
                    <a:pt x="516" y="187"/>
                    <a:pt x="163" y="10"/>
                  </a:cubicBezTo>
                  <a:cubicBezTo>
                    <a:pt x="149" y="3"/>
                    <a:pt x="13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3190425" y="1865925"/>
              <a:ext cx="366375" cy="60375"/>
            </a:xfrm>
            <a:custGeom>
              <a:avLst/>
              <a:gdLst/>
              <a:ahLst/>
              <a:cxnLst/>
              <a:rect l="l" t="t" r="r" b="b"/>
              <a:pathLst>
                <a:path w="14655" h="2415" extrusionOk="0">
                  <a:moveTo>
                    <a:pt x="14545" y="0"/>
                  </a:moveTo>
                  <a:cubicBezTo>
                    <a:pt x="14529" y="0"/>
                    <a:pt x="14511" y="6"/>
                    <a:pt x="14494" y="20"/>
                  </a:cubicBezTo>
                  <a:cubicBezTo>
                    <a:pt x="13646" y="677"/>
                    <a:pt x="12635" y="812"/>
                    <a:pt x="11596" y="812"/>
                  </a:cubicBezTo>
                  <a:cubicBezTo>
                    <a:pt x="10871" y="812"/>
                    <a:pt x="10133" y="747"/>
                    <a:pt x="9427" y="747"/>
                  </a:cubicBezTo>
                  <a:cubicBezTo>
                    <a:pt x="9268" y="747"/>
                    <a:pt x="9111" y="750"/>
                    <a:pt x="8957" y="758"/>
                  </a:cubicBezTo>
                  <a:cubicBezTo>
                    <a:pt x="8491" y="773"/>
                    <a:pt x="8009" y="838"/>
                    <a:pt x="7560" y="983"/>
                  </a:cubicBezTo>
                  <a:cubicBezTo>
                    <a:pt x="7127" y="1127"/>
                    <a:pt x="6725" y="1319"/>
                    <a:pt x="6340" y="1528"/>
                  </a:cubicBezTo>
                  <a:cubicBezTo>
                    <a:pt x="5890" y="1737"/>
                    <a:pt x="5458" y="1961"/>
                    <a:pt x="4976" y="2090"/>
                  </a:cubicBezTo>
                  <a:cubicBezTo>
                    <a:pt x="4478" y="2235"/>
                    <a:pt x="3964" y="2267"/>
                    <a:pt x="3450" y="2267"/>
                  </a:cubicBezTo>
                  <a:cubicBezTo>
                    <a:pt x="2367" y="2251"/>
                    <a:pt x="1299" y="2057"/>
                    <a:pt x="216" y="2057"/>
                  </a:cubicBezTo>
                  <a:cubicBezTo>
                    <a:pt x="176" y="2057"/>
                    <a:pt x="136" y="2057"/>
                    <a:pt x="96" y="2058"/>
                  </a:cubicBezTo>
                  <a:cubicBezTo>
                    <a:pt x="0" y="2058"/>
                    <a:pt x="0" y="2203"/>
                    <a:pt x="96" y="2203"/>
                  </a:cubicBezTo>
                  <a:cubicBezTo>
                    <a:pt x="1124" y="2203"/>
                    <a:pt x="2151" y="2379"/>
                    <a:pt x="3178" y="2411"/>
                  </a:cubicBezTo>
                  <a:cubicBezTo>
                    <a:pt x="3264" y="2414"/>
                    <a:pt x="3349" y="2415"/>
                    <a:pt x="3434" y="2415"/>
                  </a:cubicBezTo>
                  <a:cubicBezTo>
                    <a:pt x="4304" y="2415"/>
                    <a:pt x="5134" y="2262"/>
                    <a:pt x="5939" y="1882"/>
                  </a:cubicBezTo>
                  <a:cubicBezTo>
                    <a:pt x="6404" y="1657"/>
                    <a:pt x="6870" y="1400"/>
                    <a:pt x="7352" y="1223"/>
                  </a:cubicBezTo>
                  <a:cubicBezTo>
                    <a:pt x="7849" y="1030"/>
                    <a:pt x="8379" y="934"/>
                    <a:pt x="8908" y="902"/>
                  </a:cubicBezTo>
                  <a:cubicBezTo>
                    <a:pt x="9054" y="895"/>
                    <a:pt x="9199" y="892"/>
                    <a:pt x="9344" y="892"/>
                  </a:cubicBezTo>
                  <a:cubicBezTo>
                    <a:pt x="10104" y="892"/>
                    <a:pt x="10855" y="971"/>
                    <a:pt x="11605" y="971"/>
                  </a:cubicBezTo>
                  <a:cubicBezTo>
                    <a:pt x="11707" y="971"/>
                    <a:pt x="11809" y="969"/>
                    <a:pt x="11910" y="966"/>
                  </a:cubicBezTo>
                  <a:cubicBezTo>
                    <a:pt x="12873" y="919"/>
                    <a:pt x="13836" y="726"/>
                    <a:pt x="14590" y="131"/>
                  </a:cubicBezTo>
                  <a:cubicBezTo>
                    <a:pt x="14654" y="81"/>
                    <a:pt x="14608" y="0"/>
                    <a:pt x="14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3094950" y="2051775"/>
              <a:ext cx="81300" cy="35775"/>
            </a:xfrm>
            <a:custGeom>
              <a:avLst/>
              <a:gdLst/>
              <a:ahLst/>
              <a:cxnLst/>
              <a:rect l="l" t="t" r="r" b="b"/>
              <a:pathLst>
                <a:path w="3252" h="1431" extrusionOk="0">
                  <a:moveTo>
                    <a:pt x="115" y="0"/>
                  </a:moveTo>
                  <a:cubicBezTo>
                    <a:pt x="60" y="0"/>
                    <a:pt x="1" y="57"/>
                    <a:pt x="46" y="113"/>
                  </a:cubicBezTo>
                  <a:cubicBezTo>
                    <a:pt x="352" y="515"/>
                    <a:pt x="801" y="740"/>
                    <a:pt x="1283" y="884"/>
                  </a:cubicBezTo>
                  <a:cubicBezTo>
                    <a:pt x="1893" y="1093"/>
                    <a:pt x="2518" y="1253"/>
                    <a:pt x="3128" y="1429"/>
                  </a:cubicBezTo>
                  <a:cubicBezTo>
                    <a:pt x="3133" y="1430"/>
                    <a:pt x="3138" y="1431"/>
                    <a:pt x="3143" y="1431"/>
                  </a:cubicBezTo>
                  <a:cubicBezTo>
                    <a:pt x="3228" y="1431"/>
                    <a:pt x="3251" y="1300"/>
                    <a:pt x="3160" y="1286"/>
                  </a:cubicBezTo>
                  <a:cubicBezTo>
                    <a:pt x="2599" y="1108"/>
                    <a:pt x="2021" y="965"/>
                    <a:pt x="1459" y="787"/>
                  </a:cubicBezTo>
                  <a:cubicBezTo>
                    <a:pt x="977" y="644"/>
                    <a:pt x="480" y="451"/>
                    <a:pt x="175" y="34"/>
                  </a:cubicBezTo>
                  <a:cubicBezTo>
                    <a:pt x="161" y="1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3183425" y="2090450"/>
              <a:ext cx="182000" cy="24625"/>
            </a:xfrm>
            <a:custGeom>
              <a:avLst/>
              <a:gdLst/>
              <a:ahLst/>
              <a:cxnLst/>
              <a:rect l="l" t="t" r="r" b="b"/>
              <a:pathLst>
                <a:path w="7280" h="985" extrusionOk="0">
                  <a:moveTo>
                    <a:pt x="7170" y="0"/>
                  </a:moveTo>
                  <a:cubicBezTo>
                    <a:pt x="7158" y="0"/>
                    <a:pt x="7146" y="4"/>
                    <a:pt x="7133" y="11"/>
                  </a:cubicBezTo>
                  <a:cubicBezTo>
                    <a:pt x="5922" y="559"/>
                    <a:pt x="4608" y="835"/>
                    <a:pt x="3291" y="835"/>
                  </a:cubicBezTo>
                  <a:cubicBezTo>
                    <a:pt x="2218" y="835"/>
                    <a:pt x="1143" y="652"/>
                    <a:pt x="120" y="284"/>
                  </a:cubicBezTo>
                  <a:cubicBezTo>
                    <a:pt x="111" y="281"/>
                    <a:pt x="104" y="280"/>
                    <a:pt x="97" y="280"/>
                  </a:cubicBezTo>
                  <a:cubicBezTo>
                    <a:pt x="31" y="280"/>
                    <a:pt x="1" y="399"/>
                    <a:pt x="87" y="428"/>
                  </a:cubicBezTo>
                  <a:cubicBezTo>
                    <a:pt x="1118" y="800"/>
                    <a:pt x="2199" y="984"/>
                    <a:pt x="3279" y="984"/>
                  </a:cubicBezTo>
                  <a:cubicBezTo>
                    <a:pt x="4622" y="984"/>
                    <a:pt x="5962" y="700"/>
                    <a:pt x="7198" y="139"/>
                  </a:cubicBezTo>
                  <a:cubicBezTo>
                    <a:pt x="7279" y="99"/>
                    <a:pt x="7234" y="0"/>
                    <a:pt x="7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3393975" y="2030500"/>
              <a:ext cx="52925" cy="36200"/>
            </a:xfrm>
            <a:custGeom>
              <a:avLst/>
              <a:gdLst/>
              <a:ahLst/>
              <a:cxnLst/>
              <a:rect l="l" t="t" r="r" b="b"/>
              <a:pathLst>
                <a:path w="2117" h="1448" extrusionOk="0">
                  <a:moveTo>
                    <a:pt x="2011" y="0"/>
                  </a:moveTo>
                  <a:cubicBezTo>
                    <a:pt x="1989" y="0"/>
                    <a:pt x="1968" y="10"/>
                    <a:pt x="1954" y="33"/>
                  </a:cubicBezTo>
                  <a:cubicBezTo>
                    <a:pt x="1536" y="692"/>
                    <a:pt x="862" y="1157"/>
                    <a:pt x="92" y="1302"/>
                  </a:cubicBezTo>
                  <a:cubicBezTo>
                    <a:pt x="1" y="1316"/>
                    <a:pt x="39" y="1447"/>
                    <a:pt x="125" y="1447"/>
                  </a:cubicBezTo>
                  <a:cubicBezTo>
                    <a:pt x="130" y="1447"/>
                    <a:pt x="135" y="1447"/>
                    <a:pt x="141" y="1446"/>
                  </a:cubicBezTo>
                  <a:cubicBezTo>
                    <a:pt x="927" y="1302"/>
                    <a:pt x="1649" y="804"/>
                    <a:pt x="2082" y="114"/>
                  </a:cubicBezTo>
                  <a:cubicBezTo>
                    <a:pt x="2117" y="57"/>
                    <a:pt x="2063" y="0"/>
                    <a:pt x="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3036825" y="2181050"/>
              <a:ext cx="93850" cy="45050"/>
            </a:xfrm>
            <a:custGeom>
              <a:avLst/>
              <a:gdLst/>
              <a:ahLst/>
              <a:cxnLst/>
              <a:rect l="l" t="t" r="r" b="b"/>
              <a:pathLst>
                <a:path w="3754" h="1802" extrusionOk="0">
                  <a:moveTo>
                    <a:pt x="353" y="1"/>
                  </a:moveTo>
                  <a:cubicBezTo>
                    <a:pt x="264" y="1"/>
                    <a:pt x="176" y="10"/>
                    <a:pt x="92" y="31"/>
                  </a:cubicBezTo>
                  <a:cubicBezTo>
                    <a:pt x="1" y="46"/>
                    <a:pt x="25" y="176"/>
                    <a:pt x="109" y="176"/>
                  </a:cubicBezTo>
                  <a:cubicBezTo>
                    <a:pt x="114" y="176"/>
                    <a:pt x="119" y="176"/>
                    <a:pt x="124" y="175"/>
                  </a:cubicBezTo>
                  <a:cubicBezTo>
                    <a:pt x="195" y="157"/>
                    <a:pt x="270" y="150"/>
                    <a:pt x="345" y="150"/>
                  </a:cubicBezTo>
                  <a:cubicBezTo>
                    <a:pt x="612" y="150"/>
                    <a:pt x="898" y="241"/>
                    <a:pt x="1136" y="303"/>
                  </a:cubicBezTo>
                  <a:cubicBezTo>
                    <a:pt x="1457" y="400"/>
                    <a:pt x="1761" y="513"/>
                    <a:pt x="2067" y="657"/>
                  </a:cubicBezTo>
                  <a:cubicBezTo>
                    <a:pt x="2628" y="945"/>
                    <a:pt x="3158" y="1315"/>
                    <a:pt x="3608" y="1780"/>
                  </a:cubicBezTo>
                  <a:cubicBezTo>
                    <a:pt x="3623" y="1795"/>
                    <a:pt x="3639" y="1801"/>
                    <a:pt x="3655" y="1801"/>
                  </a:cubicBezTo>
                  <a:cubicBezTo>
                    <a:pt x="3708" y="1801"/>
                    <a:pt x="3754" y="1730"/>
                    <a:pt x="3704" y="1668"/>
                  </a:cubicBezTo>
                  <a:cubicBezTo>
                    <a:pt x="3223" y="1187"/>
                    <a:pt x="2660" y="770"/>
                    <a:pt x="2035" y="481"/>
                  </a:cubicBezTo>
                  <a:cubicBezTo>
                    <a:pt x="1729" y="336"/>
                    <a:pt x="1425" y="224"/>
                    <a:pt x="1104" y="143"/>
                  </a:cubicBezTo>
                  <a:cubicBezTo>
                    <a:pt x="867" y="72"/>
                    <a:pt x="604" y="1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22F80BE1-6E8B-4DDE-9AA5-D793C8202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40" y="1702363"/>
            <a:ext cx="3992700" cy="1680300"/>
          </a:xfrm>
        </p:spPr>
        <p:txBody>
          <a:bodyPr/>
          <a:lstStyle/>
          <a:p>
            <a:pPr algn="ctr"/>
            <a:r>
              <a:rPr lang="bg-BG" dirty="0">
                <a:latin typeface="Century" panose="02040604050505020304" pitchFamily="18" charset="0"/>
              </a:rPr>
              <a:t>Опазване </a:t>
            </a:r>
            <a:br>
              <a:rPr lang="bg-BG" dirty="0">
                <a:latin typeface="Century" panose="02040604050505020304" pitchFamily="18" charset="0"/>
              </a:rPr>
            </a:br>
            <a:r>
              <a:rPr lang="bg-BG" dirty="0">
                <a:latin typeface="Century" panose="02040604050505020304" pitchFamily="18" charset="0"/>
              </a:rPr>
              <a:t>и укрепване на здравето на  човека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-480060"/>
            <a:ext cx="9414767" cy="265214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lang="ru-RU" sz="3600" dirty="0"/>
          </a:p>
          <a:p>
            <a:pPr algn="ctr"/>
            <a:endParaRPr lang="bg-BG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20" y="3356281"/>
            <a:ext cx="1889760" cy="1971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" y="1506459"/>
            <a:ext cx="80848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Млякото прясно сварено и яйцата ровки са полезни и приятни, повече за децата и за старите хора.</a:t>
            </a:r>
            <a:endParaRPr lang="bg-BG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bg-BG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20" y="2440828"/>
            <a:ext cx="8362920" cy="142352"/>
          </a:xfrm>
        </p:spPr>
        <p:txBody>
          <a:bodyPr/>
          <a:lstStyle/>
          <a:p>
            <a:r>
              <a:rPr lang="bg-BG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Овощните плодове са приятни и разхладителни, но зелените и недозрелите от тях, както и гнилите са много вредителни.</a:t>
            </a:r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bg-BG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320" y="0"/>
            <a:ext cx="8627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lang="ru-RU" sz="3600" dirty="0"/>
          </a:p>
          <a:p>
            <a:endParaRPr lang="bg-BG" sz="2400" dirty="0"/>
          </a:p>
        </p:txBody>
      </p:sp>
      <p:grpSp>
        <p:nvGrpSpPr>
          <p:cNvPr id="3" name="Google Shape;15886;p92">
            <a:extLst>
              <a:ext uri="{FF2B5EF4-FFF2-40B4-BE49-F238E27FC236}">
                <a16:creationId xmlns:a16="http://schemas.microsoft.com/office/drawing/2014/main" id="{65027A6F-252A-FE6A-18AD-73472306DADC}"/>
              </a:ext>
            </a:extLst>
          </p:cNvPr>
          <p:cNvGrpSpPr/>
          <p:nvPr/>
        </p:nvGrpSpPr>
        <p:grpSpPr>
          <a:xfrm rot="20630323">
            <a:off x="5671651" y="3362408"/>
            <a:ext cx="1381155" cy="1551373"/>
            <a:chOff x="861113" y="2885746"/>
            <a:chExt cx="333809" cy="373277"/>
          </a:xfrm>
          <a:solidFill>
            <a:schemeClr val="bg1"/>
          </a:solidFill>
        </p:grpSpPr>
        <p:sp>
          <p:nvSpPr>
            <p:cNvPr id="5" name="Google Shape;15887;p92">
              <a:extLst>
                <a:ext uri="{FF2B5EF4-FFF2-40B4-BE49-F238E27FC236}">
                  <a16:creationId xmlns:a16="http://schemas.microsoft.com/office/drawing/2014/main" id="{B2E55154-78F3-40F4-9849-4ED51DA7A1AC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888;p92">
              <a:extLst>
                <a:ext uri="{FF2B5EF4-FFF2-40B4-BE49-F238E27FC236}">
                  <a16:creationId xmlns:a16="http://schemas.microsoft.com/office/drawing/2014/main" id="{ACF40280-7067-FACE-E4EC-FA17656886D5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889;p92">
              <a:extLst>
                <a:ext uri="{FF2B5EF4-FFF2-40B4-BE49-F238E27FC236}">
                  <a16:creationId xmlns:a16="http://schemas.microsoft.com/office/drawing/2014/main" id="{3E6F5792-A684-6B6A-6819-3454C9CD45D6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66" y="349927"/>
            <a:ext cx="10343625" cy="572700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220" y="3273062"/>
            <a:ext cx="2250608" cy="1870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444" y="1002182"/>
            <a:ext cx="70152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Корема от  преяждане и препиване препълнен, поврежда се и поболява.</a:t>
            </a:r>
            <a:endParaRPr lang="bg-BG" sz="4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bg-BG" sz="4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449390"/>
            <a:ext cx="7704000" cy="572700"/>
          </a:xfrm>
        </p:spPr>
        <p:txBody>
          <a:bodyPr/>
          <a:lstStyle/>
          <a:p>
            <a:pPr algn="ctr"/>
            <a:r>
              <a:rPr lang="bg-BG" sz="4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След ядене не се залавяй за важни работи.</a:t>
            </a:r>
            <a:r>
              <a:rPr lang="bg-BG" sz="4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bg-BG" sz="4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sz="4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04" y="2818176"/>
            <a:ext cx="1942223" cy="1590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840" y="73152"/>
            <a:ext cx="903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6317" y="399069"/>
            <a:ext cx="862768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451052" y="1661160"/>
            <a:ext cx="8190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Предпочитай за пиене течната вода и най-вече горската, а не блатската и застоялата.</a:t>
            </a:r>
            <a:endParaRPr lang="bg-BG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bg-BG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6" y="657165"/>
            <a:ext cx="10099181" cy="572700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bg-B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bg-B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9574" y="1229865"/>
            <a:ext cx="78345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Недей влиза във вода да се къпеш наскоро след яденето си, защото много са се удавили от тази безредица.</a:t>
            </a:r>
            <a:endParaRPr lang="bg-BG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bg-BG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642">
            <a:off x="7222038" y="4183266"/>
            <a:ext cx="724631" cy="8382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1370" y="2298853"/>
            <a:ext cx="6825030" cy="1218900"/>
          </a:xfrm>
        </p:spPr>
        <p:txBody>
          <a:bodyPr/>
          <a:lstStyle/>
          <a:p>
            <a:r>
              <a:rPr lang="bg-BG" b="1" dirty="0">
                <a:solidFill>
                  <a:schemeClr val="bg1"/>
                </a:solidFill>
                <a:latin typeface="Comic Sans MS" panose="030F0702030302020204" pitchFamily="66" charset="0"/>
              </a:rPr>
              <a:t>Имай устата си и зъбите си чисти.</a:t>
            </a:r>
            <a:r>
              <a:rPr lang="bg-BG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bg-BG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bg-B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809" y="86142"/>
            <a:ext cx="8627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ово поле 28">
            <a:extLst>
              <a:ext uri="{FF2B5EF4-FFF2-40B4-BE49-F238E27FC236}">
                <a16:creationId xmlns:a16="http://schemas.microsoft.com/office/drawing/2014/main" id="{266DA711-3037-F9A5-457A-C60F3F9DCCC3}"/>
              </a:ext>
            </a:extLst>
          </p:cNvPr>
          <p:cNvSpPr txBox="1"/>
          <p:nvPr/>
        </p:nvSpPr>
        <p:spPr>
          <a:xfrm>
            <a:off x="1033503" y="1924497"/>
            <a:ext cx="73420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Мий си често лицето, ръцете, краката и </a:t>
            </a:r>
            <a:r>
              <a:rPr lang="bg-BG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сичкото</a:t>
            </a: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тяло.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Текстово поле 30">
            <a:extLst>
              <a:ext uri="{FF2B5EF4-FFF2-40B4-BE49-F238E27FC236}">
                <a16:creationId xmlns:a16="http://schemas.microsoft.com/office/drawing/2014/main" id="{47154EAF-2FE6-C792-9921-DB9B4A81A1DC}"/>
              </a:ext>
            </a:extLst>
          </p:cNvPr>
          <p:cNvSpPr txBox="1"/>
          <p:nvPr/>
        </p:nvSpPr>
        <p:spPr>
          <a:xfrm>
            <a:off x="-1454203" y="245889"/>
            <a:ext cx="12052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26CF6438-4D19-3F26-C2FF-A0448C8D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0" y="153031"/>
            <a:ext cx="10567846" cy="572700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31" name="Текстово поле 30">
            <a:extLst>
              <a:ext uri="{FF2B5EF4-FFF2-40B4-BE49-F238E27FC236}">
                <a16:creationId xmlns:a16="http://schemas.microsoft.com/office/drawing/2014/main" id="{FED30E3B-CDCA-4C61-CF43-738CEA0BD50E}"/>
              </a:ext>
            </a:extLst>
          </p:cNvPr>
          <p:cNvSpPr txBox="1"/>
          <p:nvPr/>
        </p:nvSpPr>
        <p:spPr>
          <a:xfrm>
            <a:off x="476411" y="1525539"/>
            <a:ext cx="82987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4000" b="1" dirty="0" err="1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Пригодявай</a:t>
            </a:r>
            <a:r>
              <a:rPr lang="bg-BG" sz="40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винаги да имаш главата си разхладена, корема си лек, а краката си топли.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630;p77">
            <a:extLst>
              <a:ext uri="{FF2B5EF4-FFF2-40B4-BE49-F238E27FC236}">
                <a16:creationId xmlns:a16="http://schemas.microsoft.com/office/drawing/2014/main" id="{60F0AAB8-9935-9F14-4BBF-00116F6960C2}"/>
              </a:ext>
            </a:extLst>
          </p:cNvPr>
          <p:cNvGrpSpPr/>
          <p:nvPr/>
        </p:nvGrpSpPr>
        <p:grpSpPr>
          <a:xfrm>
            <a:off x="7985782" y="2858941"/>
            <a:ext cx="1045392" cy="2284559"/>
            <a:chOff x="5999825" y="238125"/>
            <a:chExt cx="410175" cy="957625"/>
          </a:xfrm>
        </p:grpSpPr>
        <p:sp>
          <p:nvSpPr>
            <p:cNvPr id="3" name="Google Shape;5631;p77">
              <a:extLst>
                <a:ext uri="{FF2B5EF4-FFF2-40B4-BE49-F238E27FC236}">
                  <a16:creationId xmlns:a16="http://schemas.microsoft.com/office/drawing/2014/main" id="{8D9E7C9E-3A3E-60EC-1FFE-593A1A05C077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632;p77">
              <a:extLst>
                <a:ext uri="{FF2B5EF4-FFF2-40B4-BE49-F238E27FC236}">
                  <a16:creationId xmlns:a16="http://schemas.microsoft.com/office/drawing/2014/main" id="{71AE4DF9-82BB-6240-7259-E29651061139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633;p77">
              <a:extLst>
                <a:ext uri="{FF2B5EF4-FFF2-40B4-BE49-F238E27FC236}">
                  <a16:creationId xmlns:a16="http://schemas.microsoft.com/office/drawing/2014/main" id="{A2043075-27C7-38EB-0D7F-D99918D55B33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34;p77">
              <a:extLst>
                <a:ext uri="{FF2B5EF4-FFF2-40B4-BE49-F238E27FC236}">
                  <a16:creationId xmlns:a16="http://schemas.microsoft.com/office/drawing/2014/main" id="{7E0E22C5-2966-5211-3B0F-90B514664ED0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35;p77">
              <a:extLst>
                <a:ext uri="{FF2B5EF4-FFF2-40B4-BE49-F238E27FC236}">
                  <a16:creationId xmlns:a16="http://schemas.microsoft.com/office/drawing/2014/main" id="{F69FCBB3-E323-A1BC-255D-1D85F3455700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36;p77">
              <a:extLst>
                <a:ext uri="{FF2B5EF4-FFF2-40B4-BE49-F238E27FC236}">
                  <a16:creationId xmlns:a16="http://schemas.microsoft.com/office/drawing/2014/main" id="{E909F8D7-54A8-E4FB-A4C0-781E40D0141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37;p77">
              <a:extLst>
                <a:ext uri="{FF2B5EF4-FFF2-40B4-BE49-F238E27FC236}">
                  <a16:creationId xmlns:a16="http://schemas.microsoft.com/office/drawing/2014/main" id="{8EEF3F99-1342-9BA0-862A-9419A5B34283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38;p77">
              <a:extLst>
                <a:ext uri="{FF2B5EF4-FFF2-40B4-BE49-F238E27FC236}">
                  <a16:creationId xmlns:a16="http://schemas.microsoft.com/office/drawing/2014/main" id="{DC4911AE-4456-FFEB-4A48-5DE550F9DF34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39;p77">
              <a:extLst>
                <a:ext uri="{FF2B5EF4-FFF2-40B4-BE49-F238E27FC236}">
                  <a16:creationId xmlns:a16="http://schemas.microsoft.com/office/drawing/2014/main" id="{7E0819FB-D266-6E03-D0AD-1C8059A55FA7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40;p77">
              <a:extLst>
                <a:ext uri="{FF2B5EF4-FFF2-40B4-BE49-F238E27FC236}">
                  <a16:creationId xmlns:a16="http://schemas.microsoft.com/office/drawing/2014/main" id="{C2F8A16F-58E1-FAF3-79E9-EC339FBF89D0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41;p77">
              <a:extLst>
                <a:ext uri="{FF2B5EF4-FFF2-40B4-BE49-F238E27FC236}">
                  <a16:creationId xmlns:a16="http://schemas.microsoft.com/office/drawing/2014/main" id="{BD05D043-DF4F-0C31-FE76-C909D5B13340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42;p77">
              <a:extLst>
                <a:ext uri="{FF2B5EF4-FFF2-40B4-BE49-F238E27FC236}">
                  <a16:creationId xmlns:a16="http://schemas.microsoft.com/office/drawing/2014/main" id="{B26E872C-A7E5-57EA-0C0B-F05FD70C49E6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43;p77">
              <a:extLst>
                <a:ext uri="{FF2B5EF4-FFF2-40B4-BE49-F238E27FC236}">
                  <a16:creationId xmlns:a16="http://schemas.microsoft.com/office/drawing/2014/main" id="{6001107C-1170-2E23-4E5E-5CC97EA8542B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44;p77">
              <a:extLst>
                <a:ext uri="{FF2B5EF4-FFF2-40B4-BE49-F238E27FC236}">
                  <a16:creationId xmlns:a16="http://schemas.microsoft.com/office/drawing/2014/main" id="{52782E80-E8E8-219A-10C7-22E6BA81607E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45;p77">
              <a:extLst>
                <a:ext uri="{FF2B5EF4-FFF2-40B4-BE49-F238E27FC236}">
                  <a16:creationId xmlns:a16="http://schemas.microsoft.com/office/drawing/2014/main" id="{28C410A5-BF68-5CBD-7F11-DC87AB3F52F8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46;p77">
              <a:extLst>
                <a:ext uri="{FF2B5EF4-FFF2-40B4-BE49-F238E27FC236}">
                  <a16:creationId xmlns:a16="http://schemas.microsoft.com/office/drawing/2014/main" id="{BE378F1E-DC81-9BD4-D4DB-958C9B3FDFBB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47;p77">
              <a:extLst>
                <a:ext uri="{FF2B5EF4-FFF2-40B4-BE49-F238E27FC236}">
                  <a16:creationId xmlns:a16="http://schemas.microsoft.com/office/drawing/2014/main" id="{606E8501-A310-0D90-C35A-BA0A559D90D0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48;p77">
              <a:extLst>
                <a:ext uri="{FF2B5EF4-FFF2-40B4-BE49-F238E27FC236}">
                  <a16:creationId xmlns:a16="http://schemas.microsoft.com/office/drawing/2014/main" id="{8F3FD9E8-1C89-0CC8-2D0F-8A68CDBF9E47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49;p77">
              <a:extLst>
                <a:ext uri="{FF2B5EF4-FFF2-40B4-BE49-F238E27FC236}">
                  <a16:creationId xmlns:a16="http://schemas.microsoft.com/office/drawing/2014/main" id="{D9C244FB-ED55-010C-0464-A446C7955CE8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50;p77">
              <a:extLst>
                <a:ext uri="{FF2B5EF4-FFF2-40B4-BE49-F238E27FC236}">
                  <a16:creationId xmlns:a16="http://schemas.microsoft.com/office/drawing/2014/main" id="{9E719125-9DD8-661D-683A-E659BC9C41A7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51;p77">
              <a:extLst>
                <a:ext uri="{FF2B5EF4-FFF2-40B4-BE49-F238E27FC236}">
                  <a16:creationId xmlns:a16="http://schemas.microsoft.com/office/drawing/2014/main" id="{C46AB323-ED02-4C89-5B15-897FA0A401A4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52;p77">
              <a:extLst>
                <a:ext uri="{FF2B5EF4-FFF2-40B4-BE49-F238E27FC236}">
                  <a16:creationId xmlns:a16="http://schemas.microsoft.com/office/drawing/2014/main" id="{B1374368-51EA-EFC4-FC9C-68BC92ACD75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53;p77">
              <a:extLst>
                <a:ext uri="{FF2B5EF4-FFF2-40B4-BE49-F238E27FC236}">
                  <a16:creationId xmlns:a16="http://schemas.microsoft.com/office/drawing/2014/main" id="{F55ADD4C-9C4E-E05D-3375-42B094036FD0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54;p77">
              <a:extLst>
                <a:ext uri="{FF2B5EF4-FFF2-40B4-BE49-F238E27FC236}">
                  <a16:creationId xmlns:a16="http://schemas.microsoft.com/office/drawing/2014/main" id="{40791BCA-584C-54B2-AB04-1EFC0F95BAA4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55;p77">
              <a:extLst>
                <a:ext uri="{FF2B5EF4-FFF2-40B4-BE49-F238E27FC236}">
                  <a16:creationId xmlns:a16="http://schemas.microsoft.com/office/drawing/2014/main" id="{49CA1974-B7DA-8334-2EB4-B074DAF2179F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56;p77">
              <a:extLst>
                <a:ext uri="{FF2B5EF4-FFF2-40B4-BE49-F238E27FC236}">
                  <a16:creationId xmlns:a16="http://schemas.microsoft.com/office/drawing/2014/main" id="{CC01DD4B-7DAD-4709-B9BF-B9B37B697F02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57;p77">
              <a:extLst>
                <a:ext uri="{FF2B5EF4-FFF2-40B4-BE49-F238E27FC236}">
                  <a16:creationId xmlns:a16="http://schemas.microsoft.com/office/drawing/2014/main" id="{1244AB5A-323A-D325-1D0D-6B2DC12AD980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58;p77">
              <a:extLst>
                <a:ext uri="{FF2B5EF4-FFF2-40B4-BE49-F238E27FC236}">
                  <a16:creationId xmlns:a16="http://schemas.microsoft.com/office/drawing/2014/main" id="{599AF87D-B5BC-EDCA-E69F-C9FB790B1080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59;p77">
              <a:extLst>
                <a:ext uri="{FF2B5EF4-FFF2-40B4-BE49-F238E27FC236}">
                  <a16:creationId xmlns:a16="http://schemas.microsoft.com/office/drawing/2014/main" id="{10D3F0FE-61D8-232A-4F18-7D9D908CFCC8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60;p77">
              <a:extLst>
                <a:ext uri="{FF2B5EF4-FFF2-40B4-BE49-F238E27FC236}">
                  <a16:creationId xmlns:a16="http://schemas.microsoft.com/office/drawing/2014/main" id="{E1D8482A-7981-7249-21F1-535239F4FCC9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61;p77">
              <a:extLst>
                <a:ext uri="{FF2B5EF4-FFF2-40B4-BE49-F238E27FC236}">
                  <a16:creationId xmlns:a16="http://schemas.microsoft.com/office/drawing/2014/main" id="{165E8CD3-C759-867D-595B-7B077A3D66FE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62;p77">
              <a:extLst>
                <a:ext uri="{FF2B5EF4-FFF2-40B4-BE49-F238E27FC236}">
                  <a16:creationId xmlns:a16="http://schemas.microsoft.com/office/drawing/2014/main" id="{DC7B8E6E-CF46-EF2D-1EEC-4C8D8A7C870A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63;p77">
              <a:extLst>
                <a:ext uri="{FF2B5EF4-FFF2-40B4-BE49-F238E27FC236}">
                  <a16:creationId xmlns:a16="http://schemas.microsoft.com/office/drawing/2014/main" id="{E1C361E1-C873-3BCA-86C4-0B158CBA853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64;p77">
              <a:extLst>
                <a:ext uri="{FF2B5EF4-FFF2-40B4-BE49-F238E27FC236}">
                  <a16:creationId xmlns:a16="http://schemas.microsoft.com/office/drawing/2014/main" id="{12586BAE-9C62-DA1F-80E6-681940952E2B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65;p77">
              <a:extLst>
                <a:ext uri="{FF2B5EF4-FFF2-40B4-BE49-F238E27FC236}">
                  <a16:creationId xmlns:a16="http://schemas.microsoft.com/office/drawing/2014/main" id="{5A45DDCB-83A7-BC27-EEAE-87B0204CB833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66;p77">
              <a:extLst>
                <a:ext uri="{FF2B5EF4-FFF2-40B4-BE49-F238E27FC236}">
                  <a16:creationId xmlns:a16="http://schemas.microsoft.com/office/drawing/2014/main" id="{6F775BE2-676B-9A5C-9D41-73960465FE78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7;p77">
              <a:extLst>
                <a:ext uri="{FF2B5EF4-FFF2-40B4-BE49-F238E27FC236}">
                  <a16:creationId xmlns:a16="http://schemas.microsoft.com/office/drawing/2014/main" id="{A7EB0160-6DA7-9E3B-C734-7A257ADB224E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68;p77">
              <a:extLst>
                <a:ext uri="{FF2B5EF4-FFF2-40B4-BE49-F238E27FC236}">
                  <a16:creationId xmlns:a16="http://schemas.microsoft.com/office/drawing/2014/main" id="{C2262D7F-39E3-9EF8-80DD-1A074861C95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69;p77">
              <a:extLst>
                <a:ext uri="{FF2B5EF4-FFF2-40B4-BE49-F238E27FC236}">
                  <a16:creationId xmlns:a16="http://schemas.microsoft.com/office/drawing/2014/main" id="{85AC823F-29F2-095A-E8B6-C0B408AC9658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70;p77">
              <a:extLst>
                <a:ext uri="{FF2B5EF4-FFF2-40B4-BE49-F238E27FC236}">
                  <a16:creationId xmlns:a16="http://schemas.microsoft.com/office/drawing/2014/main" id="{AB002974-8599-4A08-FD74-306D8360B18E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71;p77">
              <a:extLst>
                <a:ext uri="{FF2B5EF4-FFF2-40B4-BE49-F238E27FC236}">
                  <a16:creationId xmlns:a16="http://schemas.microsoft.com/office/drawing/2014/main" id="{DF4CCF55-A500-BD5E-19A9-896224BA0A20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72;p77">
              <a:extLst>
                <a:ext uri="{FF2B5EF4-FFF2-40B4-BE49-F238E27FC236}">
                  <a16:creationId xmlns:a16="http://schemas.microsoft.com/office/drawing/2014/main" id="{27510049-52B9-A035-CD99-4AD2C11A0B4D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73;p77">
              <a:extLst>
                <a:ext uri="{FF2B5EF4-FFF2-40B4-BE49-F238E27FC236}">
                  <a16:creationId xmlns:a16="http://schemas.microsoft.com/office/drawing/2014/main" id="{4B0A25EF-A442-7451-B9F7-56BBF1C2417A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4;p77">
              <a:extLst>
                <a:ext uri="{FF2B5EF4-FFF2-40B4-BE49-F238E27FC236}">
                  <a16:creationId xmlns:a16="http://schemas.microsoft.com/office/drawing/2014/main" id="{85010B03-43EA-E740-F024-35EA8E56239D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75;p77">
              <a:extLst>
                <a:ext uri="{FF2B5EF4-FFF2-40B4-BE49-F238E27FC236}">
                  <a16:creationId xmlns:a16="http://schemas.microsoft.com/office/drawing/2014/main" id="{D57AFDE5-7103-752A-58D3-7FC2F8A81BA4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76;p77">
              <a:extLst>
                <a:ext uri="{FF2B5EF4-FFF2-40B4-BE49-F238E27FC236}">
                  <a16:creationId xmlns:a16="http://schemas.microsoft.com/office/drawing/2014/main" id="{FDD0A8DC-85BB-0CBC-F30A-4E69FFEB3FBA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77;p77">
              <a:extLst>
                <a:ext uri="{FF2B5EF4-FFF2-40B4-BE49-F238E27FC236}">
                  <a16:creationId xmlns:a16="http://schemas.microsoft.com/office/drawing/2014/main" id="{36F13239-1328-F7FB-89B9-1FE8948DBDD5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78;p77">
              <a:extLst>
                <a:ext uri="{FF2B5EF4-FFF2-40B4-BE49-F238E27FC236}">
                  <a16:creationId xmlns:a16="http://schemas.microsoft.com/office/drawing/2014/main" id="{C2383803-C0B6-6F44-850E-30A1317AF278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79;p77">
              <a:extLst>
                <a:ext uri="{FF2B5EF4-FFF2-40B4-BE49-F238E27FC236}">
                  <a16:creationId xmlns:a16="http://schemas.microsoft.com/office/drawing/2014/main" id="{4CE89031-EE85-176B-F1D4-8A55B1E0F7C6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80;p77">
              <a:extLst>
                <a:ext uri="{FF2B5EF4-FFF2-40B4-BE49-F238E27FC236}">
                  <a16:creationId xmlns:a16="http://schemas.microsoft.com/office/drawing/2014/main" id="{EFA0A711-5651-6C4D-C451-910EF2E705F0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81;p77">
              <a:extLst>
                <a:ext uri="{FF2B5EF4-FFF2-40B4-BE49-F238E27FC236}">
                  <a16:creationId xmlns:a16="http://schemas.microsoft.com/office/drawing/2014/main" id="{ADC0B90E-6BAC-F374-165C-EFCAE839E05A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82;p77">
              <a:extLst>
                <a:ext uri="{FF2B5EF4-FFF2-40B4-BE49-F238E27FC236}">
                  <a16:creationId xmlns:a16="http://schemas.microsoft.com/office/drawing/2014/main" id="{9A5EB82E-D7D5-6D99-E3F3-03640486A690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83;p77">
              <a:extLst>
                <a:ext uri="{FF2B5EF4-FFF2-40B4-BE49-F238E27FC236}">
                  <a16:creationId xmlns:a16="http://schemas.microsoft.com/office/drawing/2014/main" id="{51FDEDA5-B308-1092-D133-EB1996A8A548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84;p77">
              <a:extLst>
                <a:ext uri="{FF2B5EF4-FFF2-40B4-BE49-F238E27FC236}">
                  <a16:creationId xmlns:a16="http://schemas.microsoft.com/office/drawing/2014/main" id="{8C3570F7-D5D6-5543-B2D9-01CA92D4A862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85;p77">
              <a:extLst>
                <a:ext uri="{FF2B5EF4-FFF2-40B4-BE49-F238E27FC236}">
                  <a16:creationId xmlns:a16="http://schemas.microsoft.com/office/drawing/2014/main" id="{C463C8C4-F92D-F587-33ED-128467EF8EC2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86;p77">
              <a:extLst>
                <a:ext uri="{FF2B5EF4-FFF2-40B4-BE49-F238E27FC236}">
                  <a16:creationId xmlns:a16="http://schemas.microsoft.com/office/drawing/2014/main" id="{58071EAB-1F13-3F78-27C1-F4C36CB5AE42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7;p77">
              <a:extLst>
                <a:ext uri="{FF2B5EF4-FFF2-40B4-BE49-F238E27FC236}">
                  <a16:creationId xmlns:a16="http://schemas.microsoft.com/office/drawing/2014/main" id="{5AE77FBE-949B-F243-D8E1-1B30F5ABB32B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88;p77">
              <a:extLst>
                <a:ext uri="{FF2B5EF4-FFF2-40B4-BE49-F238E27FC236}">
                  <a16:creationId xmlns:a16="http://schemas.microsoft.com/office/drawing/2014/main" id="{979862F2-3A67-0EC8-26FE-D0151FA2AFD9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89;p77">
              <a:extLst>
                <a:ext uri="{FF2B5EF4-FFF2-40B4-BE49-F238E27FC236}">
                  <a16:creationId xmlns:a16="http://schemas.microsoft.com/office/drawing/2014/main" id="{472DA7A3-9A46-872B-020D-95C7E40AA8CC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90;p77">
              <a:extLst>
                <a:ext uri="{FF2B5EF4-FFF2-40B4-BE49-F238E27FC236}">
                  <a16:creationId xmlns:a16="http://schemas.microsoft.com/office/drawing/2014/main" id="{97B0F935-3C9A-B4F6-C2D2-C85326283F54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91;p77">
              <a:extLst>
                <a:ext uri="{FF2B5EF4-FFF2-40B4-BE49-F238E27FC236}">
                  <a16:creationId xmlns:a16="http://schemas.microsoft.com/office/drawing/2014/main" id="{A7B5F4E9-F3F6-21F8-C624-7A41E039549F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5692;p77">
              <a:extLst>
                <a:ext uri="{FF2B5EF4-FFF2-40B4-BE49-F238E27FC236}">
                  <a16:creationId xmlns:a16="http://schemas.microsoft.com/office/drawing/2014/main" id="{20819C98-6406-6BF9-A0E3-5A5347A921CF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5693;p77">
              <a:extLst>
                <a:ext uri="{FF2B5EF4-FFF2-40B4-BE49-F238E27FC236}">
                  <a16:creationId xmlns:a16="http://schemas.microsoft.com/office/drawing/2014/main" id="{2278D5BB-EF76-08FF-F124-DD771566D4CD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5694;p77">
              <a:extLst>
                <a:ext uri="{FF2B5EF4-FFF2-40B4-BE49-F238E27FC236}">
                  <a16:creationId xmlns:a16="http://schemas.microsoft.com/office/drawing/2014/main" id="{D0ABA8A8-E6D0-B03B-8D20-7F70E5E347BA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5695;p77">
              <a:extLst>
                <a:ext uri="{FF2B5EF4-FFF2-40B4-BE49-F238E27FC236}">
                  <a16:creationId xmlns:a16="http://schemas.microsoft.com/office/drawing/2014/main" id="{695E4E44-8E50-3BF7-3784-2DEB82D992CF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5" name="Заглавие 2244">
            <a:extLst>
              <a:ext uri="{FF2B5EF4-FFF2-40B4-BE49-F238E27FC236}">
                <a16:creationId xmlns:a16="http://schemas.microsoft.com/office/drawing/2014/main" id="{C81A2394-B1D5-1D2D-DC94-A5BD4B24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31"/>
            <a:ext cx="9930071" cy="835621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2247" name="Текстово поле 2246">
            <a:extLst>
              <a:ext uri="{FF2B5EF4-FFF2-40B4-BE49-F238E27FC236}">
                <a16:creationId xmlns:a16="http://schemas.microsoft.com/office/drawing/2014/main" id="{BB49842D-6E61-9CC0-FA3D-ECF6799D9978}"/>
              </a:ext>
            </a:extLst>
          </p:cNvPr>
          <p:cNvSpPr txBox="1"/>
          <p:nvPr/>
        </p:nvSpPr>
        <p:spPr>
          <a:xfrm>
            <a:off x="627715" y="1557844"/>
            <a:ext cx="826130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44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Недей спа много, нито пък оставай за много време без сън.</a:t>
            </a:r>
            <a:endParaRPr lang="bg-B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2">
            <a:extLst>
              <a:ext uri="{FF2B5EF4-FFF2-40B4-BE49-F238E27FC236}">
                <a16:creationId xmlns:a16="http://schemas.microsoft.com/office/drawing/2014/main" id="{B9EC12CE-2EE0-0F17-2089-2175B9CD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9" y="1418558"/>
            <a:ext cx="8669164" cy="2306384"/>
          </a:xfrm>
        </p:spPr>
        <p:txBody>
          <a:bodyPr/>
          <a:lstStyle/>
          <a:p>
            <a:pPr algn="ctr"/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ИВАН МОМЧИЛОВ –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2400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ОСНОВАТЕЛ НА ПЪРВОТО БЪЛГАРСКО КЛАСНО УЧИЛИЩЕ В ГР. ЕЛЕНА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8920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E15464EB-895C-9D90-E259-334E2AB1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0" y="245240"/>
            <a:ext cx="9707233" cy="572700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459CA2CA-6CA7-3D9A-5806-F1B11BE298AF}"/>
              </a:ext>
            </a:extLst>
          </p:cNvPr>
          <p:cNvSpPr txBox="1"/>
          <p:nvPr/>
        </p:nvSpPr>
        <p:spPr>
          <a:xfrm>
            <a:off x="461041" y="2047588"/>
            <a:ext cx="83525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48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Преобличай се начесто с чисти и опрани дрехи.</a:t>
            </a:r>
            <a:endParaRPr lang="bg-B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65"/>
          <p:cNvSpPr/>
          <p:nvPr/>
        </p:nvSpPr>
        <p:spPr>
          <a:xfrm rot="972593">
            <a:off x="8116648" y="-484744"/>
            <a:ext cx="1244186" cy="1404698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4F22EF4B-CE22-A21A-708A-D9D88F452200}"/>
              </a:ext>
            </a:extLst>
          </p:cNvPr>
          <p:cNvSpPr txBox="1"/>
          <p:nvPr/>
        </p:nvSpPr>
        <p:spPr>
          <a:xfrm>
            <a:off x="0" y="1670925"/>
            <a:ext cx="9117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Недей носи много тесни дрехи и малки обуща, щото са вредителни за здравето.</a:t>
            </a:r>
            <a:endParaRPr lang="bg-BG" sz="4000" dirty="0">
              <a:solidFill>
                <a:schemeClr val="bg1"/>
              </a:solidFill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3F86A16E-7679-ACBF-2D98-00B84EB7B54D}"/>
              </a:ext>
            </a:extLst>
          </p:cNvPr>
          <p:cNvSpPr txBox="1"/>
          <p:nvPr/>
        </p:nvSpPr>
        <p:spPr>
          <a:xfrm>
            <a:off x="439911" y="217605"/>
            <a:ext cx="10532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lang="ru-RU" sz="36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66"/>
          <p:cNvSpPr txBox="1">
            <a:spLocks noGrp="1"/>
          </p:cNvSpPr>
          <p:nvPr>
            <p:ph type="title"/>
          </p:nvPr>
        </p:nvSpPr>
        <p:spPr>
          <a:xfrm>
            <a:off x="-1133514" y="-291505"/>
            <a:ext cx="11907532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r>
              <a:rPr lang="ru-RU" sz="6600" dirty="0"/>
              <a:t/>
            </a:r>
            <a:br>
              <a:rPr lang="ru-RU" sz="6600" dirty="0"/>
            </a:br>
            <a:endParaRPr sz="7200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77C06E0-FC49-BA70-08AC-8A4C4FE290EE}"/>
              </a:ext>
            </a:extLst>
          </p:cNvPr>
          <p:cNvSpPr txBox="1"/>
          <p:nvPr/>
        </p:nvSpPr>
        <p:spPr>
          <a:xfrm>
            <a:off x="461175" y="1650679"/>
            <a:ext cx="84204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4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Постилката и покривката ти да са чисти, но леглото ти да не е много меко.</a:t>
            </a:r>
            <a:endParaRPr lang="bg-BG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FDDE3F81-2496-9D2A-D9E8-602058B7F49B}"/>
              </a:ext>
            </a:extLst>
          </p:cNvPr>
          <p:cNvSpPr txBox="1"/>
          <p:nvPr/>
        </p:nvSpPr>
        <p:spPr>
          <a:xfrm>
            <a:off x="-56996" y="323391"/>
            <a:ext cx="9799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D6A9FBC0-5669-5529-4863-399EA80DA705}"/>
              </a:ext>
            </a:extLst>
          </p:cNvPr>
          <p:cNvSpPr txBox="1"/>
          <p:nvPr/>
        </p:nvSpPr>
        <p:spPr>
          <a:xfrm>
            <a:off x="-95416" y="1710313"/>
            <a:ext cx="9334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0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Недей стоя седнал много време и затворен на едно място.</a:t>
            </a:r>
            <a:endParaRPr lang="bg-BG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FBB88AC9-D967-7BF8-DA83-387293D31C3C}"/>
              </a:ext>
            </a:extLst>
          </p:cNvPr>
          <p:cNvSpPr txBox="1"/>
          <p:nvPr/>
        </p:nvSpPr>
        <p:spPr>
          <a:xfrm>
            <a:off x="461176" y="160188"/>
            <a:ext cx="11322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A402D31C-A084-E6A5-4927-32AE663BC7AD}"/>
              </a:ext>
            </a:extLst>
          </p:cNvPr>
          <p:cNvSpPr txBox="1"/>
          <p:nvPr/>
        </p:nvSpPr>
        <p:spPr>
          <a:xfrm>
            <a:off x="214686" y="1515506"/>
            <a:ext cx="89889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0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оставяй за много време без работа. Труди са да работиш умерено и разтуха за почивка имай умерена.</a:t>
            </a:r>
            <a:endParaRPr lang="bg-BG" sz="40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755FB54C-73BC-D6C4-F3E8-6369D4818220}"/>
              </a:ext>
            </a:extLst>
          </p:cNvPr>
          <p:cNvSpPr txBox="1"/>
          <p:nvPr/>
        </p:nvSpPr>
        <p:spPr>
          <a:xfrm>
            <a:off x="238539" y="156213"/>
            <a:ext cx="9046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70D26B03-9E8C-DF55-538C-8E2247E72959}"/>
              </a:ext>
            </a:extLst>
          </p:cNvPr>
          <p:cNvSpPr txBox="1"/>
          <p:nvPr/>
        </p:nvSpPr>
        <p:spPr>
          <a:xfrm>
            <a:off x="655982" y="1602591"/>
            <a:ext cx="8211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36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Имай живот редовен, сиреч имай разпределено времето си за работа, за разтуха, за ядене и за сън.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47F638AF-39EA-FB6F-B6C6-0DA68C506829}"/>
              </a:ext>
            </a:extLst>
          </p:cNvPr>
          <p:cNvSpPr txBox="1"/>
          <p:nvPr/>
        </p:nvSpPr>
        <p:spPr>
          <a:xfrm>
            <a:off x="381662" y="191993"/>
            <a:ext cx="10201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5AB9E9C5-DA57-350D-AAE0-DA428B5A3215}"/>
              </a:ext>
            </a:extLst>
          </p:cNvPr>
          <p:cNvSpPr txBox="1"/>
          <p:nvPr/>
        </p:nvSpPr>
        <p:spPr>
          <a:xfrm>
            <a:off x="561561" y="1817322"/>
            <a:ext cx="80208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bg-BG" sz="40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Без нужда недей стоя за много време изложен на слънчевия пек.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3686;p76">
            <a:extLst>
              <a:ext uri="{FF2B5EF4-FFF2-40B4-BE49-F238E27FC236}">
                <a16:creationId xmlns:a16="http://schemas.microsoft.com/office/drawing/2014/main" id="{B0016CB0-861B-DD73-35BF-D721EE07E1EF}"/>
              </a:ext>
            </a:extLst>
          </p:cNvPr>
          <p:cNvGrpSpPr/>
          <p:nvPr/>
        </p:nvGrpSpPr>
        <p:grpSpPr>
          <a:xfrm rot="20727427">
            <a:off x="369563" y="1913869"/>
            <a:ext cx="1934099" cy="3190276"/>
            <a:chOff x="5647375" y="2842400"/>
            <a:chExt cx="1336878" cy="2237800"/>
          </a:xfrm>
        </p:grpSpPr>
        <p:sp>
          <p:nvSpPr>
            <p:cNvPr id="19" name="Google Shape;3687;p76">
              <a:extLst>
                <a:ext uri="{FF2B5EF4-FFF2-40B4-BE49-F238E27FC236}">
                  <a16:creationId xmlns:a16="http://schemas.microsoft.com/office/drawing/2014/main" id="{62E5C66D-36F7-B49D-1330-C5165FC0943F}"/>
                </a:ext>
              </a:extLst>
            </p:cNvPr>
            <p:cNvSpPr/>
            <p:nvPr/>
          </p:nvSpPr>
          <p:spPr>
            <a:xfrm>
              <a:off x="5767835" y="4556025"/>
              <a:ext cx="258925" cy="387200"/>
            </a:xfrm>
            <a:custGeom>
              <a:avLst/>
              <a:gdLst/>
              <a:ahLst/>
              <a:cxnLst/>
              <a:rect l="l" t="t" r="r" b="b"/>
              <a:pathLst>
                <a:path w="10357" h="15488" extrusionOk="0">
                  <a:moveTo>
                    <a:pt x="3410" y="1"/>
                  </a:moveTo>
                  <a:cubicBezTo>
                    <a:pt x="3396" y="1"/>
                    <a:pt x="3383" y="1"/>
                    <a:pt x="3369" y="1"/>
                  </a:cubicBezTo>
                  <a:cubicBezTo>
                    <a:pt x="2019" y="34"/>
                    <a:pt x="868" y="1152"/>
                    <a:pt x="434" y="2420"/>
                  </a:cubicBezTo>
                  <a:cubicBezTo>
                    <a:pt x="1" y="3703"/>
                    <a:pt x="251" y="4637"/>
                    <a:pt x="34" y="5404"/>
                  </a:cubicBezTo>
                  <a:cubicBezTo>
                    <a:pt x="285" y="8389"/>
                    <a:pt x="1352" y="11307"/>
                    <a:pt x="3102" y="13725"/>
                  </a:cubicBezTo>
                  <a:cubicBezTo>
                    <a:pt x="3686" y="14541"/>
                    <a:pt x="4453" y="15359"/>
                    <a:pt x="5437" y="15475"/>
                  </a:cubicBezTo>
                  <a:cubicBezTo>
                    <a:pt x="5512" y="15483"/>
                    <a:pt x="5587" y="15487"/>
                    <a:pt x="5661" y="15487"/>
                  </a:cubicBezTo>
                  <a:cubicBezTo>
                    <a:pt x="6960" y="15487"/>
                    <a:pt x="8020" y="14272"/>
                    <a:pt x="8571" y="13058"/>
                  </a:cubicBezTo>
                  <a:cubicBezTo>
                    <a:pt x="10356" y="9139"/>
                    <a:pt x="9305" y="4103"/>
                    <a:pt x="6088" y="1252"/>
                  </a:cubicBezTo>
                  <a:cubicBezTo>
                    <a:pt x="5331" y="577"/>
                    <a:pt x="4412" y="1"/>
                    <a:pt x="3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88;p76">
              <a:extLst>
                <a:ext uri="{FF2B5EF4-FFF2-40B4-BE49-F238E27FC236}">
                  <a16:creationId xmlns:a16="http://schemas.microsoft.com/office/drawing/2014/main" id="{1DBE6CBC-52A4-3A43-6C76-77A33EF8B856}"/>
                </a:ext>
              </a:extLst>
            </p:cNvPr>
            <p:cNvSpPr/>
            <p:nvPr/>
          </p:nvSpPr>
          <p:spPr>
            <a:xfrm>
              <a:off x="5747850" y="2921025"/>
              <a:ext cx="1076775" cy="2070375"/>
            </a:xfrm>
            <a:custGeom>
              <a:avLst/>
              <a:gdLst/>
              <a:ahLst/>
              <a:cxnLst/>
              <a:rect l="l" t="t" r="r" b="b"/>
              <a:pathLst>
                <a:path w="43071" h="82815" extrusionOk="0">
                  <a:moveTo>
                    <a:pt x="20316" y="1"/>
                  </a:moveTo>
                  <a:cubicBezTo>
                    <a:pt x="19700" y="1"/>
                    <a:pt x="19058" y="46"/>
                    <a:pt x="18392" y="140"/>
                  </a:cubicBezTo>
                  <a:cubicBezTo>
                    <a:pt x="13107" y="1107"/>
                    <a:pt x="8254" y="4292"/>
                    <a:pt x="5303" y="8777"/>
                  </a:cubicBezTo>
                  <a:cubicBezTo>
                    <a:pt x="2184" y="13513"/>
                    <a:pt x="1250" y="19649"/>
                    <a:pt x="2802" y="25118"/>
                  </a:cubicBezTo>
                  <a:cubicBezTo>
                    <a:pt x="2859" y="25305"/>
                    <a:pt x="2720" y="25466"/>
                    <a:pt x="2542" y="25466"/>
                  </a:cubicBezTo>
                  <a:cubicBezTo>
                    <a:pt x="2513" y="25466"/>
                    <a:pt x="2482" y="25461"/>
                    <a:pt x="2451" y="25452"/>
                  </a:cubicBezTo>
                  <a:cubicBezTo>
                    <a:pt x="2451" y="25452"/>
                    <a:pt x="650" y="26186"/>
                    <a:pt x="334" y="29571"/>
                  </a:cubicBezTo>
                  <a:cubicBezTo>
                    <a:pt x="0" y="32955"/>
                    <a:pt x="2651" y="38475"/>
                    <a:pt x="2651" y="38475"/>
                  </a:cubicBezTo>
                  <a:cubicBezTo>
                    <a:pt x="7653" y="50014"/>
                    <a:pt x="5703" y="59168"/>
                    <a:pt x="11489" y="70340"/>
                  </a:cubicBezTo>
                  <a:cubicBezTo>
                    <a:pt x="13574" y="74375"/>
                    <a:pt x="16624" y="77994"/>
                    <a:pt x="20526" y="80295"/>
                  </a:cubicBezTo>
                  <a:cubicBezTo>
                    <a:pt x="23236" y="81897"/>
                    <a:pt x="26384" y="82814"/>
                    <a:pt x="29512" y="82814"/>
                  </a:cubicBezTo>
                  <a:cubicBezTo>
                    <a:pt x="30909" y="82814"/>
                    <a:pt x="32302" y="82632"/>
                    <a:pt x="33650" y="82246"/>
                  </a:cubicBezTo>
                  <a:cubicBezTo>
                    <a:pt x="36518" y="81412"/>
                    <a:pt x="39235" y="79528"/>
                    <a:pt x="40286" y="76743"/>
                  </a:cubicBezTo>
                  <a:cubicBezTo>
                    <a:pt x="41287" y="74092"/>
                    <a:pt x="40653" y="71158"/>
                    <a:pt x="40469" y="68339"/>
                  </a:cubicBezTo>
                  <a:cubicBezTo>
                    <a:pt x="40136" y="63203"/>
                    <a:pt x="41303" y="58118"/>
                    <a:pt x="42054" y="53032"/>
                  </a:cubicBezTo>
                  <a:cubicBezTo>
                    <a:pt x="42788" y="47963"/>
                    <a:pt x="43070" y="42593"/>
                    <a:pt x="41087" y="37858"/>
                  </a:cubicBezTo>
                  <a:cubicBezTo>
                    <a:pt x="39302" y="33640"/>
                    <a:pt x="35851" y="30287"/>
                    <a:pt x="34099" y="26069"/>
                  </a:cubicBezTo>
                  <a:cubicBezTo>
                    <a:pt x="32632" y="22550"/>
                    <a:pt x="32416" y="18666"/>
                    <a:pt x="31982" y="14897"/>
                  </a:cubicBezTo>
                  <a:cubicBezTo>
                    <a:pt x="31549" y="11112"/>
                    <a:pt x="30831" y="7194"/>
                    <a:pt x="28563" y="4142"/>
                  </a:cubicBezTo>
                  <a:cubicBezTo>
                    <a:pt x="26630" y="1526"/>
                    <a:pt x="23885" y="1"/>
                    <a:pt x="20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89;p76">
              <a:extLst>
                <a:ext uri="{FF2B5EF4-FFF2-40B4-BE49-F238E27FC236}">
                  <a16:creationId xmlns:a16="http://schemas.microsoft.com/office/drawing/2014/main" id="{4A58FF00-F247-12DD-CBC2-62F7936E7E9F}"/>
                </a:ext>
              </a:extLst>
            </p:cNvPr>
            <p:cNvSpPr/>
            <p:nvPr/>
          </p:nvSpPr>
          <p:spPr>
            <a:xfrm>
              <a:off x="6083000" y="3350550"/>
              <a:ext cx="569475" cy="1624125"/>
            </a:xfrm>
            <a:custGeom>
              <a:avLst/>
              <a:gdLst/>
              <a:ahLst/>
              <a:cxnLst/>
              <a:rect l="l" t="t" r="r" b="b"/>
              <a:pathLst>
                <a:path w="22779" h="64965" extrusionOk="0">
                  <a:moveTo>
                    <a:pt x="13707" y="0"/>
                  </a:moveTo>
                  <a:cubicBezTo>
                    <a:pt x="13323" y="0"/>
                    <a:pt x="12923" y="34"/>
                    <a:pt x="12540" y="67"/>
                  </a:cubicBezTo>
                  <a:cubicBezTo>
                    <a:pt x="10573" y="234"/>
                    <a:pt x="8588" y="400"/>
                    <a:pt x="6604" y="567"/>
                  </a:cubicBezTo>
                  <a:cubicBezTo>
                    <a:pt x="5086" y="701"/>
                    <a:pt x="3452" y="885"/>
                    <a:pt x="2285" y="1868"/>
                  </a:cubicBezTo>
                  <a:cubicBezTo>
                    <a:pt x="817" y="3119"/>
                    <a:pt x="550" y="5253"/>
                    <a:pt x="417" y="7188"/>
                  </a:cubicBezTo>
                  <a:cubicBezTo>
                    <a:pt x="117" y="11906"/>
                    <a:pt x="1" y="16641"/>
                    <a:pt x="84" y="21377"/>
                  </a:cubicBezTo>
                  <a:lnTo>
                    <a:pt x="1017" y="24496"/>
                  </a:lnTo>
                  <a:cubicBezTo>
                    <a:pt x="1084" y="25246"/>
                    <a:pt x="1835" y="25830"/>
                    <a:pt x="2569" y="25830"/>
                  </a:cubicBezTo>
                  <a:cubicBezTo>
                    <a:pt x="2735" y="25830"/>
                    <a:pt x="2902" y="25796"/>
                    <a:pt x="3069" y="25730"/>
                  </a:cubicBezTo>
                  <a:cubicBezTo>
                    <a:pt x="4019" y="32666"/>
                    <a:pt x="4085" y="39719"/>
                    <a:pt x="3285" y="46673"/>
                  </a:cubicBezTo>
                  <a:cubicBezTo>
                    <a:pt x="3169" y="47640"/>
                    <a:pt x="3118" y="48823"/>
                    <a:pt x="3903" y="49408"/>
                  </a:cubicBezTo>
                  <a:cubicBezTo>
                    <a:pt x="4185" y="49624"/>
                    <a:pt x="4536" y="49708"/>
                    <a:pt x="4903" y="49708"/>
                  </a:cubicBezTo>
                  <a:cubicBezTo>
                    <a:pt x="5337" y="49708"/>
                    <a:pt x="5804" y="49590"/>
                    <a:pt x="6204" y="49408"/>
                  </a:cubicBezTo>
                  <a:cubicBezTo>
                    <a:pt x="6937" y="49090"/>
                    <a:pt x="7654" y="48623"/>
                    <a:pt x="8454" y="48574"/>
                  </a:cubicBezTo>
                  <a:cubicBezTo>
                    <a:pt x="8505" y="48557"/>
                    <a:pt x="8572" y="48557"/>
                    <a:pt x="8621" y="48557"/>
                  </a:cubicBezTo>
                  <a:cubicBezTo>
                    <a:pt x="9739" y="48557"/>
                    <a:pt x="10755" y="49357"/>
                    <a:pt x="11340" y="50324"/>
                  </a:cubicBezTo>
                  <a:cubicBezTo>
                    <a:pt x="11940" y="51342"/>
                    <a:pt x="12173" y="52525"/>
                    <a:pt x="12456" y="53676"/>
                  </a:cubicBezTo>
                  <a:cubicBezTo>
                    <a:pt x="13274" y="56978"/>
                    <a:pt x="14608" y="60146"/>
                    <a:pt x="16375" y="63030"/>
                  </a:cubicBezTo>
                  <a:cubicBezTo>
                    <a:pt x="16942" y="63964"/>
                    <a:pt x="17859" y="64964"/>
                    <a:pt x="18843" y="64964"/>
                  </a:cubicBezTo>
                  <a:cubicBezTo>
                    <a:pt x="19010" y="64964"/>
                    <a:pt x="19193" y="64931"/>
                    <a:pt x="19359" y="64864"/>
                  </a:cubicBezTo>
                  <a:cubicBezTo>
                    <a:pt x="20160" y="64564"/>
                    <a:pt x="20544" y="63648"/>
                    <a:pt x="20611" y="62814"/>
                  </a:cubicBezTo>
                  <a:cubicBezTo>
                    <a:pt x="20693" y="61980"/>
                    <a:pt x="20577" y="61113"/>
                    <a:pt x="20777" y="60296"/>
                  </a:cubicBezTo>
                  <a:cubicBezTo>
                    <a:pt x="21027" y="59262"/>
                    <a:pt x="21745" y="58428"/>
                    <a:pt x="22178" y="57478"/>
                  </a:cubicBezTo>
                  <a:cubicBezTo>
                    <a:pt x="22778" y="56127"/>
                    <a:pt x="22745" y="54593"/>
                    <a:pt x="22712" y="53125"/>
                  </a:cubicBezTo>
                  <a:cubicBezTo>
                    <a:pt x="22594" y="49241"/>
                    <a:pt x="22394" y="45339"/>
                    <a:pt x="22127" y="41453"/>
                  </a:cubicBezTo>
                  <a:cubicBezTo>
                    <a:pt x="21861" y="37551"/>
                    <a:pt x="21511" y="33600"/>
                    <a:pt x="20327" y="29881"/>
                  </a:cubicBezTo>
                  <a:cubicBezTo>
                    <a:pt x="19126" y="26146"/>
                    <a:pt x="17025" y="22595"/>
                    <a:pt x="13841" y="20327"/>
                  </a:cubicBezTo>
                  <a:lnTo>
                    <a:pt x="13841" y="20327"/>
                  </a:lnTo>
                  <a:cubicBezTo>
                    <a:pt x="14024" y="20443"/>
                    <a:pt x="14241" y="20494"/>
                    <a:pt x="14474" y="20494"/>
                  </a:cubicBezTo>
                  <a:cubicBezTo>
                    <a:pt x="15075" y="20494"/>
                    <a:pt x="15724" y="20076"/>
                    <a:pt x="16024" y="19510"/>
                  </a:cubicBezTo>
                  <a:cubicBezTo>
                    <a:pt x="16425" y="18726"/>
                    <a:pt x="16342" y="17793"/>
                    <a:pt x="16209" y="16926"/>
                  </a:cubicBezTo>
                  <a:cubicBezTo>
                    <a:pt x="15708" y="13624"/>
                    <a:pt x="14474" y="10439"/>
                    <a:pt x="12640" y="7655"/>
                  </a:cubicBezTo>
                  <a:cubicBezTo>
                    <a:pt x="12273" y="7070"/>
                    <a:pt x="11840" y="6421"/>
                    <a:pt x="11956" y="5736"/>
                  </a:cubicBezTo>
                  <a:cubicBezTo>
                    <a:pt x="12256" y="3786"/>
                    <a:pt x="15975" y="4353"/>
                    <a:pt x="16525" y="2452"/>
                  </a:cubicBezTo>
                  <a:cubicBezTo>
                    <a:pt x="16792" y="1568"/>
                    <a:pt x="16125" y="618"/>
                    <a:pt x="15275" y="267"/>
                  </a:cubicBezTo>
                  <a:cubicBezTo>
                    <a:pt x="14775" y="51"/>
                    <a:pt x="14241" y="0"/>
                    <a:pt x="13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0;p76">
              <a:extLst>
                <a:ext uri="{FF2B5EF4-FFF2-40B4-BE49-F238E27FC236}">
                  <a16:creationId xmlns:a16="http://schemas.microsoft.com/office/drawing/2014/main" id="{C1BDB432-383E-04E6-D3C0-159321DE4D99}"/>
                </a:ext>
              </a:extLst>
            </p:cNvPr>
            <p:cNvSpPr/>
            <p:nvPr/>
          </p:nvSpPr>
          <p:spPr>
            <a:xfrm>
              <a:off x="5935000" y="3991575"/>
              <a:ext cx="153875" cy="161575"/>
            </a:xfrm>
            <a:custGeom>
              <a:avLst/>
              <a:gdLst/>
              <a:ahLst/>
              <a:cxnLst/>
              <a:rect l="l" t="t" r="r" b="b"/>
              <a:pathLst>
                <a:path w="6155" h="6463" extrusionOk="0">
                  <a:moveTo>
                    <a:pt x="2060" y="1"/>
                  </a:moveTo>
                  <a:cubicBezTo>
                    <a:pt x="2047" y="1"/>
                    <a:pt x="2033" y="2"/>
                    <a:pt x="2019" y="5"/>
                  </a:cubicBezTo>
                  <a:cubicBezTo>
                    <a:pt x="1919" y="22"/>
                    <a:pt x="1852" y="89"/>
                    <a:pt x="1802" y="189"/>
                  </a:cubicBezTo>
                  <a:cubicBezTo>
                    <a:pt x="1652" y="405"/>
                    <a:pt x="1619" y="689"/>
                    <a:pt x="1601" y="956"/>
                  </a:cubicBezTo>
                  <a:cubicBezTo>
                    <a:pt x="1519" y="2156"/>
                    <a:pt x="1902" y="3373"/>
                    <a:pt x="2653" y="4307"/>
                  </a:cubicBezTo>
                  <a:cubicBezTo>
                    <a:pt x="2135" y="3724"/>
                    <a:pt x="1752" y="3357"/>
                    <a:pt x="1135" y="2890"/>
                  </a:cubicBezTo>
                  <a:cubicBezTo>
                    <a:pt x="1034" y="2806"/>
                    <a:pt x="885" y="2690"/>
                    <a:pt x="668" y="2657"/>
                  </a:cubicBezTo>
                  <a:cubicBezTo>
                    <a:pt x="638" y="2650"/>
                    <a:pt x="608" y="2647"/>
                    <a:pt x="578" y="2647"/>
                  </a:cubicBezTo>
                  <a:cubicBezTo>
                    <a:pt x="307" y="2647"/>
                    <a:pt x="50" y="2905"/>
                    <a:pt x="34" y="3190"/>
                  </a:cubicBezTo>
                  <a:cubicBezTo>
                    <a:pt x="1" y="3590"/>
                    <a:pt x="285" y="4157"/>
                    <a:pt x="585" y="4624"/>
                  </a:cubicBezTo>
                  <a:cubicBezTo>
                    <a:pt x="734" y="4840"/>
                    <a:pt x="1219" y="5325"/>
                    <a:pt x="1435" y="5474"/>
                  </a:cubicBezTo>
                  <a:lnTo>
                    <a:pt x="2102" y="5992"/>
                  </a:lnTo>
                  <a:cubicBezTo>
                    <a:pt x="2515" y="6297"/>
                    <a:pt x="2997" y="6463"/>
                    <a:pt x="3498" y="6463"/>
                  </a:cubicBezTo>
                  <a:cubicBezTo>
                    <a:pt x="3544" y="6463"/>
                    <a:pt x="3590" y="6461"/>
                    <a:pt x="3636" y="6458"/>
                  </a:cubicBezTo>
                  <a:cubicBezTo>
                    <a:pt x="4320" y="6425"/>
                    <a:pt x="4970" y="6108"/>
                    <a:pt x="5370" y="5574"/>
                  </a:cubicBezTo>
                  <a:cubicBezTo>
                    <a:pt x="5887" y="4874"/>
                    <a:pt x="6154" y="4024"/>
                    <a:pt x="6137" y="3157"/>
                  </a:cubicBezTo>
                  <a:cubicBezTo>
                    <a:pt x="6137" y="2890"/>
                    <a:pt x="6070" y="2573"/>
                    <a:pt x="5821" y="2423"/>
                  </a:cubicBezTo>
                  <a:cubicBezTo>
                    <a:pt x="5732" y="2371"/>
                    <a:pt x="5630" y="2349"/>
                    <a:pt x="5526" y="2349"/>
                  </a:cubicBezTo>
                  <a:cubicBezTo>
                    <a:pt x="5397" y="2349"/>
                    <a:pt x="5265" y="2384"/>
                    <a:pt x="5154" y="2439"/>
                  </a:cubicBezTo>
                  <a:cubicBezTo>
                    <a:pt x="4970" y="2557"/>
                    <a:pt x="4854" y="2723"/>
                    <a:pt x="4754" y="2906"/>
                  </a:cubicBezTo>
                  <a:cubicBezTo>
                    <a:pt x="4453" y="3406"/>
                    <a:pt x="4269" y="4024"/>
                    <a:pt x="4220" y="4658"/>
                  </a:cubicBezTo>
                  <a:cubicBezTo>
                    <a:pt x="3903" y="3440"/>
                    <a:pt x="3453" y="2272"/>
                    <a:pt x="2986" y="1123"/>
                  </a:cubicBezTo>
                  <a:cubicBezTo>
                    <a:pt x="2819" y="705"/>
                    <a:pt x="2569" y="338"/>
                    <a:pt x="2235" y="71"/>
                  </a:cubicBezTo>
                  <a:cubicBezTo>
                    <a:pt x="2180" y="31"/>
                    <a:pt x="2125" y="1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91;p76">
              <a:extLst>
                <a:ext uri="{FF2B5EF4-FFF2-40B4-BE49-F238E27FC236}">
                  <a16:creationId xmlns:a16="http://schemas.microsoft.com/office/drawing/2014/main" id="{F57AC90C-4228-BCE2-A0DD-8ED7D0BA3A37}"/>
                </a:ext>
              </a:extLst>
            </p:cNvPr>
            <p:cNvSpPr/>
            <p:nvPr/>
          </p:nvSpPr>
          <p:spPr>
            <a:xfrm>
              <a:off x="6836653" y="2990714"/>
              <a:ext cx="147600" cy="167850"/>
            </a:xfrm>
            <a:custGeom>
              <a:avLst/>
              <a:gdLst/>
              <a:ahLst/>
              <a:cxnLst/>
              <a:rect l="l" t="t" r="r" b="b"/>
              <a:pathLst>
                <a:path w="5904" h="6714" extrusionOk="0">
                  <a:moveTo>
                    <a:pt x="3343" y="1"/>
                  </a:moveTo>
                  <a:cubicBezTo>
                    <a:pt x="3273" y="1"/>
                    <a:pt x="3195" y="28"/>
                    <a:pt x="3136" y="65"/>
                  </a:cubicBezTo>
                  <a:cubicBezTo>
                    <a:pt x="2902" y="214"/>
                    <a:pt x="2751" y="432"/>
                    <a:pt x="2618" y="665"/>
                  </a:cubicBezTo>
                  <a:cubicBezTo>
                    <a:pt x="2018" y="1715"/>
                    <a:pt x="1818" y="2982"/>
                    <a:pt x="2068" y="4150"/>
                  </a:cubicBezTo>
                  <a:cubicBezTo>
                    <a:pt x="1868" y="3400"/>
                    <a:pt x="1684" y="2882"/>
                    <a:pt x="1335" y="2182"/>
                  </a:cubicBezTo>
                  <a:cubicBezTo>
                    <a:pt x="1284" y="2082"/>
                    <a:pt x="1201" y="1899"/>
                    <a:pt x="1035" y="1782"/>
                  </a:cubicBezTo>
                  <a:cubicBezTo>
                    <a:pt x="949" y="1713"/>
                    <a:pt x="845" y="1682"/>
                    <a:pt x="739" y="1682"/>
                  </a:cubicBezTo>
                  <a:cubicBezTo>
                    <a:pt x="537" y="1682"/>
                    <a:pt x="326" y="1796"/>
                    <a:pt x="217" y="1982"/>
                  </a:cubicBezTo>
                  <a:cubicBezTo>
                    <a:pt x="1" y="2299"/>
                    <a:pt x="17" y="2949"/>
                    <a:pt x="84" y="3500"/>
                  </a:cubicBezTo>
                  <a:cubicBezTo>
                    <a:pt x="117" y="3767"/>
                    <a:pt x="334" y="4400"/>
                    <a:pt x="450" y="4650"/>
                  </a:cubicBezTo>
                  <a:lnTo>
                    <a:pt x="817" y="5401"/>
                  </a:lnTo>
                  <a:cubicBezTo>
                    <a:pt x="1068" y="5901"/>
                    <a:pt x="1484" y="6301"/>
                    <a:pt x="1984" y="6517"/>
                  </a:cubicBezTo>
                  <a:cubicBezTo>
                    <a:pt x="2292" y="6647"/>
                    <a:pt x="2619" y="6714"/>
                    <a:pt x="2943" y="6714"/>
                  </a:cubicBezTo>
                  <a:cubicBezTo>
                    <a:pt x="3287" y="6714"/>
                    <a:pt x="3627" y="6639"/>
                    <a:pt x="3936" y="6484"/>
                  </a:cubicBezTo>
                  <a:cubicBezTo>
                    <a:pt x="4703" y="6084"/>
                    <a:pt x="5337" y="5450"/>
                    <a:pt x="5704" y="4667"/>
                  </a:cubicBezTo>
                  <a:cubicBezTo>
                    <a:pt x="5820" y="4416"/>
                    <a:pt x="5904" y="4116"/>
                    <a:pt x="5737" y="3867"/>
                  </a:cubicBezTo>
                  <a:cubicBezTo>
                    <a:pt x="5604" y="3667"/>
                    <a:pt x="5353" y="3583"/>
                    <a:pt x="5137" y="3583"/>
                  </a:cubicBezTo>
                  <a:cubicBezTo>
                    <a:pt x="4919" y="3600"/>
                    <a:pt x="4736" y="3700"/>
                    <a:pt x="4570" y="3816"/>
                  </a:cubicBezTo>
                  <a:cubicBezTo>
                    <a:pt x="4085" y="4150"/>
                    <a:pt x="3636" y="4617"/>
                    <a:pt x="3318" y="5150"/>
                  </a:cubicBezTo>
                  <a:cubicBezTo>
                    <a:pt x="3569" y="3934"/>
                    <a:pt x="3685" y="2666"/>
                    <a:pt x="3785" y="1432"/>
                  </a:cubicBezTo>
                  <a:cubicBezTo>
                    <a:pt x="3819" y="999"/>
                    <a:pt x="3769" y="548"/>
                    <a:pt x="3569" y="165"/>
                  </a:cubicBezTo>
                  <a:cubicBezTo>
                    <a:pt x="3536" y="98"/>
                    <a:pt x="3485" y="32"/>
                    <a:pt x="3418" y="14"/>
                  </a:cubicBezTo>
                  <a:cubicBezTo>
                    <a:pt x="3395" y="5"/>
                    <a:pt x="3370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92;p76">
              <a:extLst>
                <a:ext uri="{FF2B5EF4-FFF2-40B4-BE49-F238E27FC236}">
                  <a16:creationId xmlns:a16="http://schemas.microsoft.com/office/drawing/2014/main" id="{7B367AAD-3C4E-E750-5580-9B18115470AD}"/>
                </a:ext>
              </a:extLst>
            </p:cNvPr>
            <p:cNvSpPr/>
            <p:nvPr/>
          </p:nvSpPr>
          <p:spPr>
            <a:xfrm>
              <a:off x="6454850" y="4063825"/>
              <a:ext cx="207625" cy="531500"/>
            </a:xfrm>
            <a:custGeom>
              <a:avLst/>
              <a:gdLst/>
              <a:ahLst/>
              <a:cxnLst/>
              <a:rect l="l" t="t" r="r" b="b"/>
              <a:pathLst>
                <a:path w="8305" h="21260" extrusionOk="0">
                  <a:moveTo>
                    <a:pt x="1517" y="0"/>
                  </a:moveTo>
                  <a:lnTo>
                    <a:pt x="1" y="6553"/>
                  </a:lnTo>
                  <a:lnTo>
                    <a:pt x="3485" y="13889"/>
                  </a:lnTo>
                  <a:cubicBezTo>
                    <a:pt x="3485" y="13889"/>
                    <a:pt x="2418" y="14456"/>
                    <a:pt x="3452" y="17942"/>
                  </a:cubicBezTo>
                  <a:lnTo>
                    <a:pt x="4036" y="21260"/>
                  </a:lnTo>
                  <a:lnTo>
                    <a:pt x="6104" y="21160"/>
                  </a:lnTo>
                  <a:cubicBezTo>
                    <a:pt x="6104" y="21160"/>
                    <a:pt x="8305" y="16624"/>
                    <a:pt x="7938" y="12506"/>
                  </a:cubicBezTo>
                  <a:cubicBezTo>
                    <a:pt x="7571" y="8387"/>
                    <a:pt x="5603" y="1334"/>
                    <a:pt x="5603" y="1334"/>
                  </a:cubicBezTo>
                  <a:lnTo>
                    <a:pt x="1517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93;p76">
              <a:extLst>
                <a:ext uri="{FF2B5EF4-FFF2-40B4-BE49-F238E27FC236}">
                  <a16:creationId xmlns:a16="http://schemas.microsoft.com/office/drawing/2014/main" id="{8CFBE498-496F-D44C-0F68-BA9B7B1885B7}"/>
                </a:ext>
              </a:extLst>
            </p:cNvPr>
            <p:cNvSpPr/>
            <p:nvPr/>
          </p:nvSpPr>
          <p:spPr>
            <a:xfrm>
              <a:off x="6580875" y="4403750"/>
              <a:ext cx="61750" cy="12450"/>
            </a:xfrm>
            <a:custGeom>
              <a:avLst/>
              <a:gdLst/>
              <a:ahLst/>
              <a:cxnLst/>
              <a:rect l="l" t="t" r="r" b="b"/>
              <a:pathLst>
                <a:path w="2470" h="498" extrusionOk="0">
                  <a:moveTo>
                    <a:pt x="2417" y="1"/>
                  </a:moveTo>
                  <a:cubicBezTo>
                    <a:pt x="2410" y="1"/>
                    <a:pt x="2403" y="3"/>
                    <a:pt x="2397" y="10"/>
                  </a:cubicBezTo>
                  <a:cubicBezTo>
                    <a:pt x="2008" y="278"/>
                    <a:pt x="1567" y="418"/>
                    <a:pt x="1124" y="418"/>
                  </a:cubicBezTo>
                  <a:cubicBezTo>
                    <a:pt x="769" y="418"/>
                    <a:pt x="412" y="328"/>
                    <a:pt x="78" y="143"/>
                  </a:cubicBezTo>
                  <a:cubicBezTo>
                    <a:pt x="70" y="137"/>
                    <a:pt x="62" y="135"/>
                    <a:pt x="55" y="135"/>
                  </a:cubicBezTo>
                  <a:cubicBezTo>
                    <a:pt x="20" y="135"/>
                    <a:pt x="1" y="195"/>
                    <a:pt x="29" y="210"/>
                  </a:cubicBezTo>
                  <a:cubicBezTo>
                    <a:pt x="371" y="403"/>
                    <a:pt x="744" y="497"/>
                    <a:pt x="1115" y="497"/>
                  </a:cubicBezTo>
                  <a:cubicBezTo>
                    <a:pt x="1575" y="497"/>
                    <a:pt x="2033" y="353"/>
                    <a:pt x="2430" y="76"/>
                  </a:cubicBezTo>
                  <a:cubicBezTo>
                    <a:pt x="2470" y="49"/>
                    <a:pt x="2445" y="1"/>
                    <a:pt x="2417" y="1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94;p76">
              <a:extLst>
                <a:ext uri="{FF2B5EF4-FFF2-40B4-BE49-F238E27FC236}">
                  <a16:creationId xmlns:a16="http://schemas.microsoft.com/office/drawing/2014/main" id="{1773DB58-AF55-8409-94AC-5F842314C30E}"/>
                </a:ext>
              </a:extLst>
            </p:cNvPr>
            <p:cNvSpPr/>
            <p:nvPr/>
          </p:nvSpPr>
          <p:spPr>
            <a:xfrm>
              <a:off x="6532800" y="4575725"/>
              <a:ext cx="106700" cy="232575"/>
            </a:xfrm>
            <a:custGeom>
              <a:avLst/>
              <a:gdLst/>
              <a:ahLst/>
              <a:cxnLst/>
              <a:rect l="l" t="t" r="r" b="b"/>
              <a:pathLst>
                <a:path w="4268" h="9303" extrusionOk="0">
                  <a:moveTo>
                    <a:pt x="3686" y="1"/>
                  </a:moveTo>
                  <a:lnTo>
                    <a:pt x="651" y="283"/>
                  </a:lnTo>
                  <a:cubicBezTo>
                    <a:pt x="418" y="417"/>
                    <a:pt x="0" y="617"/>
                    <a:pt x="133" y="2218"/>
                  </a:cubicBezTo>
                  <a:cubicBezTo>
                    <a:pt x="284" y="3818"/>
                    <a:pt x="818" y="3952"/>
                    <a:pt x="584" y="4585"/>
                  </a:cubicBezTo>
                  <a:cubicBezTo>
                    <a:pt x="351" y="5203"/>
                    <a:pt x="318" y="6203"/>
                    <a:pt x="534" y="7187"/>
                  </a:cubicBezTo>
                  <a:cubicBezTo>
                    <a:pt x="767" y="8204"/>
                    <a:pt x="1401" y="8954"/>
                    <a:pt x="2585" y="9272"/>
                  </a:cubicBezTo>
                  <a:cubicBezTo>
                    <a:pt x="2665" y="9293"/>
                    <a:pt x="2746" y="9303"/>
                    <a:pt x="2828" y="9303"/>
                  </a:cubicBezTo>
                  <a:cubicBezTo>
                    <a:pt x="3522" y="9303"/>
                    <a:pt x="4267" y="8580"/>
                    <a:pt x="4253" y="7671"/>
                  </a:cubicBezTo>
                  <a:cubicBezTo>
                    <a:pt x="4219" y="6653"/>
                    <a:pt x="4035" y="3636"/>
                    <a:pt x="4035" y="3636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95;p76">
              <a:extLst>
                <a:ext uri="{FF2B5EF4-FFF2-40B4-BE49-F238E27FC236}">
                  <a16:creationId xmlns:a16="http://schemas.microsoft.com/office/drawing/2014/main" id="{00CCF402-7DB7-E71E-5083-80B1D652FB02}"/>
                </a:ext>
              </a:extLst>
            </p:cNvPr>
            <p:cNvSpPr/>
            <p:nvPr/>
          </p:nvSpPr>
          <p:spPr>
            <a:xfrm>
              <a:off x="6544900" y="4517775"/>
              <a:ext cx="90475" cy="154375"/>
            </a:xfrm>
            <a:custGeom>
              <a:avLst/>
              <a:gdLst/>
              <a:ahLst/>
              <a:cxnLst/>
              <a:rect l="l" t="t" r="r" b="b"/>
              <a:pathLst>
                <a:path w="3619" h="6175" extrusionOk="0">
                  <a:moveTo>
                    <a:pt x="3618" y="0"/>
                  </a:moveTo>
                  <a:lnTo>
                    <a:pt x="0" y="600"/>
                  </a:lnTo>
                  <a:cubicBezTo>
                    <a:pt x="0" y="767"/>
                    <a:pt x="583" y="5036"/>
                    <a:pt x="583" y="5036"/>
                  </a:cubicBezTo>
                  <a:cubicBezTo>
                    <a:pt x="583" y="5036"/>
                    <a:pt x="652" y="6175"/>
                    <a:pt x="1647" y="6175"/>
                  </a:cubicBezTo>
                  <a:cubicBezTo>
                    <a:pt x="1750" y="6175"/>
                    <a:pt x="1861" y="6163"/>
                    <a:pt x="1984" y="6136"/>
                  </a:cubicBezTo>
                  <a:cubicBezTo>
                    <a:pt x="3302" y="5870"/>
                    <a:pt x="2951" y="3302"/>
                    <a:pt x="2951" y="3302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96;p76">
              <a:extLst>
                <a:ext uri="{FF2B5EF4-FFF2-40B4-BE49-F238E27FC236}">
                  <a16:creationId xmlns:a16="http://schemas.microsoft.com/office/drawing/2014/main" id="{8293D734-DB20-F7BA-C4B5-7C12ABBE7C26}"/>
                </a:ext>
              </a:extLst>
            </p:cNvPr>
            <p:cNvSpPr/>
            <p:nvPr/>
          </p:nvSpPr>
          <p:spPr>
            <a:xfrm>
              <a:off x="6577184" y="4694450"/>
              <a:ext cx="35250" cy="8200"/>
            </a:xfrm>
            <a:custGeom>
              <a:avLst/>
              <a:gdLst/>
              <a:ahLst/>
              <a:cxnLst/>
              <a:rect l="l" t="t" r="r" b="b"/>
              <a:pathLst>
                <a:path w="1410" h="328" extrusionOk="0">
                  <a:moveTo>
                    <a:pt x="1344" y="1"/>
                  </a:moveTo>
                  <a:cubicBezTo>
                    <a:pt x="1339" y="1"/>
                    <a:pt x="1334" y="1"/>
                    <a:pt x="1329" y="3"/>
                  </a:cubicBezTo>
                  <a:cubicBezTo>
                    <a:pt x="1113" y="160"/>
                    <a:pt x="862" y="243"/>
                    <a:pt x="610" y="243"/>
                  </a:cubicBezTo>
                  <a:cubicBezTo>
                    <a:pt x="435" y="243"/>
                    <a:pt x="259" y="203"/>
                    <a:pt x="95" y="121"/>
                  </a:cubicBezTo>
                  <a:cubicBezTo>
                    <a:pt x="89" y="119"/>
                    <a:pt x="84" y="118"/>
                    <a:pt x="78" y="118"/>
                  </a:cubicBezTo>
                  <a:cubicBezTo>
                    <a:pt x="35" y="118"/>
                    <a:pt x="1" y="172"/>
                    <a:pt x="46" y="187"/>
                  </a:cubicBezTo>
                  <a:cubicBezTo>
                    <a:pt x="233" y="281"/>
                    <a:pt x="434" y="328"/>
                    <a:pt x="633" y="328"/>
                  </a:cubicBezTo>
                  <a:cubicBezTo>
                    <a:pt x="894" y="328"/>
                    <a:pt x="1153" y="247"/>
                    <a:pt x="1380" y="87"/>
                  </a:cubicBezTo>
                  <a:cubicBezTo>
                    <a:pt x="1409" y="57"/>
                    <a:pt x="1386" y="1"/>
                    <a:pt x="1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97;p76">
              <a:extLst>
                <a:ext uri="{FF2B5EF4-FFF2-40B4-BE49-F238E27FC236}">
                  <a16:creationId xmlns:a16="http://schemas.microsoft.com/office/drawing/2014/main" id="{5230A396-FDB3-1750-A26A-B1766DA3B227}"/>
                </a:ext>
              </a:extLst>
            </p:cNvPr>
            <p:cNvSpPr/>
            <p:nvPr/>
          </p:nvSpPr>
          <p:spPr>
            <a:xfrm>
              <a:off x="6577634" y="4713025"/>
              <a:ext cx="40100" cy="9375"/>
            </a:xfrm>
            <a:custGeom>
              <a:avLst/>
              <a:gdLst/>
              <a:ahLst/>
              <a:cxnLst/>
              <a:rect l="l" t="t" r="r" b="b"/>
              <a:pathLst>
                <a:path w="1604" h="375" extrusionOk="0">
                  <a:moveTo>
                    <a:pt x="1545" y="0"/>
                  </a:moveTo>
                  <a:cubicBezTo>
                    <a:pt x="1535" y="0"/>
                    <a:pt x="1523" y="3"/>
                    <a:pt x="1511" y="11"/>
                  </a:cubicBezTo>
                  <a:cubicBezTo>
                    <a:pt x="1270" y="204"/>
                    <a:pt x="985" y="302"/>
                    <a:pt x="696" y="302"/>
                  </a:cubicBezTo>
                  <a:cubicBezTo>
                    <a:pt x="486" y="302"/>
                    <a:pt x="274" y="250"/>
                    <a:pt x="77" y="145"/>
                  </a:cubicBezTo>
                  <a:cubicBezTo>
                    <a:pt x="68" y="138"/>
                    <a:pt x="59" y="135"/>
                    <a:pt x="51" y="135"/>
                  </a:cubicBezTo>
                  <a:cubicBezTo>
                    <a:pt x="17" y="135"/>
                    <a:pt x="1" y="184"/>
                    <a:pt x="28" y="211"/>
                  </a:cubicBezTo>
                  <a:cubicBezTo>
                    <a:pt x="234" y="321"/>
                    <a:pt x="457" y="375"/>
                    <a:pt x="680" y="375"/>
                  </a:cubicBezTo>
                  <a:cubicBezTo>
                    <a:pt x="998" y="375"/>
                    <a:pt x="1314" y="267"/>
                    <a:pt x="1578" y="61"/>
                  </a:cubicBezTo>
                  <a:cubicBezTo>
                    <a:pt x="1603" y="35"/>
                    <a:pt x="1580" y="0"/>
                    <a:pt x="1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98;p76">
              <a:extLst>
                <a:ext uri="{FF2B5EF4-FFF2-40B4-BE49-F238E27FC236}">
                  <a16:creationId xmlns:a16="http://schemas.microsoft.com/office/drawing/2014/main" id="{440C5972-4C42-22A4-48F1-4BFFD3FD60F9}"/>
                </a:ext>
              </a:extLst>
            </p:cNvPr>
            <p:cNvSpPr/>
            <p:nvPr/>
          </p:nvSpPr>
          <p:spPr>
            <a:xfrm>
              <a:off x="6579784" y="4733025"/>
              <a:ext cx="40050" cy="9725"/>
            </a:xfrm>
            <a:custGeom>
              <a:avLst/>
              <a:gdLst/>
              <a:ahLst/>
              <a:cxnLst/>
              <a:rect l="l" t="t" r="r" b="b"/>
              <a:pathLst>
                <a:path w="1602" h="389" extrusionOk="0">
                  <a:moveTo>
                    <a:pt x="1543" y="0"/>
                  </a:moveTo>
                  <a:cubicBezTo>
                    <a:pt x="1532" y="0"/>
                    <a:pt x="1521" y="4"/>
                    <a:pt x="1509" y="12"/>
                  </a:cubicBezTo>
                  <a:cubicBezTo>
                    <a:pt x="1273" y="209"/>
                    <a:pt x="995" y="311"/>
                    <a:pt x="713" y="311"/>
                  </a:cubicBezTo>
                  <a:cubicBezTo>
                    <a:pt x="496" y="311"/>
                    <a:pt x="278" y="251"/>
                    <a:pt x="75" y="128"/>
                  </a:cubicBezTo>
                  <a:cubicBezTo>
                    <a:pt x="69" y="121"/>
                    <a:pt x="62" y="118"/>
                    <a:pt x="55" y="118"/>
                  </a:cubicBezTo>
                  <a:cubicBezTo>
                    <a:pt x="26" y="118"/>
                    <a:pt x="1" y="167"/>
                    <a:pt x="42" y="194"/>
                  </a:cubicBezTo>
                  <a:cubicBezTo>
                    <a:pt x="258" y="324"/>
                    <a:pt x="491" y="389"/>
                    <a:pt x="721" y="389"/>
                  </a:cubicBezTo>
                  <a:cubicBezTo>
                    <a:pt x="1022" y="389"/>
                    <a:pt x="1320" y="279"/>
                    <a:pt x="1576" y="61"/>
                  </a:cubicBezTo>
                  <a:cubicBezTo>
                    <a:pt x="1601" y="35"/>
                    <a:pt x="1578" y="0"/>
                    <a:pt x="1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99;p76">
              <a:extLst>
                <a:ext uri="{FF2B5EF4-FFF2-40B4-BE49-F238E27FC236}">
                  <a16:creationId xmlns:a16="http://schemas.microsoft.com/office/drawing/2014/main" id="{298C202B-30CA-B321-7909-75EA448BD142}"/>
                </a:ext>
              </a:extLst>
            </p:cNvPr>
            <p:cNvSpPr/>
            <p:nvPr/>
          </p:nvSpPr>
          <p:spPr>
            <a:xfrm>
              <a:off x="6534959" y="4586500"/>
              <a:ext cx="110350" cy="211550"/>
            </a:xfrm>
            <a:custGeom>
              <a:avLst/>
              <a:gdLst/>
              <a:ahLst/>
              <a:cxnLst/>
              <a:rect l="l" t="t" r="r" b="b"/>
              <a:pathLst>
                <a:path w="4414" h="8462" extrusionOk="0">
                  <a:moveTo>
                    <a:pt x="613" y="0"/>
                  </a:moveTo>
                  <a:cubicBezTo>
                    <a:pt x="608" y="0"/>
                    <a:pt x="605" y="1"/>
                    <a:pt x="601" y="3"/>
                  </a:cubicBezTo>
                  <a:cubicBezTo>
                    <a:pt x="267" y="203"/>
                    <a:pt x="267" y="737"/>
                    <a:pt x="267" y="1053"/>
                  </a:cubicBezTo>
                  <a:cubicBezTo>
                    <a:pt x="267" y="1537"/>
                    <a:pt x="401" y="2037"/>
                    <a:pt x="517" y="2487"/>
                  </a:cubicBezTo>
                  <a:cubicBezTo>
                    <a:pt x="634" y="2887"/>
                    <a:pt x="850" y="3221"/>
                    <a:pt x="868" y="3638"/>
                  </a:cubicBezTo>
                  <a:cubicBezTo>
                    <a:pt x="884" y="4154"/>
                    <a:pt x="701" y="4705"/>
                    <a:pt x="683" y="5222"/>
                  </a:cubicBezTo>
                  <a:cubicBezTo>
                    <a:pt x="667" y="5755"/>
                    <a:pt x="801" y="6273"/>
                    <a:pt x="950" y="6773"/>
                  </a:cubicBezTo>
                  <a:cubicBezTo>
                    <a:pt x="1217" y="7607"/>
                    <a:pt x="1801" y="8290"/>
                    <a:pt x="2684" y="8440"/>
                  </a:cubicBezTo>
                  <a:cubicBezTo>
                    <a:pt x="2776" y="8455"/>
                    <a:pt x="2862" y="8462"/>
                    <a:pt x="2942" y="8462"/>
                  </a:cubicBezTo>
                  <a:cubicBezTo>
                    <a:pt x="4414" y="8462"/>
                    <a:pt x="3916" y="6091"/>
                    <a:pt x="3869" y="5206"/>
                  </a:cubicBezTo>
                  <a:cubicBezTo>
                    <a:pt x="3785" y="3621"/>
                    <a:pt x="3852" y="1987"/>
                    <a:pt x="3569" y="437"/>
                  </a:cubicBezTo>
                  <a:cubicBezTo>
                    <a:pt x="3563" y="419"/>
                    <a:pt x="3551" y="411"/>
                    <a:pt x="3537" y="411"/>
                  </a:cubicBezTo>
                  <a:cubicBezTo>
                    <a:pt x="3513" y="411"/>
                    <a:pt x="3485" y="437"/>
                    <a:pt x="3485" y="470"/>
                  </a:cubicBezTo>
                  <a:cubicBezTo>
                    <a:pt x="3702" y="1553"/>
                    <a:pt x="3685" y="2687"/>
                    <a:pt x="3736" y="3788"/>
                  </a:cubicBezTo>
                  <a:cubicBezTo>
                    <a:pt x="3752" y="4372"/>
                    <a:pt x="3785" y="4972"/>
                    <a:pt x="3818" y="5555"/>
                  </a:cubicBezTo>
                  <a:cubicBezTo>
                    <a:pt x="3869" y="6339"/>
                    <a:pt x="4169" y="7356"/>
                    <a:pt x="3618" y="8023"/>
                  </a:cubicBezTo>
                  <a:cubicBezTo>
                    <a:pt x="3417" y="8274"/>
                    <a:pt x="3155" y="8372"/>
                    <a:pt x="2880" y="8372"/>
                  </a:cubicBezTo>
                  <a:cubicBezTo>
                    <a:pt x="2425" y="8372"/>
                    <a:pt x="1936" y="8104"/>
                    <a:pt x="1635" y="7823"/>
                  </a:cubicBezTo>
                  <a:cubicBezTo>
                    <a:pt x="1217" y="7423"/>
                    <a:pt x="1017" y="6789"/>
                    <a:pt x="884" y="6255"/>
                  </a:cubicBezTo>
                  <a:cubicBezTo>
                    <a:pt x="650" y="5355"/>
                    <a:pt x="850" y="4539"/>
                    <a:pt x="934" y="3638"/>
                  </a:cubicBezTo>
                  <a:cubicBezTo>
                    <a:pt x="984" y="3221"/>
                    <a:pt x="717" y="2854"/>
                    <a:pt x="601" y="2471"/>
                  </a:cubicBezTo>
                  <a:cubicBezTo>
                    <a:pt x="450" y="1937"/>
                    <a:pt x="0" y="437"/>
                    <a:pt x="634" y="70"/>
                  </a:cubicBezTo>
                  <a:cubicBezTo>
                    <a:pt x="678" y="54"/>
                    <a:pt x="644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00;p76">
              <a:extLst>
                <a:ext uri="{FF2B5EF4-FFF2-40B4-BE49-F238E27FC236}">
                  <a16:creationId xmlns:a16="http://schemas.microsoft.com/office/drawing/2014/main" id="{73756835-BF4A-17AC-74F7-C7AFC2A04ABC}"/>
                </a:ext>
              </a:extLst>
            </p:cNvPr>
            <p:cNvSpPr/>
            <p:nvPr/>
          </p:nvSpPr>
          <p:spPr>
            <a:xfrm>
              <a:off x="6569134" y="4650550"/>
              <a:ext cx="40050" cy="39950"/>
            </a:xfrm>
            <a:custGeom>
              <a:avLst/>
              <a:gdLst/>
              <a:ahLst/>
              <a:cxnLst/>
              <a:rect l="l" t="t" r="r" b="b"/>
              <a:pathLst>
                <a:path w="1602" h="1598" extrusionOk="0">
                  <a:moveTo>
                    <a:pt x="317" y="709"/>
                  </a:moveTo>
                  <a:cubicBezTo>
                    <a:pt x="552" y="857"/>
                    <a:pt x="759" y="1088"/>
                    <a:pt x="925" y="1326"/>
                  </a:cubicBezTo>
                  <a:lnTo>
                    <a:pt x="925" y="1326"/>
                  </a:lnTo>
                  <a:cubicBezTo>
                    <a:pt x="827" y="1305"/>
                    <a:pt x="726" y="1259"/>
                    <a:pt x="634" y="1210"/>
                  </a:cubicBezTo>
                  <a:cubicBezTo>
                    <a:pt x="550" y="1159"/>
                    <a:pt x="468" y="1092"/>
                    <a:pt x="401" y="1043"/>
                  </a:cubicBezTo>
                  <a:cubicBezTo>
                    <a:pt x="368" y="1009"/>
                    <a:pt x="350" y="992"/>
                    <a:pt x="317" y="976"/>
                  </a:cubicBezTo>
                  <a:cubicBezTo>
                    <a:pt x="217" y="909"/>
                    <a:pt x="217" y="825"/>
                    <a:pt x="317" y="709"/>
                  </a:cubicBezTo>
                  <a:close/>
                  <a:moveTo>
                    <a:pt x="1251" y="176"/>
                  </a:moveTo>
                  <a:cubicBezTo>
                    <a:pt x="1317" y="209"/>
                    <a:pt x="1368" y="242"/>
                    <a:pt x="1435" y="276"/>
                  </a:cubicBezTo>
                  <a:lnTo>
                    <a:pt x="1435" y="492"/>
                  </a:lnTo>
                  <a:cubicBezTo>
                    <a:pt x="1451" y="692"/>
                    <a:pt x="1401" y="892"/>
                    <a:pt x="1335" y="1076"/>
                  </a:cubicBezTo>
                  <a:cubicBezTo>
                    <a:pt x="1273" y="1253"/>
                    <a:pt x="1172" y="1323"/>
                    <a:pt x="1057" y="1335"/>
                  </a:cubicBezTo>
                  <a:lnTo>
                    <a:pt x="1057" y="1335"/>
                  </a:lnTo>
                  <a:cubicBezTo>
                    <a:pt x="1026" y="1036"/>
                    <a:pt x="1052" y="745"/>
                    <a:pt x="1135" y="442"/>
                  </a:cubicBezTo>
                  <a:cubicBezTo>
                    <a:pt x="1168" y="358"/>
                    <a:pt x="1201" y="258"/>
                    <a:pt x="1251" y="176"/>
                  </a:cubicBezTo>
                  <a:close/>
                  <a:moveTo>
                    <a:pt x="1341" y="1"/>
                  </a:moveTo>
                  <a:cubicBezTo>
                    <a:pt x="1185" y="1"/>
                    <a:pt x="1099" y="319"/>
                    <a:pt x="1068" y="425"/>
                  </a:cubicBezTo>
                  <a:cubicBezTo>
                    <a:pt x="968" y="687"/>
                    <a:pt x="943" y="976"/>
                    <a:pt x="971" y="1259"/>
                  </a:cubicBezTo>
                  <a:lnTo>
                    <a:pt x="971" y="1259"/>
                  </a:lnTo>
                  <a:cubicBezTo>
                    <a:pt x="821" y="1052"/>
                    <a:pt x="644" y="872"/>
                    <a:pt x="434" y="709"/>
                  </a:cubicBezTo>
                  <a:cubicBezTo>
                    <a:pt x="399" y="674"/>
                    <a:pt x="258" y="574"/>
                    <a:pt x="159" y="574"/>
                  </a:cubicBezTo>
                  <a:cubicBezTo>
                    <a:pt x="117" y="574"/>
                    <a:pt x="82" y="592"/>
                    <a:pt x="67" y="643"/>
                  </a:cubicBezTo>
                  <a:cubicBezTo>
                    <a:pt x="1" y="859"/>
                    <a:pt x="268" y="1043"/>
                    <a:pt x="417" y="1159"/>
                  </a:cubicBezTo>
                  <a:cubicBezTo>
                    <a:pt x="573" y="1267"/>
                    <a:pt x="789" y="1426"/>
                    <a:pt x="997" y="1446"/>
                  </a:cubicBezTo>
                  <a:lnTo>
                    <a:pt x="997" y="1446"/>
                  </a:lnTo>
                  <a:cubicBezTo>
                    <a:pt x="1003" y="1478"/>
                    <a:pt x="1010" y="1511"/>
                    <a:pt x="1017" y="1543"/>
                  </a:cubicBezTo>
                  <a:cubicBezTo>
                    <a:pt x="1025" y="1564"/>
                    <a:pt x="1040" y="1573"/>
                    <a:pt x="1055" y="1573"/>
                  </a:cubicBezTo>
                  <a:cubicBezTo>
                    <a:pt x="1063" y="1573"/>
                    <a:pt x="1071" y="1570"/>
                    <a:pt x="1077" y="1565"/>
                  </a:cubicBezTo>
                  <a:lnTo>
                    <a:pt x="1077" y="1565"/>
                  </a:lnTo>
                  <a:cubicBezTo>
                    <a:pt x="1079" y="1569"/>
                    <a:pt x="1082" y="1572"/>
                    <a:pt x="1084" y="1576"/>
                  </a:cubicBezTo>
                  <a:cubicBezTo>
                    <a:pt x="1089" y="1591"/>
                    <a:pt x="1101" y="1597"/>
                    <a:pt x="1113" y="1597"/>
                  </a:cubicBezTo>
                  <a:cubicBezTo>
                    <a:pt x="1141" y="1597"/>
                    <a:pt x="1174" y="1566"/>
                    <a:pt x="1151" y="1543"/>
                  </a:cubicBezTo>
                  <a:cubicBezTo>
                    <a:pt x="1132" y="1509"/>
                    <a:pt x="1113" y="1476"/>
                    <a:pt x="1094" y="1444"/>
                  </a:cubicBezTo>
                  <a:lnTo>
                    <a:pt x="1094" y="1444"/>
                  </a:lnTo>
                  <a:cubicBezTo>
                    <a:pt x="1142" y="1437"/>
                    <a:pt x="1189" y="1421"/>
                    <a:pt x="1235" y="1392"/>
                  </a:cubicBezTo>
                  <a:cubicBezTo>
                    <a:pt x="1417" y="1276"/>
                    <a:pt x="1484" y="876"/>
                    <a:pt x="1501" y="692"/>
                  </a:cubicBezTo>
                  <a:cubicBezTo>
                    <a:pt x="1517" y="559"/>
                    <a:pt x="1602" y="58"/>
                    <a:pt x="1384" y="9"/>
                  </a:cubicBezTo>
                  <a:cubicBezTo>
                    <a:pt x="1369" y="3"/>
                    <a:pt x="1355" y="1"/>
                    <a:pt x="1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01;p76">
              <a:extLst>
                <a:ext uri="{FF2B5EF4-FFF2-40B4-BE49-F238E27FC236}">
                  <a16:creationId xmlns:a16="http://schemas.microsoft.com/office/drawing/2014/main" id="{8E709C99-78DB-98C2-9042-41477544B885}"/>
                </a:ext>
              </a:extLst>
            </p:cNvPr>
            <p:cNvSpPr/>
            <p:nvPr/>
          </p:nvSpPr>
          <p:spPr>
            <a:xfrm>
              <a:off x="6140925" y="3221750"/>
              <a:ext cx="459025" cy="216350"/>
            </a:xfrm>
            <a:custGeom>
              <a:avLst/>
              <a:gdLst/>
              <a:ahLst/>
              <a:cxnLst/>
              <a:rect l="l" t="t" r="r" b="b"/>
              <a:pathLst>
                <a:path w="18361" h="8654" extrusionOk="0">
                  <a:moveTo>
                    <a:pt x="8470" y="0"/>
                  </a:moveTo>
                  <a:cubicBezTo>
                    <a:pt x="7430" y="0"/>
                    <a:pt x="6831" y="1385"/>
                    <a:pt x="5788" y="1517"/>
                  </a:cubicBezTo>
                  <a:cubicBezTo>
                    <a:pt x="5738" y="1523"/>
                    <a:pt x="5690" y="1526"/>
                    <a:pt x="5644" y="1526"/>
                  </a:cubicBezTo>
                  <a:cubicBezTo>
                    <a:pt x="5092" y="1526"/>
                    <a:pt x="4779" y="1136"/>
                    <a:pt x="4360" y="1136"/>
                  </a:cubicBezTo>
                  <a:cubicBezTo>
                    <a:pt x="4120" y="1136"/>
                    <a:pt x="3845" y="1264"/>
                    <a:pt x="3469" y="1668"/>
                  </a:cubicBezTo>
                  <a:cubicBezTo>
                    <a:pt x="3411" y="1728"/>
                    <a:pt x="3344" y="1753"/>
                    <a:pt x="3269" y="1753"/>
                  </a:cubicBezTo>
                  <a:cubicBezTo>
                    <a:pt x="2932" y="1753"/>
                    <a:pt x="2430" y="1257"/>
                    <a:pt x="1854" y="1257"/>
                  </a:cubicBezTo>
                  <a:cubicBezTo>
                    <a:pt x="1745" y="1257"/>
                    <a:pt x="1633" y="1275"/>
                    <a:pt x="1519" y="1317"/>
                  </a:cubicBezTo>
                  <a:cubicBezTo>
                    <a:pt x="830" y="1569"/>
                    <a:pt x="783" y="2085"/>
                    <a:pt x="391" y="2085"/>
                  </a:cubicBezTo>
                  <a:cubicBezTo>
                    <a:pt x="290" y="2085"/>
                    <a:pt x="165" y="2050"/>
                    <a:pt x="1" y="1968"/>
                  </a:cubicBezTo>
                  <a:lnTo>
                    <a:pt x="1" y="1968"/>
                  </a:lnTo>
                  <a:lnTo>
                    <a:pt x="4336" y="8654"/>
                  </a:lnTo>
                  <a:cubicBezTo>
                    <a:pt x="4511" y="8440"/>
                    <a:pt x="4782" y="8368"/>
                    <a:pt x="5070" y="8368"/>
                  </a:cubicBezTo>
                  <a:cubicBezTo>
                    <a:pt x="5277" y="8368"/>
                    <a:pt x="5493" y="8405"/>
                    <a:pt x="5688" y="8454"/>
                  </a:cubicBezTo>
                  <a:cubicBezTo>
                    <a:pt x="5957" y="8521"/>
                    <a:pt x="6248" y="8600"/>
                    <a:pt x="6523" y="8600"/>
                  </a:cubicBezTo>
                  <a:cubicBezTo>
                    <a:pt x="6725" y="8600"/>
                    <a:pt x="6919" y="8558"/>
                    <a:pt x="7088" y="8438"/>
                  </a:cubicBezTo>
                  <a:cubicBezTo>
                    <a:pt x="7355" y="8238"/>
                    <a:pt x="7471" y="7904"/>
                    <a:pt x="7638" y="7620"/>
                  </a:cubicBezTo>
                  <a:cubicBezTo>
                    <a:pt x="7780" y="7336"/>
                    <a:pt x="8027" y="7068"/>
                    <a:pt x="8335" y="7068"/>
                  </a:cubicBezTo>
                  <a:cubicBezTo>
                    <a:pt x="8353" y="7068"/>
                    <a:pt x="8371" y="7069"/>
                    <a:pt x="8389" y="7070"/>
                  </a:cubicBezTo>
                  <a:cubicBezTo>
                    <a:pt x="8872" y="7104"/>
                    <a:pt x="9039" y="7771"/>
                    <a:pt x="9472" y="8020"/>
                  </a:cubicBezTo>
                  <a:cubicBezTo>
                    <a:pt x="9593" y="8090"/>
                    <a:pt x="9723" y="8120"/>
                    <a:pt x="9856" y="8120"/>
                  </a:cubicBezTo>
                  <a:cubicBezTo>
                    <a:pt x="10200" y="8120"/>
                    <a:pt x="10563" y="7921"/>
                    <a:pt x="10839" y="7704"/>
                  </a:cubicBezTo>
                  <a:cubicBezTo>
                    <a:pt x="11240" y="7387"/>
                    <a:pt x="11624" y="7004"/>
                    <a:pt x="12124" y="6953"/>
                  </a:cubicBezTo>
                  <a:cubicBezTo>
                    <a:pt x="12150" y="6951"/>
                    <a:pt x="12176" y="6950"/>
                    <a:pt x="12202" y="6950"/>
                  </a:cubicBezTo>
                  <a:cubicBezTo>
                    <a:pt x="12622" y="6950"/>
                    <a:pt x="13016" y="7192"/>
                    <a:pt x="13425" y="7287"/>
                  </a:cubicBezTo>
                  <a:cubicBezTo>
                    <a:pt x="13555" y="7317"/>
                    <a:pt x="13686" y="7331"/>
                    <a:pt x="13818" y="7331"/>
                  </a:cubicBezTo>
                  <a:cubicBezTo>
                    <a:pt x="14631" y="7331"/>
                    <a:pt x="15427" y="6778"/>
                    <a:pt x="15642" y="6003"/>
                  </a:cubicBezTo>
                  <a:cubicBezTo>
                    <a:pt x="15792" y="5470"/>
                    <a:pt x="15742" y="4836"/>
                    <a:pt x="16109" y="4436"/>
                  </a:cubicBezTo>
                  <a:cubicBezTo>
                    <a:pt x="16509" y="4018"/>
                    <a:pt x="17193" y="4069"/>
                    <a:pt x="17709" y="3769"/>
                  </a:cubicBezTo>
                  <a:cubicBezTo>
                    <a:pt x="18110" y="3535"/>
                    <a:pt x="18360" y="3069"/>
                    <a:pt x="18343" y="2584"/>
                  </a:cubicBezTo>
                  <a:cubicBezTo>
                    <a:pt x="18310" y="2117"/>
                    <a:pt x="17994" y="1668"/>
                    <a:pt x="17560" y="1484"/>
                  </a:cubicBezTo>
                  <a:cubicBezTo>
                    <a:pt x="17293" y="1369"/>
                    <a:pt x="17001" y="1349"/>
                    <a:pt x="16706" y="1349"/>
                  </a:cubicBezTo>
                  <a:cubicBezTo>
                    <a:pt x="16548" y="1349"/>
                    <a:pt x="16388" y="1354"/>
                    <a:pt x="16230" y="1354"/>
                  </a:cubicBezTo>
                  <a:cubicBezTo>
                    <a:pt x="15877" y="1354"/>
                    <a:pt x="15535" y="1325"/>
                    <a:pt x="15242" y="1134"/>
                  </a:cubicBezTo>
                  <a:cubicBezTo>
                    <a:pt x="14792" y="850"/>
                    <a:pt x="14575" y="250"/>
                    <a:pt x="14074" y="67"/>
                  </a:cubicBezTo>
                  <a:cubicBezTo>
                    <a:pt x="13976" y="32"/>
                    <a:pt x="13877" y="16"/>
                    <a:pt x="13779" y="16"/>
                  </a:cubicBezTo>
                  <a:cubicBezTo>
                    <a:pt x="13360" y="16"/>
                    <a:pt x="12948" y="300"/>
                    <a:pt x="12624" y="583"/>
                  </a:cubicBezTo>
                  <a:cubicBezTo>
                    <a:pt x="12224" y="950"/>
                    <a:pt x="11807" y="1384"/>
                    <a:pt x="11273" y="1417"/>
                  </a:cubicBezTo>
                  <a:cubicBezTo>
                    <a:pt x="11249" y="1419"/>
                    <a:pt x="11226" y="1419"/>
                    <a:pt x="11202" y="1419"/>
                  </a:cubicBezTo>
                  <a:cubicBezTo>
                    <a:pt x="10177" y="1419"/>
                    <a:pt x="9532" y="16"/>
                    <a:pt x="8489" y="0"/>
                  </a:cubicBezTo>
                  <a:cubicBezTo>
                    <a:pt x="8483" y="0"/>
                    <a:pt x="8476" y="0"/>
                    <a:pt x="8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02;p76">
              <a:extLst>
                <a:ext uri="{FF2B5EF4-FFF2-40B4-BE49-F238E27FC236}">
                  <a16:creationId xmlns:a16="http://schemas.microsoft.com/office/drawing/2014/main" id="{102622D6-6138-1AB9-3034-287AB83D663A}"/>
                </a:ext>
              </a:extLst>
            </p:cNvPr>
            <p:cNvSpPr/>
            <p:nvPr/>
          </p:nvSpPr>
          <p:spPr>
            <a:xfrm>
              <a:off x="6195550" y="3359725"/>
              <a:ext cx="33375" cy="69650"/>
            </a:xfrm>
            <a:custGeom>
              <a:avLst/>
              <a:gdLst/>
              <a:ahLst/>
              <a:cxnLst/>
              <a:rect l="l" t="t" r="r" b="b"/>
              <a:pathLst>
                <a:path w="1335" h="2786" extrusionOk="0">
                  <a:moveTo>
                    <a:pt x="1" y="0"/>
                  </a:moveTo>
                  <a:lnTo>
                    <a:pt x="801" y="2785"/>
                  </a:lnTo>
                  <a:cubicBezTo>
                    <a:pt x="801" y="2785"/>
                    <a:pt x="1118" y="2134"/>
                    <a:pt x="1218" y="1551"/>
                  </a:cubicBezTo>
                  <a:cubicBezTo>
                    <a:pt x="1335" y="951"/>
                    <a:pt x="1251" y="351"/>
                    <a:pt x="1251" y="351"/>
                  </a:cubicBezTo>
                  <a:lnTo>
                    <a:pt x="1235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03;p76">
              <a:extLst>
                <a:ext uri="{FF2B5EF4-FFF2-40B4-BE49-F238E27FC236}">
                  <a16:creationId xmlns:a16="http://schemas.microsoft.com/office/drawing/2014/main" id="{0F83BBB2-C35D-7249-3D93-B9321A55F448}"/>
                </a:ext>
              </a:extLst>
            </p:cNvPr>
            <p:cNvSpPr/>
            <p:nvPr/>
          </p:nvSpPr>
          <p:spPr>
            <a:xfrm>
              <a:off x="6106750" y="3477275"/>
              <a:ext cx="123425" cy="123850"/>
            </a:xfrm>
            <a:custGeom>
              <a:avLst/>
              <a:gdLst/>
              <a:ahLst/>
              <a:cxnLst/>
              <a:rect l="l" t="t" r="r" b="b"/>
              <a:pathLst>
                <a:path w="4937" h="4954" extrusionOk="0">
                  <a:moveTo>
                    <a:pt x="3836" y="0"/>
                  </a:moveTo>
                  <a:lnTo>
                    <a:pt x="1" y="1268"/>
                  </a:lnTo>
                  <a:cubicBezTo>
                    <a:pt x="18" y="1418"/>
                    <a:pt x="1352" y="4953"/>
                    <a:pt x="1352" y="4953"/>
                  </a:cubicBezTo>
                  <a:lnTo>
                    <a:pt x="4936" y="3953"/>
                  </a:lnTo>
                  <a:lnTo>
                    <a:pt x="3836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04;p76">
              <a:extLst>
                <a:ext uri="{FF2B5EF4-FFF2-40B4-BE49-F238E27FC236}">
                  <a16:creationId xmlns:a16="http://schemas.microsoft.com/office/drawing/2014/main" id="{D92C37B4-E60D-D04A-5EE3-737DE5618940}"/>
                </a:ext>
              </a:extLst>
            </p:cNvPr>
            <p:cNvSpPr/>
            <p:nvPr/>
          </p:nvSpPr>
          <p:spPr>
            <a:xfrm>
              <a:off x="6106750" y="3493100"/>
              <a:ext cx="98000" cy="59675"/>
            </a:xfrm>
            <a:custGeom>
              <a:avLst/>
              <a:gdLst/>
              <a:ahLst/>
              <a:cxnLst/>
              <a:rect l="l" t="t" r="r" b="b"/>
              <a:pathLst>
                <a:path w="3920" h="2387" extrusionOk="0">
                  <a:moveTo>
                    <a:pt x="3869" y="1"/>
                  </a:moveTo>
                  <a:cubicBezTo>
                    <a:pt x="3869" y="1"/>
                    <a:pt x="3035" y="1052"/>
                    <a:pt x="2452" y="1286"/>
                  </a:cubicBezTo>
                  <a:cubicBezTo>
                    <a:pt x="2287" y="1350"/>
                    <a:pt x="2112" y="1376"/>
                    <a:pt x="1934" y="1376"/>
                  </a:cubicBezTo>
                  <a:cubicBezTo>
                    <a:pt x="1001" y="1376"/>
                    <a:pt x="1" y="635"/>
                    <a:pt x="1" y="635"/>
                  </a:cubicBezTo>
                  <a:lnTo>
                    <a:pt x="1" y="635"/>
                  </a:lnTo>
                  <a:lnTo>
                    <a:pt x="634" y="2386"/>
                  </a:lnTo>
                  <a:cubicBezTo>
                    <a:pt x="634" y="2386"/>
                    <a:pt x="1501" y="2319"/>
                    <a:pt x="2502" y="1719"/>
                  </a:cubicBezTo>
                  <a:cubicBezTo>
                    <a:pt x="3920" y="852"/>
                    <a:pt x="3869" y="1"/>
                    <a:pt x="3869" y="1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05;p76">
              <a:extLst>
                <a:ext uri="{FF2B5EF4-FFF2-40B4-BE49-F238E27FC236}">
                  <a16:creationId xmlns:a16="http://schemas.microsoft.com/office/drawing/2014/main" id="{83BB8166-EAD4-7C98-5C72-E66DB7A6EFAB}"/>
                </a:ext>
              </a:extLst>
            </p:cNvPr>
            <p:cNvSpPr/>
            <p:nvPr/>
          </p:nvSpPr>
          <p:spPr>
            <a:xfrm>
              <a:off x="6034650" y="3420325"/>
              <a:ext cx="47125" cy="59900"/>
            </a:xfrm>
            <a:custGeom>
              <a:avLst/>
              <a:gdLst/>
              <a:ahLst/>
              <a:cxnLst/>
              <a:rect l="l" t="t" r="r" b="b"/>
              <a:pathLst>
                <a:path w="1885" h="2396" extrusionOk="0">
                  <a:moveTo>
                    <a:pt x="842" y="1"/>
                  </a:moveTo>
                  <a:cubicBezTo>
                    <a:pt x="729" y="1"/>
                    <a:pt x="586" y="89"/>
                    <a:pt x="483" y="128"/>
                  </a:cubicBezTo>
                  <a:cubicBezTo>
                    <a:pt x="367" y="195"/>
                    <a:pt x="267" y="311"/>
                    <a:pt x="201" y="444"/>
                  </a:cubicBezTo>
                  <a:cubicBezTo>
                    <a:pt x="1" y="878"/>
                    <a:pt x="183" y="1395"/>
                    <a:pt x="517" y="1729"/>
                  </a:cubicBezTo>
                  <a:cubicBezTo>
                    <a:pt x="834" y="2062"/>
                    <a:pt x="1451" y="2229"/>
                    <a:pt x="1884" y="2396"/>
                  </a:cubicBezTo>
                  <a:lnTo>
                    <a:pt x="934" y="28"/>
                  </a:lnTo>
                  <a:cubicBezTo>
                    <a:pt x="907" y="9"/>
                    <a:pt x="876" y="1"/>
                    <a:pt x="842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06;p76">
              <a:extLst>
                <a:ext uri="{FF2B5EF4-FFF2-40B4-BE49-F238E27FC236}">
                  <a16:creationId xmlns:a16="http://schemas.microsoft.com/office/drawing/2014/main" id="{7C8C8C91-23F1-CF54-FA40-95BC2561776B}"/>
                </a:ext>
              </a:extLst>
            </p:cNvPr>
            <p:cNvSpPr/>
            <p:nvPr/>
          </p:nvSpPr>
          <p:spPr>
            <a:xfrm>
              <a:off x="6201400" y="3376400"/>
              <a:ext cx="37950" cy="66700"/>
            </a:xfrm>
            <a:custGeom>
              <a:avLst/>
              <a:gdLst/>
              <a:ahLst/>
              <a:cxnLst/>
              <a:rect l="l" t="t" r="r" b="b"/>
              <a:pathLst>
                <a:path w="1518" h="2668" extrusionOk="0">
                  <a:moveTo>
                    <a:pt x="601" y="0"/>
                  </a:moveTo>
                  <a:cubicBezTo>
                    <a:pt x="450" y="17"/>
                    <a:pt x="67" y="167"/>
                    <a:pt x="0" y="300"/>
                  </a:cubicBezTo>
                  <a:lnTo>
                    <a:pt x="567" y="2668"/>
                  </a:lnTo>
                  <a:cubicBezTo>
                    <a:pt x="868" y="2301"/>
                    <a:pt x="1301" y="1834"/>
                    <a:pt x="1401" y="1385"/>
                  </a:cubicBezTo>
                  <a:cubicBezTo>
                    <a:pt x="1517" y="934"/>
                    <a:pt x="1401" y="384"/>
                    <a:pt x="1017" y="133"/>
                  </a:cubicBezTo>
                  <a:cubicBezTo>
                    <a:pt x="884" y="51"/>
                    <a:pt x="750" y="0"/>
                    <a:pt x="601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07;p76">
              <a:extLst>
                <a:ext uri="{FF2B5EF4-FFF2-40B4-BE49-F238E27FC236}">
                  <a16:creationId xmlns:a16="http://schemas.microsoft.com/office/drawing/2014/main" id="{3546C695-1215-57E7-D3F4-F5B75F63E8D4}"/>
                </a:ext>
              </a:extLst>
            </p:cNvPr>
            <p:cNvSpPr/>
            <p:nvPr/>
          </p:nvSpPr>
          <p:spPr>
            <a:xfrm>
              <a:off x="6026725" y="3305050"/>
              <a:ext cx="206375" cy="224100"/>
            </a:xfrm>
            <a:custGeom>
              <a:avLst/>
              <a:gdLst/>
              <a:ahLst/>
              <a:cxnLst/>
              <a:rect l="l" t="t" r="r" b="b"/>
              <a:pathLst>
                <a:path w="8255" h="8964" extrusionOk="0">
                  <a:moveTo>
                    <a:pt x="4077" y="1"/>
                  </a:moveTo>
                  <a:cubicBezTo>
                    <a:pt x="3756" y="1"/>
                    <a:pt x="3399" y="45"/>
                    <a:pt x="3002" y="137"/>
                  </a:cubicBezTo>
                  <a:cubicBezTo>
                    <a:pt x="3002" y="137"/>
                    <a:pt x="0" y="1187"/>
                    <a:pt x="1501" y="5606"/>
                  </a:cubicBezTo>
                  <a:cubicBezTo>
                    <a:pt x="2458" y="8382"/>
                    <a:pt x="3880" y="8963"/>
                    <a:pt x="4874" y="8963"/>
                  </a:cubicBezTo>
                  <a:cubicBezTo>
                    <a:pt x="5456" y="8963"/>
                    <a:pt x="5892" y="8764"/>
                    <a:pt x="6003" y="8690"/>
                  </a:cubicBezTo>
                  <a:cubicBezTo>
                    <a:pt x="6070" y="8657"/>
                    <a:pt x="8255" y="7273"/>
                    <a:pt x="7388" y="4188"/>
                  </a:cubicBezTo>
                  <a:cubicBezTo>
                    <a:pt x="6660" y="1563"/>
                    <a:pt x="5981" y="1"/>
                    <a:pt x="4077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08;p76">
              <a:extLst>
                <a:ext uri="{FF2B5EF4-FFF2-40B4-BE49-F238E27FC236}">
                  <a16:creationId xmlns:a16="http://schemas.microsoft.com/office/drawing/2014/main" id="{1B403292-5926-61D5-C5E2-63416B33D412}"/>
                </a:ext>
              </a:extLst>
            </p:cNvPr>
            <p:cNvSpPr/>
            <p:nvPr/>
          </p:nvSpPr>
          <p:spPr>
            <a:xfrm>
              <a:off x="6090500" y="3407425"/>
              <a:ext cx="16275" cy="19600"/>
            </a:xfrm>
            <a:custGeom>
              <a:avLst/>
              <a:gdLst/>
              <a:ahLst/>
              <a:cxnLst/>
              <a:rect l="l" t="t" r="r" b="b"/>
              <a:pathLst>
                <a:path w="651" h="784" extrusionOk="0">
                  <a:moveTo>
                    <a:pt x="278" y="0"/>
                  </a:moveTo>
                  <a:cubicBezTo>
                    <a:pt x="257" y="0"/>
                    <a:pt x="237" y="4"/>
                    <a:pt x="217" y="10"/>
                  </a:cubicBezTo>
                  <a:cubicBezTo>
                    <a:pt x="68" y="44"/>
                    <a:pt x="1" y="244"/>
                    <a:pt x="68" y="460"/>
                  </a:cubicBezTo>
                  <a:cubicBezTo>
                    <a:pt x="101" y="560"/>
                    <a:pt x="150" y="660"/>
                    <a:pt x="217" y="711"/>
                  </a:cubicBezTo>
                  <a:cubicBezTo>
                    <a:pt x="268" y="762"/>
                    <a:pt x="329" y="783"/>
                    <a:pt x="385" y="783"/>
                  </a:cubicBezTo>
                  <a:cubicBezTo>
                    <a:pt x="402" y="783"/>
                    <a:pt x="419" y="781"/>
                    <a:pt x="435" y="777"/>
                  </a:cubicBezTo>
                  <a:cubicBezTo>
                    <a:pt x="584" y="727"/>
                    <a:pt x="651" y="527"/>
                    <a:pt x="584" y="310"/>
                  </a:cubicBezTo>
                  <a:cubicBezTo>
                    <a:pt x="541" y="137"/>
                    <a:pt x="410" y="0"/>
                    <a:pt x="278" y="0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09;p76">
              <a:extLst>
                <a:ext uri="{FF2B5EF4-FFF2-40B4-BE49-F238E27FC236}">
                  <a16:creationId xmlns:a16="http://schemas.microsoft.com/office/drawing/2014/main" id="{D2D1EC23-8466-29C1-F9A6-1FE4D2FB1C77}"/>
                </a:ext>
              </a:extLst>
            </p:cNvPr>
            <p:cNvSpPr/>
            <p:nvPr/>
          </p:nvSpPr>
          <p:spPr>
            <a:xfrm>
              <a:off x="6156775" y="3385875"/>
              <a:ext cx="16300" cy="19850"/>
            </a:xfrm>
            <a:custGeom>
              <a:avLst/>
              <a:gdLst/>
              <a:ahLst/>
              <a:cxnLst/>
              <a:rect l="l" t="t" r="r" b="b"/>
              <a:pathLst>
                <a:path w="652" h="794" extrusionOk="0">
                  <a:moveTo>
                    <a:pt x="264" y="0"/>
                  </a:moveTo>
                  <a:cubicBezTo>
                    <a:pt x="249" y="0"/>
                    <a:pt x="233" y="2"/>
                    <a:pt x="218" y="5"/>
                  </a:cubicBezTo>
                  <a:cubicBezTo>
                    <a:pt x="67" y="55"/>
                    <a:pt x="1" y="255"/>
                    <a:pt x="67" y="472"/>
                  </a:cubicBezTo>
                  <a:cubicBezTo>
                    <a:pt x="113" y="666"/>
                    <a:pt x="252" y="793"/>
                    <a:pt x="388" y="793"/>
                  </a:cubicBezTo>
                  <a:cubicBezTo>
                    <a:pt x="403" y="793"/>
                    <a:pt x="419" y="792"/>
                    <a:pt x="434" y="788"/>
                  </a:cubicBezTo>
                  <a:cubicBezTo>
                    <a:pt x="585" y="739"/>
                    <a:pt x="652" y="539"/>
                    <a:pt x="585" y="321"/>
                  </a:cubicBezTo>
                  <a:cubicBezTo>
                    <a:pt x="539" y="127"/>
                    <a:pt x="400" y="0"/>
                    <a:pt x="264" y="0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10;p76">
              <a:extLst>
                <a:ext uri="{FF2B5EF4-FFF2-40B4-BE49-F238E27FC236}">
                  <a16:creationId xmlns:a16="http://schemas.microsoft.com/office/drawing/2014/main" id="{D2D946A9-5359-D706-40DE-7120D33D295C}"/>
                </a:ext>
              </a:extLst>
            </p:cNvPr>
            <p:cNvSpPr/>
            <p:nvPr/>
          </p:nvSpPr>
          <p:spPr>
            <a:xfrm>
              <a:off x="6068125" y="3381300"/>
              <a:ext cx="42575" cy="19800"/>
            </a:xfrm>
            <a:custGeom>
              <a:avLst/>
              <a:gdLst/>
              <a:ahLst/>
              <a:cxnLst/>
              <a:rect l="l" t="t" r="r" b="b"/>
              <a:pathLst>
                <a:path w="1703" h="792" extrusionOk="0">
                  <a:moveTo>
                    <a:pt x="1525" y="1"/>
                  </a:moveTo>
                  <a:cubicBezTo>
                    <a:pt x="1516" y="1"/>
                    <a:pt x="1506" y="2"/>
                    <a:pt x="1496" y="4"/>
                  </a:cubicBezTo>
                  <a:cubicBezTo>
                    <a:pt x="1012" y="104"/>
                    <a:pt x="545" y="304"/>
                    <a:pt x="112" y="571"/>
                  </a:cubicBezTo>
                  <a:cubicBezTo>
                    <a:pt x="1" y="641"/>
                    <a:pt x="63" y="791"/>
                    <a:pt x="164" y="791"/>
                  </a:cubicBezTo>
                  <a:cubicBezTo>
                    <a:pt x="185" y="791"/>
                    <a:pt x="207" y="785"/>
                    <a:pt x="229" y="771"/>
                  </a:cubicBezTo>
                  <a:cubicBezTo>
                    <a:pt x="645" y="504"/>
                    <a:pt x="1079" y="338"/>
                    <a:pt x="1563" y="222"/>
                  </a:cubicBezTo>
                  <a:cubicBezTo>
                    <a:pt x="1702" y="205"/>
                    <a:pt x="1654" y="1"/>
                    <a:pt x="1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11;p76">
              <a:extLst>
                <a:ext uri="{FF2B5EF4-FFF2-40B4-BE49-F238E27FC236}">
                  <a16:creationId xmlns:a16="http://schemas.microsoft.com/office/drawing/2014/main" id="{E6618657-C4EE-4F0E-6ADD-32DD3DD7819D}"/>
                </a:ext>
              </a:extLst>
            </p:cNvPr>
            <p:cNvSpPr/>
            <p:nvPr/>
          </p:nvSpPr>
          <p:spPr>
            <a:xfrm>
              <a:off x="6138075" y="3361375"/>
              <a:ext cx="39175" cy="14150"/>
            </a:xfrm>
            <a:custGeom>
              <a:avLst/>
              <a:gdLst/>
              <a:ahLst/>
              <a:cxnLst/>
              <a:rect l="l" t="t" r="r" b="b"/>
              <a:pathLst>
                <a:path w="1567" h="566" extrusionOk="0">
                  <a:moveTo>
                    <a:pt x="1416" y="1"/>
                  </a:moveTo>
                  <a:cubicBezTo>
                    <a:pt x="966" y="51"/>
                    <a:pt x="532" y="168"/>
                    <a:pt x="115" y="352"/>
                  </a:cubicBezTo>
                  <a:cubicBezTo>
                    <a:pt x="0" y="409"/>
                    <a:pt x="71" y="565"/>
                    <a:pt x="178" y="565"/>
                  </a:cubicBezTo>
                  <a:cubicBezTo>
                    <a:pt x="195" y="565"/>
                    <a:pt x="214" y="561"/>
                    <a:pt x="232" y="552"/>
                  </a:cubicBezTo>
                  <a:cubicBezTo>
                    <a:pt x="615" y="385"/>
                    <a:pt x="999" y="285"/>
                    <a:pt x="1416" y="252"/>
                  </a:cubicBezTo>
                  <a:cubicBezTo>
                    <a:pt x="1566" y="234"/>
                    <a:pt x="1566" y="1"/>
                    <a:pt x="1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12;p76">
              <a:extLst>
                <a:ext uri="{FF2B5EF4-FFF2-40B4-BE49-F238E27FC236}">
                  <a16:creationId xmlns:a16="http://schemas.microsoft.com/office/drawing/2014/main" id="{B5F50ACB-8E0B-4F43-FDE3-5AABB6404544}"/>
                </a:ext>
              </a:extLst>
            </p:cNvPr>
            <p:cNvSpPr/>
            <p:nvPr/>
          </p:nvSpPr>
          <p:spPr>
            <a:xfrm>
              <a:off x="6129825" y="3441575"/>
              <a:ext cx="25950" cy="9350"/>
            </a:xfrm>
            <a:custGeom>
              <a:avLst/>
              <a:gdLst/>
              <a:ahLst/>
              <a:cxnLst/>
              <a:rect l="l" t="t" r="r" b="b"/>
              <a:pathLst>
                <a:path w="1038" h="374" extrusionOk="0">
                  <a:moveTo>
                    <a:pt x="987" y="1"/>
                  </a:moveTo>
                  <a:cubicBezTo>
                    <a:pt x="979" y="1"/>
                    <a:pt x="970" y="4"/>
                    <a:pt x="963" y="12"/>
                  </a:cubicBezTo>
                  <a:cubicBezTo>
                    <a:pt x="777" y="197"/>
                    <a:pt x="528" y="299"/>
                    <a:pt x="265" y="299"/>
                  </a:cubicBezTo>
                  <a:cubicBezTo>
                    <a:pt x="198" y="299"/>
                    <a:pt x="130" y="292"/>
                    <a:pt x="62" y="278"/>
                  </a:cubicBezTo>
                  <a:cubicBezTo>
                    <a:pt x="59" y="277"/>
                    <a:pt x="56" y="276"/>
                    <a:pt x="53" y="276"/>
                  </a:cubicBezTo>
                  <a:cubicBezTo>
                    <a:pt x="23" y="276"/>
                    <a:pt x="0" y="345"/>
                    <a:pt x="45" y="345"/>
                  </a:cubicBezTo>
                  <a:cubicBezTo>
                    <a:pt x="125" y="364"/>
                    <a:pt x="206" y="373"/>
                    <a:pt x="286" y="373"/>
                  </a:cubicBezTo>
                  <a:cubicBezTo>
                    <a:pt x="557" y="373"/>
                    <a:pt x="819" y="267"/>
                    <a:pt x="1012" y="61"/>
                  </a:cubicBezTo>
                  <a:cubicBezTo>
                    <a:pt x="1037" y="35"/>
                    <a:pt x="1014" y="1"/>
                    <a:pt x="987" y="1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13;p76">
              <a:extLst>
                <a:ext uri="{FF2B5EF4-FFF2-40B4-BE49-F238E27FC236}">
                  <a16:creationId xmlns:a16="http://schemas.microsoft.com/office/drawing/2014/main" id="{3C4B2F6F-671D-7823-A597-E75662BE8853}"/>
                </a:ext>
              </a:extLst>
            </p:cNvPr>
            <p:cNvSpPr/>
            <p:nvPr/>
          </p:nvSpPr>
          <p:spPr>
            <a:xfrm>
              <a:off x="6115100" y="3456425"/>
              <a:ext cx="63800" cy="34600"/>
            </a:xfrm>
            <a:custGeom>
              <a:avLst/>
              <a:gdLst/>
              <a:ahLst/>
              <a:cxnLst/>
              <a:rect l="l" t="t" r="r" b="b"/>
              <a:pathLst>
                <a:path w="2552" h="1384" extrusionOk="0">
                  <a:moveTo>
                    <a:pt x="2552" y="1"/>
                  </a:moveTo>
                  <a:lnTo>
                    <a:pt x="2552" y="1"/>
                  </a:lnTo>
                  <a:cubicBezTo>
                    <a:pt x="1234" y="34"/>
                    <a:pt x="0" y="701"/>
                    <a:pt x="0" y="701"/>
                  </a:cubicBezTo>
                  <a:cubicBezTo>
                    <a:pt x="0" y="701"/>
                    <a:pt x="525" y="1384"/>
                    <a:pt x="1229" y="1384"/>
                  </a:cubicBezTo>
                  <a:cubicBezTo>
                    <a:pt x="1349" y="1384"/>
                    <a:pt x="1473" y="1364"/>
                    <a:pt x="1601" y="1319"/>
                  </a:cubicBezTo>
                  <a:cubicBezTo>
                    <a:pt x="2468" y="1001"/>
                    <a:pt x="2552" y="1"/>
                    <a:pt x="2552" y="1"/>
                  </a:cubicBezTo>
                  <a:close/>
                </a:path>
              </a:pathLst>
            </a:custGeom>
            <a:solidFill>
              <a:srgbClr val="7A2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14;p76">
              <a:extLst>
                <a:ext uri="{FF2B5EF4-FFF2-40B4-BE49-F238E27FC236}">
                  <a16:creationId xmlns:a16="http://schemas.microsoft.com/office/drawing/2014/main" id="{3EDD1A71-8676-7EB8-4F11-C89D28DC73EB}"/>
                </a:ext>
              </a:extLst>
            </p:cNvPr>
            <p:cNvSpPr/>
            <p:nvPr/>
          </p:nvSpPr>
          <p:spPr>
            <a:xfrm>
              <a:off x="6126350" y="3461875"/>
              <a:ext cx="45900" cy="20775"/>
            </a:xfrm>
            <a:custGeom>
              <a:avLst/>
              <a:gdLst/>
              <a:ahLst/>
              <a:cxnLst/>
              <a:rect l="l" t="t" r="r" b="b"/>
              <a:pathLst>
                <a:path w="1836" h="831" extrusionOk="0">
                  <a:moveTo>
                    <a:pt x="1835" y="0"/>
                  </a:moveTo>
                  <a:cubicBezTo>
                    <a:pt x="1835" y="0"/>
                    <a:pt x="401" y="300"/>
                    <a:pt x="68" y="500"/>
                  </a:cubicBezTo>
                  <a:lnTo>
                    <a:pt x="1" y="516"/>
                  </a:lnTo>
                  <a:cubicBezTo>
                    <a:pt x="1" y="516"/>
                    <a:pt x="293" y="831"/>
                    <a:pt x="720" y="831"/>
                  </a:cubicBezTo>
                  <a:cubicBezTo>
                    <a:pt x="823" y="831"/>
                    <a:pt x="934" y="812"/>
                    <a:pt x="1051" y="767"/>
                  </a:cubicBezTo>
                  <a:cubicBezTo>
                    <a:pt x="1651" y="516"/>
                    <a:pt x="1835" y="0"/>
                    <a:pt x="18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15;p76">
              <a:extLst>
                <a:ext uri="{FF2B5EF4-FFF2-40B4-BE49-F238E27FC236}">
                  <a16:creationId xmlns:a16="http://schemas.microsoft.com/office/drawing/2014/main" id="{9D3C08C3-F1F9-BD48-EBE0-1486164E8E97}"/>
                </a:ext>
              </a:extLst>
            </p:cNvPr>
            <p:cNvSpPr/>
            <p:nvPr/>
          </p:nvSpPr>
          <p:spPr>
            <a:xfrm>
              <a:off x="5986700" y="3260600"/>
              <a:ext cx="240575" cy="204775"/>
            </a:xfrm>
            <a:custGeom>
              <a:avLst/>
              <a:gdLst/>
              <a:ahLst/>
              <a:cxnLst/>
              <a:rect l="l" t="t" r="r" b="b"/>
              <a:pathLst>
                <a:path w="9623" h="8191" extrusionOk="0">
                  <a:moveTo>
                    <a:pt x="3913" y="1"/>
                  </a:moveTo>
                  <a:cubicBezTo>
                    <a:pt x="3581" y="1"/>
                    <a:pt x="3158" y="134"/>
                    <a:pt x="2635" y="530"/>
                  </a:cubicBezTo>
                  <a:cubicBezTo>
                    <a:pt x="2635" y="530"/>
                    <a:pt x="1752" y="1114"/>
                    <a:pt x="1768" y="2282"/>
                  </a:cubicBezTo>
                  <a:cubicBezTo>
                    <a:pt x="1801" y="3465"/>
                    <a:pt x="0" y="2965"/>
                    <a:pt x="1301" y="5683"/>
                  </a:cubicBezTo>
                  <a:cubicBezTo>
                    <a:pt x="1301" y="5683"/>
                    <a:pt x="867" y="7333"/>
                    <a:pt x="2035" y="7800"/>
                  </a:cubicBezTo>
                  <a:cubicBezTo>
                    <a:pt x="2896" y="8145"/>
                    <a:pt x="3249" y="8190"/>
                    <a:pt x="3375" y="8190"/>
                  </a:cubicBezTo>
                  <a:cubicBezTo>
                    <a:pt x="3419" y="8190"/>
                    <a:pt x="3435" y="8184"/>
                    <a:pt x="3435" y="8184"/>
                  </a:cubicBezTo>
                  <a:lnTo>
                    <a:pt x="2819" y="6384"/>
                  </a:lnTo>
                  <a:cubicBezTo>
                    <a:pt x="2819" y="6384"/>
                    <a:pt x="3569" y="5199"/>
                    <a:pt x="3435" y="4416"/>
                  </a:cubicBezTo>
                  <a:cubicBezTo>
                    <a:pt x="3302" y="3649"/>
                    <a:pt x="3035" y="2815"/>
                    <a:pt x="4253" y="2482"/>
                  </a:cubicBezTo>
                  <a:cubicBezTo>
                    <a:pt x="5469" y="2148"/>
                    <a:pt x="5403" y="1815"/>
                    <a:pt x="5403" y="1815"/>
                  </a:cubicBezTo>
                  <a:lnTo>
                    <a:pt x="5403" y="1815"/>
                  </a:lnTo>
                  <a:lnTo>
                    <a:pt x="5803" y="2115"/>
                  </a:lnTo>
                  <a:cubicBezTo>
                    <a:pt x="5910" y="2103"/>
                    <a:pt x="6005" y="2097"/>
                    <a:pt x="6096" y="2097"/>
                  </a:cubicBezTo>
                  <a:cubicBezTo>
                    <a:pt x="6261" y="2097"/>
                    <a:pt x="6417" y="2116"/>
                    <a:pt x="6621" y="2148"/>
                  </a:cubicBezTo>
                  <a:cubicBezTo>
                    <a:pt x="6921" y="2182"/>
                    <a:pt x="7221" y="2315"/>
                    <a:pt x="7404" y="2564"/>
                  </a:cubicBezTo>
                  <a:cubicBezTo>
                    <a:pt x="7571" y="2798"/>
                    <a:pt x="7737" y="3031"/>
                    <a:pt x="7821" y="3298"/>
                  </a:cubicBezTo>
                  <a:cubicBezTo>
                    <a:pt x="8021" y="3865"/>
                    <a:pt x="8438" y="4349"/>
                    <a:pt x="8989" y="4599"/>
                  </a:cubicBezTo>
                  <a:cubicBezTo>
                    <a:pt x="9087" y="4416"/>
                    <a:pt x="9292" y="4304"/>
                    <a:pt x="9494" y="4304"/>
                  </a:cubicBezTo>
                  <a:cubicBezTo>
                    <a:pt x="9531" y="4304"/>
                    <a:pt x="9569" y="4308"/>
                    <a:pt x="9605" y="4316"/>
                  </a:cubicBezTo>
                  <a:cubicBezTo>
                    <a:pt x="9622" y="3782"/>
                    <a:pt x="9405" y="3231"/>
                    <a:pt x="9022" y="2849"/>
                  </a:cubicBezTo>
                  <a:cubicBezTo>
                    <a:pt x="8871" y="2698"/>
                    <a:pt x="8688" y="2564"/>
                    <a:pt x="8604" y="2364"/>
                  </a:cubicBezTo>
                  <a:cubicBezTo>
                    <a:pt x="8438" y="2082"/>
                    <a:pt x="8522" y="1715"/>
                    <a:pt x="8422" y="1397"/>
                  </a:cubicBezTo>
                  <a:cubicBezTo>
                    <a:pt x="8303" y="1004"/>
                    <a:pt x="7897" y="734"/>
                    <a:pt x="7493" y="734"/>
                  </a:cubicBezTo>
                  <a:cubicBezTo>
                    <a:pt x="7383" y="734"/>
                    <a:pt x="7274" y="754"/>
                    <a:pt x="7170" y="797"/>
                  </a:cubicBezTo>
                  <a:cubicBezTo>
                    <a:pt x="7039" y="850"/>
                    <a:pt x="6897" y="934"/>
                    <a:pt x="6752" y="934"/>
                  </a:cubicBezTo>
                  <a:cubicBezTo>
                    <a:pt x="6714" y="934"/>
                    <a:pt x="6675" y="928"/>
                    <a:pt x="6637" y="914"/>
                  </a:cubicBezTo>
                  <a:cubicBezTo>
                    <a:pt x="6521" y="864"/>
                    <a:pt x="6454" y="730"/>
                    <a:pt x="6387" y="630"/>
                  </a:cubicBezTo>
                  <a:cubicBezTo>
                    <a:pt x="6203" y="397"/>
                    <a:pt x="5936" y="247"/>
                    <a:pt x="5654" y="230"/>
                  </a:cubicBezTo>
                  <a:cubicBezTo>
                    <a:pt x="5636" y="229"/>
                    <a:pt x="5619" y="228"/>
                    <a:pt x="5602" y="228"/>
                  </a:cubicBezTo>
                  <a:cubicBezTo>
                    <a:pt x="5333" y="228"/>
                    <a:pt x="5058" y="343"/>
                    <a:pt x="4887" y="547"/>
                  </a:cubicBezTo>
                  <a:cubicBezTo>
                    <a:pt x="4887" y="547"/>
                    <a:pt x="4587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16;p76">
              <a:extLst>
                <a:ext uri="{FF2B5EF4-FFF2-40B4-BE49-F238E27FC236}">
                  <a16:creationId xmlns:a16="http://schemas.microsoft.com/office/drawing/2014/main" id="{CAE2470C-B7FE-8ADC-1B2D-CEA0B6006D97}"/>
                </a:ext>
              </a:extLst>
            </p:cNvPr>
            <p:cNvSpPr/>
            <p:nvPr/>
          </p:nvSpPr>
          <p:spPr>
            <a:xfrm>
              <a:off x="6213475" y="3418100"/>
              <a:ext cx="47550" cy="45850"/>
            </a:xfrm>
            <a:custGeom>
              <a:avLst/>
              <a:gdLst/>
              <a:ahLst/>
              <a:cxnLst/>
              <a:rect l="l" t="t" r="r" b="b"/>
              <a:pathLst>
                <a:path w="1902" h="1834" extrusionOk="0">
                  <a:moveTo>
                    <a:pt x="1009" y="0"/>
                  </a:moveTo>
                  <a:cubicBezTo>
                    <a:pt x="929" y="0"/>
                    <a:pt x="848" y="11"/>
                    <a:pt x="767" y="33"/>
                  </a:cubicBezTo>
                  <a:cubicBezTo>
                    <a:pt x="284" y="184"/>
                    <a:pt x="0" y="684"/>
                    <a:pt x="134" y="1167"/>
                  </a:cubicBezTo>
                  <a:cubicBezTo>
                    <a:pt x="245" y="1570"/>
                    <a:pt x="610" y="1833"/>
                    <a:pt x="1018" y="1833"/>
                  </a:cubicBezTo>
                  <a:cubicBezTo>
                    <a:pt x="1100" y="1833"/>
                    <a:pt x="1184" y="1823"/>
                    <a:pt x="1268" y="1800"/>
                  </a:cubicBezTo>
                  <a:lnTo>
                    <a:pt x="1901" y="684"/>
                  </a:lnTo>
                  <a:cubicBezTo>
                    <a:pt x="1777" y="267"/>
                    <a:pt x="1408" y="0"/>
                    <a:pt x="1009" y="0"/>
                  </a:cubicBez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17;p76">
              <a:extLst>
                <a:ext uri="{FF2B5EF4-FFF2-40B4-BE49-F238E27FC236}">
                  <a16:creationId xmlns:a16="http://schemas.microsoft.com/office/drawing/2014/main" id="{39976BEB-FDD7-EBF9-E411-5F38A4299642}"/>
                </a:ext>
              </a:extLst>
            </p:cNvPr>
            <p:cNvSpPr/>
            <p:nvPr/>
          </p:nvSpPr>
          <p:spPr>
            <a:xfrm>
              <a:off x="6113575" y="3273225"/>
              <a:ext cx="487900" cy="52375"/>
            </a:xfrm>
            <a:custGeom>
              <a:avLst/>
              <a:gdLst/>
              <a:ahLst/>
              <a:cxnLst/>
              <a:rect l="l" t="t" r="r" b="b"/>
              <a:pathLst>
                <a:path w="19516" h="2095" extrusionOk="0">
                  <a:moveTo>
                    <a:pt x="18595" y="1"/>
                  </a:moveTo>
                  <a:cubicBezTo>
                    <a:pt x="17296" y="1"/>
                    <a:pt x="16248" y="1848"/>
                    <a:pt x="14929" y="1848"/>
                  </a:cubicBezTo>
                  <a:cubicBezTo>
                    <a:pt x="14655" y="1848"/>
                    <a:pt x="14370" y="1769"/>
                    <a:pt x="14068" y="1577"/>
                  </a:cubicBezTo>
                  <a:cubicBezTo>
                    <a:pt x="13501" y="1217"/>
                    <a:pt x="13163" y="822"/>
                    <a:pt x="12561" y="822"/>
                  </a:cubicBezTo>
                  <a:cubicBezTo>
                    <a:pt x="12437" y="822"/>
                    <a:pt x="12301" y="839"/>
                    <a:pt x="12151" y="876"/>
                  </a:cubicBezTo>
                  <a:cubicBezTo>
                    <a:pt x="11717" y="976"/>
                    <a:pt x="11317" y="1292"/>
                    <a:pt x="10950" y="1543"/>
                  </a:cubicBezTo>
                  <a:cubicBezTo>
                    <a:pt x="10535" y="1817"/>
                    <a:pt x="10145" y="1955"/>
                    <a:pt x="9766" y="1955"/>
                  </a:cubicBezTo>
                  <a:cubicBezTo>
                    <a:pt x="9338" y="1955"/>
                    <a:pt x="8923" y="1779"/>
                    <a:pt x="8498" y="1426"/>
                  </a:cubicBezTo>
                  <a:cubicBezTo>
                    <a:pt x="8052" y="1043"/>
                    <a:pt x="7652" y="707"/>
                    <a:pt x="7050" y="707"/>
                  </a:cubicBezTo>
                  <a:cubicBezTo>
                    <a:pt x="7022" y="707"/>
                    <a:pt x="6993" y="708"/>
                    <a:pt x="6964" y="709"/>
                  </a:cubicBezTo>
                  <a:cubicBezTo>
                    <a:pt x="6281" y="743"/>
                    <a:pt x="5664" y="1343"/>
                    <a:pt x="5097" y="1643"/>
                  </a:cubicBezTo>
                  <a:cubicBezTo>
                    <a:pt x="4857" y="1770"/>
                    <a:pt x="4630" y="1822"/>
                    <a:pt x="4410" y="1822"/>
                  </a:cubicBezTo>
                  <a:cubicBezTo>
                    <a:pt x="3594" y="1822"/>
                    <a:pt x="2891" y="1106"/>
                    <a:pt x="2062" y="910"/>
                  </a:cubicBezTo>
                  <a:cubicBezTo>
                    <a:pt x="1783" y="845"/>
                    <a:pt x="1486" y="808"/>
                    <a:pt x="1188" y="808"/>
                  </a:cubicBezTo>
                  <a:cubicBezTo>
                    <a:pt x="793" y="808"/>
                    <a:pt x="397" y="873"/>
                    <a:pt x="45" y="1026"/>
                  </a:cubicBezTo>
                  <a:cubicBezTo>
                    <a:pt x="0" y="1041"/>
                    <a:pt x="21" y="1095"/>
                    <a:pt x="62" y="1095"/>
                  </a:cubicBezTo>
                  <a:cubicBezTo>
                    <a:pt x="67" y="1095"/>
                    <a:pt x="73" y="1094"/>
                    <a:pt x="78" y="1092"/>
                  </a:cubicBezTo>
                  <a:cubicBezTo>
                    <a:pt x="419" y="944"/>
                    <a:pt x="790" y="878"/>
                    <a:pt x="1164" y="878"/>
                  </a:cubicBezTo>
                  <a:cubicBezTo>
                    <a:pt x="1796" y="878"/>
                    <a:pt x="2439" y="1066"/>
                    <a:pt x="2962" y="1359"/>
                  </a:cubicBezTo>
                  <a:cubicBezTo>
                    <a:pt x="3455" y="1652"/>
                    <a:pt x="3863" y="1913"/>
                    <a:pt x="4380" y="1913"/>
                  </a:cubicBezTo>
                  <a:cubicBezTo>
                    <a:pt x="4511" y="1913"/>
                    <a:pt x="4649" y="1896"/>
                    <a:pt x="4797" y="1859"/>
                  </a:cubicBezTo>
                  <a:cubicBezTo>
                    <a:pt x="5464" y="1677"/>
                    <a:pt x="5981" y="1126"/>
                    <a:pt x="6631" y="876"/>
                  </a:cubicBezTo>
                  <a:cubicBezTo>
                    <a:pt x="6794" y="809"/>
                    <a:pt x="6948" y="780"/>
                    <a:pt x="7096" y="780"/>
                  </a:cubicBezTo>
                  <a:cubicBezTo>
                    <a:pt x="7865" y="780"/>
                    <a:pt x="8439" y="1579"/>
                    <a:pt x="9083" y="1943"/>
                  </a:cubicBezTo>
                  <a:cubicBezTo>
                    <a:pt x="9276" y="2051"/>
                    <a:pt x="9473" y="2095"/>
                    <a:pt x="9668" y="2095"/>
                  </a:cubicBezTo>
                  <a:cubicBezTo>
                    <a:pt x="10047" y="2095"/>
                    <a:pt x="10420" y="1930"/>
                    <a:pt x="10750" y="1743"/>
                  </a:cubicBezTo>
                  <a:cubicBezTo>
                    <a:pt x="11411" y="1397"/>
                    <a:pt x="11909" y="890"/>
                    <a:pt x="12671" y="890"/>
                  </a:cubicBezTo>
                  <a:cubicBezTo>
                    <a:pt x="12755" y="890"/>
                    <a:pt x="12843" y="896"/>
                    <a:pt x="12934" y="910"/>
                  </a:cubicBezTo>
                  <a:cubicBezTo>
                    <a:pt x="13401" y="992"/>
                    <a:pt x="13818" y="1510"/>
                    <a:pt x="14219" y="1777"/>
                  </a:cubicBezTo>
                  <a:cubicBezTo>
                    <a:pt x="14477" y="1940"/>
                    <a:pt x="14725" y="2008"/>
                    <a:pt x="14967" y="2008"/>
                  </a:cubicBezTo>
                  <a:cubicBezTo>
                    <a:pt x="16243" y="2008"/>
                    <a:pt x="17323" y="91"/>
                    <a:pt x="18619" y="91"/>
                  </a:cubicBezTo>
                  <a:cubicBezTo>
                    <a:pt x="18882" y="91"/>
                    <a:pt x="19153" y="169"/>
                    <a:pt x="19437" y="359"/>
                  </a:cubicBezTo>
                  <a:cubicBezTo>
                    <a:pt x="19443" y="361"/>
                    <a:pt x="19448" y="361"/>
                    <a:pt x="19454" y="361"/>
                  </a:cubicBezTo>
                  <a:cubicBezTo>
                    <a:pt x="19494" y="361"/>
                    <a:pt x="19515" y="307"/>
                    <a:pt x="19470" y="292"/>
                  </a:cubicBezTo>
                  <a:cubicBezTo>
                    <a:pt x="19164" y="86"/>
                    <a:pt x="18874" y="1"/>
                    <a:pt x="18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18;p76">
              <a:extLst>
                <a:ext uri="{FF2B5EF4-FFF2-40B4-BE49-F238E27FC236}">
                  <a16:creationId xmlns:a16="http://schemas.microsoft.com/office/drawing/2014/main" id="{E1A0CC10-73D5-697A-5064-FE040A9BCEB6}"/>
                </a:ext>
              </a:extLst>
            </p:cNvPr>
            <p:cNvSpPr/>
            <p:nvPr/>
          </p:nvSpPr>
          <p:spPr>
            <a:xfrm>
              <a:off x="6229300" y="4123850"/>
              <a:ext cx="325200" cy="752875"/>
            </a:xfrm>
            <a:custGeom>
              <a:avLst/>
              <a:gdLst/>
              <a:ahLst/>
              <a:cxnLst/>
              <a:rect l="l" t="t" r="r" b="b"/>
              <a:pathLst>
                <a:path w="13008" h="30115" extrusionOk="0">
                  <a:moveTo>
                    <a:pt x="6488" y="0"/>
                  </a:moveTo>
                  <a:lnTo>
                    <a:pt x="601" y="1617"/>
                  </a:lnTo>
                  <a:lnTo>
                    <a:pt x="1" y="4752"/>
                  </a:lnTo>
                  <a:lnTo>
                    <a:pt x="5370" y="15524"/>
                  </a:lnTo>
                  <a:lnTo>
                    <a:pt x="6771" y="18725"/>
                  </a:lnTo>
                  <a:lnTo>
                    <a:pt x="10557" y="30115"/>
                  </a:lnTo>
                  <a:lnTo>
                    <a:pt x="13007" y="29430"/>
                  </a:lnTo>
                  <a:cubicBezTo>
                    <a:pt x="13007" y="29430"/>
                    <a:pt x="12358" y="23728"/>
                    <a:pt x="11991" y="21293"/>
                  </a:cubicBezTo>
                  <a:cubicBezTo>
                    <a:pt x="11607" y="18859"/>
                    <a:pt x="10573" y="16441"/>
                    <a:pt x="10573" y="16441"/>
                  </a:cubicBezTo>
                  <a:lnTo>
                    <a:pt x="8672" y="5503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19;p76">
              <a:extLst>
                <a:ext uri="{FF2B5EF4-FFF2-40B4-BE49-F238E27FC236}">
                  <a16:creationId xmlns:a16="http://schemas.microsoft.com/office/drawing/2014/main" id="{46A864E2-5FCC-7960-1411-96E7B9D89E42}"/>
                </a:ext>
              </a:extLst>
            </p:cNvPr>
            <p:cNvSpPr/>
            <p:nvPr/>
          </p:nvSpPr>
          <p:spPr>
            <a:xfrm>
              <a:off x="6439850" y="4696175"/>
              <a:ext cx="132575" cy="240575"/>
            </a:xfrm>
            <a:custGeom>
              <a:avLst/>
              <a:gdLst/>
              <a:ahLst/>
              <a:cxnLst/>
              <a:rect l="l" t="t" r="r" b="b"/>
              <a:pathLst>
                <a:path w="5303" h="9623" extrusionOk="0">
                  <a:moveTo>
                    <a:pt x="3969" y="1"/>
                  </a:moveTo>
                  <a:lnTo>
                    <a:pt x="0" y="768"/>
                  </a:lnTo>
                  <a:lnTo>
                    <a:pt x="2618" y="9189"/>
                  </a:lnTo>
                  <a:lnTo>
                    <a:pt x="4569" y="9623"/>
                  </a:lnTo>
                  <a:lnTo>
                    <a:pt x="5303" y="8371"/>
                  </a:lnTo>
                  <a:lnTo>
                    <a:pt x="5103" y="7021"/>
                  </a:lnTo>
                  <a:lnTo>
                    <a:pt x="4885" y="6688"/>
                  </a:lnTo>
                  <a:lnTo>
                    <a:pt x="3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20;p76">
              <a:extLst>
                <a:ext uri="{FF2B5EF4-FFF2-40B4-BE49-F238E27FC236}">
                  <a16:creationId xmlns:a16="http://schemas.microsoft.com/office/drawing/2014/main" id="{B2CBE4F5-9EE2-9F99-737D-B74B0AD4AADE}"/>
                </a:ext>
              </a:extLst>
            </p:cNvPr>
            <p:cNvSpPr/>
            <p:nvPr/>
          </p:nvSpPr>
          <p:spPr>
            <a:xfrm>
              <a:off x="6503350" y="4863375"/>
              <a:ext cx="138275" cy="216825"/>
            </a:xfrm>
            <a:custGeom>
              <a:avLst/>
              <a:gdLst/>
              <a:ahLst/>
              <a:cxnLst/>
              <a:rect l="l" t="t" r="r" b="b"/>
              <a:pathLst>
                <a:path w="5531" h="8673" extrusionOk="0">
                  <a:moveTo>
                    <a:pt x="2345" y="0"/>
                  </a:moveTo>
                  <a:lnTo>
                    <a:pt x="2345" y="0"/>
                  </a:lnTo>
                  <a:cubicBezTo>
                    <a:pt x="2345" y="0"/>
                    <a:pt x="2912" y="600"/>
                    <a:pt x="2512" y="1217"/>
                  </a:cubicBezTo>
                  <a:cubicBezTo>
                    <a:pt x="2096" y="1817"/>
                    <a:pt x="1245" y="2284"/>
                    <a:pt x="1245" y="2284"/>
                  </a:cubicBezTo>
                  <a:cubicBezTo>
                    <a:pt x="1245" y="2284"/>
                    <a:pt x="863" y="2031"/>
                    <a:pt x="533" y="2031"/>
                  </a:cubicBezTo>
                  <a:cubicBezTo>
                    <a:pt x="247" y="2031"/>
                    <a:pt x="0" y="2222"/>
                    <a:pt x="78" y="2935"/>
                  </a:cubicBezTo>
                  <a:lnTo>
                    <a:pt x="1429" y="5752"/>
                  </a:lnTo>
                  <a:cubicBezTo>
                    <a:pt x="1429" y="5752"/>
                    <a:pt x="1612" y="7637"/>
                    <a:pt x="2429" y="8453"/>
                  </a:cubicBezTo>
                  <a:cubicBezTo>
                    <a:pt x="2585" y="8597"/>
                    <a:pt x="2775" y="8672"/>
                    <a:pt x="2975" y="8672"/>
                  </a:cubicBezTo>
                  <a:cubicBezTo>
                    <a:pt x="3053" y="8672"/>
                    <a:pt x="3133" y="8661"/>
                    <a:pt x="3212" y="8637"/>
                  </a:cubicBezTo>
                  <a:lnTo>
                    <a:pt x="3463" y="8571"/>
                  </a:lnTo>
                  <a:cubicBezTo>
                    <a:pt x="4313" y="8320"/>
                    <a:pt x="5031" y="7720"/>
                    <a:pt x="5331" y="6886"/>
                  </a:cubicBezTo>
                  <a:cubicBezTo>
                    <a:pt x="5480" y="6503"/>
                    <a:pt x="5531" y="6070"/>
                    <a:pt x="5431" y="5569"/>
                  </a:cubicBezTo>
                  <a:cubicBezTo>
                    <a:pt x="5080" y="3951"/>
                    <a:pt x="4680" y="4251"/>
                    <a:pt x="4613" y="3635"/>
                  </a:cubicBezTo>
                  <a:cubicBezTo>
                    <a:pt x="4464" y="1984"/>
                    <a:pt x="5164" y="1950"/>
                    <a:pt x="4446" y="800"/>
                  </a:cubicBezTo>
                  <a:cubicBezTo>
                    <a:pt x="4130" y="300"/>
                    <a:pt x="2346" y="0"/>
                    <a:pt x="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21;p76">
              <a:extLst>
                <a:ext uri="{FF2B5EF4-FFF2-40B4-BE49-F238E27FC236}">
                  <a16:creationId xmlns:a16="http://schemas.microsoft.com/office/drawing/2014/main" id="{CC9737E2-A8D8-A3AA-5110-1A263404C6AC}"/>
                </a:ext>
              </a:extLst>
            </p:cNvPr>
            <p:cNvSpPr/>
            <p:nvPr/>
          </p:nvSpPr>
          <p:spPr>
            <a:xfrm>
              <a:off x="6539700" y="4991750"/>
              <a:ext cx="36475" cy="19950"/>
            </a:xfrm>
            <a:custGeom>
              <a:avLst/>
              <a:gdLst/>
              <a:ahLst/>
              <a:cxnLst/>
              <a:rect l="l" t="t" r="r" b="b"/>
              <a:pathLst>
                <a:path w="1459" h="798" extrusionOk="0">
                  <a:moveTo>
                    <a:pt x="1409" y="1"/>
                  </a:moveTo>
                  <a:cubicBezTo>
                    <a:pt x="842" y="34"/>
                    <a:pt x="358" y="301"/>
                    <a:pt x="24" y="734"/>
                  </a:cubicBezTo>
                  <a:cubicBezTo>
                    <a:pt x="0" y="770"/>
                    <a:pt x="28" y="797"/>
                    <a:pt x="58" y="797"/>
                  </a:cubicBezTo>
                  <a:cubicBezTo>
                    <a:pt x="70" y="797"/>
                    <a:pt x="82" y="793"/>
                    <a:pt x="91" y="784"/>
                  </a:cubicBezTo>
                  <a:cubicBezTo>
                    <a:pt x="408" y="368"/>
                    <a:pt x="875" y="117"/>
                    <a:pt x="1409" y="83"/>
                  </a:cubicBezTo>
                  <a:cubicBezTo>
                    <a:pt x="1458" y="83"/>
                    <a:pt x="1458" y="1"/>
                    <a:pt x="1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22;p76">
              <a:extLst>
                <a:ext uri="{FF2B5EF4-FFF2-40B4-BE49-F238E27FC236}">
                  <a16:creationId xmlns:a16="http://schemas.microsoft.com/office/drawing/2014/main" id="{C474B0D2-B2D1-EEC3-1953-E34EF1261E3B}"/>
                </a:ext>
              </a:extLst>
            </p:cNvPr>
            <p:cNvSpPr/>
            <p:nvPr/>
          </p:nvSpPr>
          <p:spPr>
            <a:xfrm>
              <a:off x="6535125" y="4975900"/>
              <a:ext cx="33550" cy="16225"/>
            </a:xfrm>
            <a:custGeom>
              <a:avLst/>
              <a:gdLst/>
              <a:ahLst/>
              <a:cxnLst/>
              <a:rect l="l" t="t" r="r" b="b"/>
              <a:pathLst>
                <a:path w="1342" h="649" extrusionOk="0">
                  <a:moveTo>
                    <a:pt x="1236" y="0"/>
                  </a:moveTo>
                  <a:cubicBezTo>
                    <a:pt x="758" y="0"/>
                    <a:pt x="329" y="216"/>
                    <a:pt x="24" y="601"/>
                  </a:cubicBezTo>
                  <a:cubicBezTo>
                    <a:pt x="1" y="625"/>
                    <a:pt x="27" y="649"/>
                    <a:pt x="57" y="649"/>
                  </a:cubicBezTo>
                  <a:cubicBezTo>
                    <a:pt x="69" y="649"/>
                    <a:pt x="81" y="645"/>
                    <a:pt x="91" y="635"/>
                  </a:cubicBezTo>
                  <a:cubicBezTo>
                    <a:pt x="379" y="266"/>
                    <a:pt x="790" y="83"/>
                    <a:pt x="1236" y="83"/>
                  </a:cubicBezTo>
                  <a:cubicBezTo>
                    <a:pt x="1254" y="83"/>
                    <a:pt x="1273" y="83"/>
                    <a:pt x="1292" y="84"/>
                  </a:cubicBezTo>
                  <a:cubicBezTo>
                    <a:pt x="1341" y="84"/>
                    <a:pt x="1341" y="17"/>
                    <a:pt x="1292" y="1"/>
                  </a:cubicBezTo>
                  <a:cubicBezTo>
                    <a:pt x="1273" y="1"/>
                    <a:pt x="1255" y="0"/>
                    <a:pt x="1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23;p76">
              <a:extLst>
                <a:ext uri="{FF2B5EF4-FFF2-40B4-BE49-F238E27FC236}">
                  <a16:creationId xmlns:a16="http://schemas.microsoft.com/office/drawing/2014/main" id="{A47001A3-0DD5-6E1E-37FF-A1476D4D285C}"/>
                </a:ext>
              </a:extLst>
            </p:cNvPr>
            <p:cNvSpPr/>
            <p:nvPr/>
          </p:nvSpPr>
          <p:spPr>
            <a:xfrm>
              <a:off x="6530825" y="4956725"/>
              <a:ext cx="35350" cy="18275"/>
            </a:xfrm>
            <a:custGeom>
              <a:avLst/>
              <a:gdLst/>
              <a:ahLst/>
              <a:cxnLst/>
              <a:rect l="l" t="t" r="r" b="b"/>
              <a:pathLst>
                <a:path w="1414" h="731" extrusionOk="0">
                  <a:moveTo>
                    <a:pt x="1310" y="0"/>
                  </a:moveTo>
                  <a:cubicBezTo>
                    <a:pt x="782" y="0"/>
                    <a:pt x="320" y="249"/>
                    <a:pt x="12" y="668"/>
                  </a:cubicBezTo>
                  <a:cubicBezTo>
                    <a:pt x="1" y="704"/>
                    <a:pt x="32" y="731"/>
                    <a:pt x="63" y="731"/>
                  </a:cubicBezTo>
                  <a:cubicBezTo>
                    <a:pt x="75" y="731"/>
                    <a:pt x="87" y="727"/>
                    <a:pt x="96" y="717"/>
                  </a:cubicBezTo>
                  <a:cubicBezTo>
                    <a:pt x="379" y="301"/>
                    <a:pt x="846" y="68"/>
                    <a:pt x="1364" y="68"/>
                  </a:cubicBezTo>
                  <a:cubicBezTo>
                    <a:pt x="1413" y="68"/>
                    <a:pt x="1413" y="1"/>
                    <a:pt x="1364" y="1"/>
                  </a:cubicBezTo>
                  <a:cubicBezTo>
                    <a:pt x="1346" y="1"/>
                    <a:pt x="1328" y="0"/>
                    <a:pt x="1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24;p76">
              <a:extLst>
                <a:ext uri="{FF2B5EF4-FFF2-40B4-BE49-F238E27FC236}">
                  <a16:creationId xmlns:a16="http://schemas.microsoft.com/office/drawing/2014/main" id="{4B61F29D-BCB2-06E9-229C-C47E75B256AD}"/>
                </a:ext>
              </a:extLst>
            </p:cNvPr>
            <p:cNvSpPr/>
            <p:nvPr/>
          </p:nvSpPr>
          <p:spPr>
            <a:xfrm>
              <a:off x="6501375" y="4912050"/>
              <a:ext cx="50225" cy="38100"/>
            </a:xfrm>
            <a:custGeom>
              <a:avLst/>
              <a:gdLst/>
              <a:ahLst/>
              <a:cxnLst/>
              <a:rect l="l" t="t" r="r" b="b"/>
              <a:pathLst>
                <a:path w="2009" h="1524" extrusionOk="0">
                  <a:moveTo>
                    <a:pt x="1841" y="187"/>
                  </a:moveTo>
                  <a:cubicBezTo>
                    <a:pt x="1891" y="403"/>
                    <a:pt x="1891" y="637"/>
                    <a:pt x="1908" y="837"/>
                  </a:cubicBezTo>
                  <a:cubicBezTo>
                    <a:pt x="1908" y="1108"/>
                    <a:pt x="1826" y="1289"/>
                    <a:pt x="1641" y="1377"/>
                  </a:cubicBezTo>
                  <a:lnTo>
                    <a:pt x="1641" y="1377"/>
                  </a:lnTo>
                  <a:cubicBezTo>
                    <a:pt x="1588" y="1169"/>
                    <a:pt x="1576" y="984"/>
                    <a:pt x="1591" y="770"/>
                  </a:cubicBezTo>
                  <a:cubicBezTo>
                    <a:pt x="1591" y="654"/>
                    <a:pt x="1624" y="521"/>
                    <a:pt x="1641" y="387"/>
                  </a:cubicBezTo>
                  <a:cubicBezTo>
                    <a:pt x="1624" y="237"/>
                    <a:pt x="1675" y="187"/>
                    <a:pt x="1841" y="187"/>
                  </a:cubicBezTo>
                  <a:close/>
                  <a:moveTo>
                    <a:pt x="290" y="1004"/>
                  </a:moveTo>
                  <a:lnTo>
                    <a:pt x="290" y="1004"/>
                  </a:lnTo>
                  <a:cubicBezTo>
                    <a:pt x="669" y="1062"/>
                    <a:pt x="1047" y="1247"/>
                    <a:pt x="1393" y="1438"/>
                  </a:cubicBezTo>
                  <a:lnTo>
                    <a:pt x="1393" y="1438"/>
                  </a:lnTo>
                  <a:cubicBezTo>
                    <a:pt x="1368" y="1440"/>
                    <a:pt x="1343" y="1441"/>
                    <a:pt x="1318" y="1441"/>
                  </a:cubicBezTo>
                  <a:cubicBezTo>
                    <a:pt x="1127" y="1441"/>
                    <a:pt x="930" y="1397"/>
                    <a:pt x="757" y="1355"/>
                  </a:cubicBezTo>
                  <a:cubicBezTo>
                    <a:pt x="657" y="1337"/>
                    <a:pt x="574" y="1321"/>
                    <a:pt x="490" y="1288"/>
                  </a:cubicBezTo>
                  <a:cubicBezTo>
                    <a:pt x="323" y="1271"/>
                    <a:pt x="257" y="1188"/>
                    <a:pt x="290" y="1004"/>
                  </a:cubicBezTo>
                  <a:close/>
                  <a:moveTo>
                    <a:pt x="1746" y="0"/>
                  </a:moveTo>
                  <a:cubicBezTo>
                    <a:pt x="1654" y="0"/>
                    <a:pt x="1605" y="151"/>
                    <a:pt x="1591" y="221"/>
                  </a:cubicBezTo>
                  <a:cubicBezTo>
                    <a:pt x="1495" y="605"/>
                    <a:pt x="1460" y="1035"/>
                    <a:pt x="1561" y="1408"/>
                  </a:cubicBezTo>
                  <a:lnTo>
                    <a:pt x="1561" y="1408"/>
                  </a:lnTo>
                  <a:cubicBezTo>
                    <a:pt x="1546" y="1413"/>
                    <a:pt x="1530" y="1417"/>
                    <a:pt x="1514" y="1421"/>
                  </a:cubicBezTo>
                  <a:lnTo>
                    <a:pt x="1514" y="1421"/>
                  </a:lnTo>
                  <a:cubicBezTo>
                    <a:pt x="1278" y="1297"/>
                    <a:pt x="472" y="919"/>
                    <a:pt x="145" y="919"/>
                  </a:cubicBezTo>
                  <a:cubicBezTo>
                    <a:pt x="54" y="919"/>
                    <a:pt x="1" y="948"/>
                    <a:pt x="7" y="1021"/>
                  </a:cubicBezTo>
                  <a:cubicBezTo>
                    <a:pt x="41" y="1288"/>
                    <a:pt x="374" y="1337"/>
                    <a:pt x="590" y="1404"/>
                  </a:cubicBezTo>
                  <a:cubicBezTo>
                    <a:pt x="803" y="1465"/>
                    <a:pt x="1052" y="1519"/>
                    <a:pt x="1290" y="1519"/>
                  </a:cubicBezTo>
                  <a:cubicBezTo>
                    <a:pt x="1364" y="1519"/>
                    <a:pt x="1437" y="1514"/>
                    <a:pt x="1507" y="1502"/>
                  </a:cubicBezTo>
                  <a:lnTo>
                    <a:pt x="1507" y="1502"/>
                  </a:lnTo>
                  <a:cubicBezTo>
                    <a:pt x="1519" y="1509"/>
                    <a:pt x="1530" y="1515"/>
                    <a:pt x="1541" y="1521"/>
                  </a:cubicBezTo>
                  <a:cubicBezTo>
                    <a:pt x="1546" y="1523"/>
                    <a:pt x="1551" y="1524"/>
                    <a:pt x="1556" y="1524"/>
                  </a:cubicBezTo>
                  <a:cubicBezTo>
                    <a:pt x="1582" y="1524"/>
                    <a:pt x="1600" y="1502"/>
                    <a:pt x="1599" y="1482"/>
                  </a:cubicBezTo>
                  <a:lnTo>
                    <a:pt x="1599" y="1482"/>
                  </a:lnTo>
                  <a:cubicBezTo>
                    <a:pt x="1602" y="1481"/>
                    <a:pt x="1605" y="1480"/>
                    <a:pt x="1607" y="1480"/>
                  </a:cubicBezTo>
                  <a:lnTo>
                    <a:pt x="1607" y="1480"/>
                  </a:lnTo>
                  <a:cubicBezTo>
                    <a:pt x="1609" y="1480"/>
                    <a:pt x="1610" y="1480"/>
                    <a:pt x="1611" y="1480"/>
                  </a:cubicBezTo>
                  <a:cubicBezTo>
                    <a:pt x="1624" y="1480"/>
                    <a:pt x="1638" y="1475"/>
                    <a:pt x="1648" y="1467"/>
                  </a:cubicBezTo>
                  <a:lnTo>
                    <a:pt x="1648" y="1467"/>
                  </a:lnTo>
                  <a:cubicBezTo>
                    <a:pt x="1674" y="1458"/>
                    <a:pt x="1699" y="1449"/>
                    <a:pt x="1724" y="1437"/>
                  </a:cubicBezTo>
                  <a:cubicBezTo>
                    <a:pt x="1957" y="1337"/>
                    <a:pt x="1975" y="1054"/>
                    <a:pt x="1975" y="837"/>
                  </a:cubicBezTo>
                  <a:cubicBezTo>
                    <a:pt x="1991" y="654"/>
                    <a:pt x="2008" y="137"/>
                    <a:pt x="1808" y="21"/>
                  </a:cubicBezTo>
                  <a:cubicBezTo>
                    <a:pt x="1786" y="7"/>
                    <a:pt x="1765" y="0"/>
                    <a:pt x="1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25;p76">
              <a:extLst>
                <a:ext uri="{FF2B5EF4-FFF2-40B4-BE49-F238E27FC236}">
                  <a16:creationId xmlns:a16="http://schemas.microsoft.com/office/drawing/2014/main" id="{EB55F9E4-3C19-4BE9-309C-56E5AEE00820}"/>
                </a:ext>
              </a:extLst>
            </p:cNvPr>
            <p:cNvSpPr/>
            <p:nvPr/>
          </p:nvSpPr>
          <p:spPr>
            <a:xfrm>
              <a:off x="6562800" y="4877325"/>
              <a:ext cx="68400" cy="196150"/>
            </a:xfrm>
            <a:custGeom>
              <a:avLst/>
              <a:gdLst/>
              <a:ahLst/>
              <a:cxnLst/>
              <a:rect l="l" t="t" r="r" b="b"/>
              <a:pathLst>
                <a:path w="2736" h="7846" extrusionOk="0">
                  <a:moveTo>
                    <a:pt x="1810" y="1"/>
                  </a:moveTo>
                  <a:cubicBezTo>
                    <a:pt x="1783" y="1"/>
                    <a:pt x="1758" y="26"/>
                    <a:pt x="1768" y="58"/>
                  </a:cubicBezTo>
                  <a:cubicBezTo>
                    <a:pt x="2068" y="743"/>
                    <a:pt x="1886" y="1410"/>
                    <a:pt x="1802" y="2110"/>
                  </a:cubicBezTo>
                  <a:cubicBezTo>
                    <a:pt x="1752" y="2644"/>
                    <a:pt x="1886" y="3077"/>
                    <a:pt x="2102" y="3544"/>
                  </a:cubicBezTo>
                  <a:cubicBezTo>
                    <a:pt x="2553" y="4527"/>
                    <a:pt x="2735" y="5361"/>
                    <a:pt x="2252" y="6379"/>
                  </a:cubicBezTo>
                  <a:cubicBezTo>
                    <a:pt x="1852" y="7212"/>
                    <a:pt x="934" y="7679"/>
                    <a:pt x="51" y="7762"/>
                  </a:cubicBezTo>
                  <a:cubicBezTo>
                    <a:pt x="1" y="7762"/>
                    <a:pt x="1" y="7846"/>
                    <a:pt x="51" y="7846"/>
                  </a:cubicBezTo>
                  <a:cubicBezTo>
                    <a:pt x="1519" y="7713"/>
                    <a:pt x="2535" y="6661"/>
                    <a:pt x="2635" y="5211"/>
                  </a:cubicBezTo>
                  <a:cubicBezTo>
                    <a:pt x="2719" y="4160"/>
                    <a:pt x="1902" y="3377"/>
                    <a:pt x="1868" y="2343"/>
                  </a:cubicBezTo>
                  <a:cubicBezTo>
                    <a:pt x="1852" y="1526"/>
                    <a:pt x="2186" y="809"/>
                    <a:pt x="1852" y="25"/>
                  </a:cubicBezTo>
                  <a:cubicBezTo>
                    <a:pt x="1841" y="8"/>
                    <a:pt x="1825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26;p76">
              <a:extLst>
                <a:ext uri="{FF2B5EF4-FFF2-40B4-BE49-F238E27FC236}">
                  <a16:creationId xmlns:a16="http://schemas.microsoft.com/office/drawing/2014/main" id="{5934424F-F5D9-3DB7-3A8C-EE6B22F1E70A}"/>
                </a:ext>
              </a:extLst>
            </p:cNvPr>
            <p:cNvSpPr/>
            <p:nvPr/>
          </p:nvSpPr>
          <p:spPr>
            <a:xfrm>
              <a:off x="6572575" y="4868850"/>
              <a:ext cx="32650" cy="36275"/>
            </a:xfrm>
            <a:custGeom>
              <a:avLst/>
              <a:gdLst/>
              <a:ahLst/>
              <a:cxnLst/>
              <a:rect l="l" t="t" r="r" b="b"/>
              <a:pathLst>
                <a:path w="1306" h="1451" extrusionOk="0">
                  <a:moveTo>
                    <a:pt x="46" y="1"/>
                  </a:moveTo>
                  <a:cubicBezTo>
                    <a:pt x="25" y="1"/>
                    <a:pt x="1" y="18"/>
                    <a:pt x="10" y="48"/>
                  </a:cubicBezTo>
                  <a:cubicBezTo>
                    <a:pt x="194" y="681"/>
                    <a:pt x="627" y="1182"/>
                    <a:pt x="1228" y="1448"/>
                  </a:cubicBezTo>
                  <a:cubicBezTo>
                    <a:pt x="1233" y="1450"/>
                    <a:pt x="1238" y="1451"/>
                    <a:pt x="1243" y="1451"/>
                  </a:cubicBezTo>
                  <a:cubicBezTo>
                    <a:pt x="1283" y="1451"/>
                    <a:pt x="1305" y="1396"/>
                    <a:pt x="1261" y="1382"/>
                  </a:cubicBezTo>
                  <a:cubicBezTo>
                    <a:pt x="694" y="1115"/>
                    <a:pt x="261" y="631"/>
                    <a:pt x="77" y="30"/>
                  </a:cubicBezTo>
                  <a:cubicBezTo>
                    <a:pt x="77" y="10"/>
                    <a:pt x="62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27;p76">
              <a:extLst>
                <a:ext uri="{FF2B5EF4-FFF2-40B4-BE49-F238E27FC236}">
                  <a16:creationId xmlns:a16="http://schemas.microsoft.com/office/drawing/2014/main" id="{5DC7CF41-86AB-45AD-C23A-0FE3D636668B}"/>
                </a:ext>
              </a:extLst>
            </p:cNvPr>
            <p:cNvSpPr/>
            <p:nvPr/>
          </p:nvSpPr>
          <p:spPr>
            <a:xfrm>
              <a:off x="6344800" y="4444000"/>
              <a:ext cx="135500" cy="42100"/>
            </a:xfrm>
            <a:custGeom>
              <a:avLst/>
              <a:gdLst/>
              <a:ahLst/>
              <a:cxnLst/>
              <a:rect l="l" t="t" r="r" b="b"/>
              <a:pathLst>
                <a:path w="5420" h="1684" extrusionOk="0">
                  <a:moveTo>
                    <a:pt x="5319" y="0"/>
                  </a:moveTo>
                  <a:lnTo>
                    <a:pt x="1" y="1217"/>
                  </a:lnTo>
                  <a:lnTo>
                    <a:pt x="234" y="1684"/>
                  </a:lnTo>
                  <a:lnTo>
                    <a:pt x="4403" y="967"/>
                  </a:lnTo>
                  <a:cubicBezTo>
                    <a:pt x="4403" y="967"/>
                    <a:pt x="5336" y="701"/>
                    <a:pt x="5419" y="534"/>
                  </a:cubicBezTo>
                  <a:lnTo>
                    <a:pt x="53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28;p76">
              <a:extLst>
                <a:ext uri="{FF2B5EF4-FFF2-40B4-BE49-F238E27FC236}">
                  <a16:creationId xmlns:a16="http://schemas.microsoft.com/office/drawing/2014/main" id="{C4F7B088-E37B-1449-D13C-874AAED0ED4A}"/>
                </a:ext>
              </a:extLst>
            </p:cNvPr>
            <p:cNvSpPr/>
            <p:nvPr/>
          </p:nvSpPr>
          <p:spPr>
            <a:xfrm>
              <a:off x="6486525" y="4077275"/>
              <a:ext cx="108425" cy="281700"/>
            </a:xfrm>
            <a:custGeom>
              <a:avLst/>
              <a:gdLst/>
              <a:ahLst/>
              <a:cxnLst/>
              <a:rect l="l" t="t" r="r" b="b"/>
              <a:pathLst>
                <a:path w="4337" h="11268" extrusionOk="0">
                  <a:moveTo>
                    <a:pt x="3534" y="0"/>
                  </a:moveTo>
                  <a:cubicBezTo>
                    <a:pt x="3044" y="0"/>
                    <a:pt x="2042" y="91"/>
                    <a:pt x="1502" y="779"/>
                  </a:cubicBezTo>
                  <a:cubicBezTo>
                    <a:pt x="784" y="1713"/>
                    <a:pt x="217" y="4364"/>
                    <a:pt x="101" y="6882"/>
                  </a:cubicBezTo>
                  <a:cubicBezTo>
                    <a:pt x="1" y="9416"/>
                    <a:pt x="1001" y="11268"/>
                    <a:pt x="1001" y="11268"/>
                  </a:cubicBezTo>
                  <a:cubicBezTo>
                    <a:pt x="1001" y="11268"/>
                    <a:pt x="550" y="9183"/>
                    <a:pt x="917" y="5965"/>
                  </a:cubicBezTo>
                  <a:cubicBezTo>
                    <a:pt x="1498" y="813"/>
                    <a:pt x="4299" y="796"/>
                    <a:pt x="4336" y="796"/>
                  </a:cubicBezTo>
                  <a:cubicBezTo>
                    <a:pt x="4336" y="796"/>
                    <a:pt x="4336" y="796"/>
                    <a:pt x="4336" y="796"/>
                  </a:cubicBezTo>
                  <a:lnTo>
                    <a:pt x="3819" y="12"/>
                  </a:lnTo>
                  <a:cubicBezTo>
                    <a:pt x="3819" y="12"/>
                    <a:pt x="3709" y="0"/>
                    <a:pt x="3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29;p76">
              <a:extLst>
                <a:ext uri="{FF2B5EF4-FFF2-40B4-BE49-F238E27FC236}">
                  <a16:creationId xmlns:a16="http://schemas.microsoft.com/office/drawing/2014/main" id="{ED020D4B-6D89-656C-1AAE-0D679C13A7C9}"/>
                </a:ext>
              </a:extLst>
            </p:cNvPr>
            <p:cNvSpPr/>
            <p:nvPr/>
          </p:nvSpPr>
          <p:spPr>
            <a:xfrm>
              <a:off x="6132200" y="3838700"/>
              <a:ext cx="462750" cy="717325"/>
            </a:xfrm>
            <a:custGeom>
              <a:avLst/>
              <a:gdLst/>
              <a:ahLst/>
              <a:cxnLst/>
              <a:rect l="l" t="t" r="r" b="b"/>
              <a:pathLst>
                <a:path w="18510" h="28693" extrusionOk="0">
                  <a:moveTo>
                    <a:pt x="10922" y="1"/>
                  </a:moveTo>
                  <a:lnTo>
                    <a:pt x="3118" y="3552"/>
                  </a:lnTo>
                  <a:cubicBezTo>
                    <a:pt x="3118" y="3552"/>
                    <a:pt x="3118" y="3636"/>
                    <a:pt x="3102" y="3752"/>
                  </a:cubicBezTo>
                  <a:cubicBezTo>
                    <a:pt x="3018" y="4319"/>
                    <a:pt x="2602" y="7271"/>
                    <a:pt x="2584" y="8488"/>
                  </a:cubicBezTo>
                  <a:cubicBezTo>
                    <a:pt x="2551" y="9955"/>
                    <a:pt x="2451" y="14324"/>
                    <a:pt x="2702" y="16458"/>
                  </a:cubicBezTo>
                  <a:cubicBezTo>
                    <a:pt x="2935" y="18592"/>
                    <a:pt x="0" y="26196"/>
                    <a:pt x="1201" y="28514"/>
                  </a:cubicBezTo>
                  <a:cubicBezTo>
                    <a:pt x="1201" y="28514"/>
                    <a:pt x="1809" y="28692"/>
                    <a:pt x="2604" y="28692"/>
                  </a:cubicBezTo>
                  <a:cubicBezTo>
                    <a:pt x="3002" y="28692"/>
                    <a:pt x="3446" y="28648"/>
                    <a:pt x="3885" y="28514"/>
                  </a:cubicBezTo>
                  <a:cubicBezTo>
                    <a:pt x="5186" y="28114"/>
                    <a:pt x="6203" y="27230"/>
                    <a:pt x="6620" y="26463"/>
                  </a:cubicBezTo>
                  <a:cubicBezTo>
                    <a:pt x="7204" y="25380"/>
                    <a:pt x="10205" y="25146"/>
                    <a:pt x="10205" y="25146"/>
                  </a:cubicBezTo>
                  <a:cubicBezTo>
                    <a:pt x="13923" y="24746"/>
                    <a:pt x="13173" y="24595"/>
                    <a:pt x="14507" y="23695"/>
                  </a:cubicBezTo>
                  <a:cubicBezTo>
                    <a:pt x="15841" y="22812"/>
                    <a:pt x="14674" y="17992"/>
                    <a:pt x="14674" y="17992"/>
                  </a:cubicBezTo>
                  <a:cubicBezTo>
                    <a:pt x="14674" y="17992"/>
                    <a:pt x="13574" y="13874"/>
                    <a:pt x="16075" y="11022"/>
                  </a:cubicBezTo>
                  <a:cubicBezTo>
                    <a:pt x="16683" y="10322"/>
                    <a:pt x="17279" y="10147"/>
                    <a:pt x="17729" y="10147"/>
                  </a:cubicBezTo>
                  <a:cubicBezTo>
                    <a:pt x="18179" y="10147"/>
                    <a:pt x="18484" y="10322"/>
                    <a:pt x="18509" y="10322"/>
                  </a:cubicBezTo>
                  <a:cubicBezTo>
                    <a:pt x="18376" y="10055"/>
                    <a:pt x="15575" y="4519"/>
                    <a:pt x="14157" y="2902"/>
                  </a:cubicBezTo>
                  <a:cubicBezTo>
                    <a:pt x="12707" y="1268"/>
                    <a:pt x="10922" y="1"/>
                    <a:pt x="10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30;p76">
              <a:extLst>
                <a:ext uri="{FF2B5EF4-FFF2-40B4-BE49-F238E27FC236}">
                  <a16:creationId xmlns:a16="http://schemas.microsoft.com/office/drawing/2014/main" id="{E1E4F4E9-3925-49AD-EAB4-FA8D2449A292}"/>
                </a:ext>
              </a:extLst>
            </p:cNvPr>
            <p:cNvSpPr/>
            <p:nvPr/>
          </p:nvSpPr>
          <p:spPr>
            <a:xfrm>
              <a:off x="6594925" y="4096725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16" y="18"/>
                    <a:pt x="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31;p76">
              <a:extLst>
                <a:ext uri="{FF2B5EF4-FFF2-40B4-BE49-F238E27FC236}">
                  <a16:creationId xmlns:a16="http://schemas.microsoft.com/office/drawing/2014/main" id="{CD5594BD-1A92-2887-ED0C-A6C1208A09B7}"/>
                </a:ext>
              </a:extLst>
            </p:cNvPr>
            <p:cNvSpPr/>
            <p:nvPr/>
          </p:nvSpPr>
          <p:spPr>
            <a:xfrm>
              <a:off x="6210975" y="3974075"/>
              <a:ext cx="75050" cy="489225"/>
            </a:xfrm>
            <a:custGeom>
              <a:avLst/>
              <a:gdLst/>
              <a:ahLst/>
              <a:cxnLst/>
              <a:rect l="l" t="t" r="r" b="b"/>
              <a:pathLst>
                <a:path w="3002" h="19569" extrusionOk="0">
                  <a:moveTo>
                    <a:pt x="374" y="1"/>
                  </a:moveTo>
                  <a:cubicBezTo>
                    <a:pt x="355" y="1"/>
                    <a:pt x="334" y="13"/>
                    <a:pt x="334" y="38"/>
                  </a:cubicBezTo>
                  <a:cubicBezTo>
                    <a:pt x="0" y="3806"/>
                    <a:pt x="451" y="7559"/>
                    <a:pt x="1218" y="11243"/>
                  </a:cubicBezTo>
                  <a:cubicBezTo>
                    <a:pt x="1785" y="13978"/>
                    <a:pt x="2768" y="16730"/>
                    <a:pt x="2919" y="19531"/>
                  </a:cubicBezTo>
                  <a:cubicBezTo>
                    <a:pt x="2919" y="19556"/>
                    <a:pt x="2940" y="19568"/>
                    <a:pt x="2960" y="19568"/>
                  </a:cubicBezTo>
                  <a:cubicBezTo>
                    <a:pt x="2981" y="19568"/>
                    <a:pt x="3002" y="19556"/>
                    <a:pt x="3002" y="19531"/>
                  </a:cubicBezTo>
                  <a:cubicBezTo>
                    <a:pt x="2852" y="16896"/>
                    <a:pt x="1968" y="14278"/>
                    <a:pt x="1401" y="11710"/>
                  </a:cubicBezTo>
                  <a:cubicBezTo>
                    <a:pt x="567" y="7875"/>
                    <a:pt x="67" y="3957"/>
                    <a:pt x="400" y="38"/>
                  </a:cubicBezTo>
                  <a:cubicBezTo>
                    <a:pt x="409" y="13"/>
                    <a:pt x="392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732;p76">
              <a:extLst>
                <a:ext uri="{FF2B5EF4-FFF2-40B4-BE49-F238E27FC236}">
                  <a16:creationId xmlns:a16="http://schemas.microsoft.com/office/drawing/2014/main" id="{D0883D23-B83B-0DD1-C456-A755BB9601F1}"/>
                </a:ext>
              </a:extLst>
            </p:cNvPr>
            <p:cNvSpPr/>
            <p:nvPr/>
          </p:nvSpPr>
          <p:spPr>
            <a:xfrm>
              <a:off x="6304125" y="4208550"/>
              <a:ext cx="76325" cy="200800"/>
            </a:xfrm>
            <a:custGeom>
              <a:avLst/>
              <a:gdLst/>
              <a:ahLst/>
              <a:cxnLst/>
              <a:rect l="l" t="t" r="r" b="b"/>
              <a:pathLst>
                <a:path w="3053" h="8032" extrusionOk="0">
                  <a:moveTo>
                    <a:pt x="49" y="0"/>
                  </a:moveTo>
                  <a:cubicBezTo>
                    <a:pt x="24" y="0"/>
                    <a:pt x="0" y="18"/>
                    <a:pt x="9" y="47"/>
                  </a:cubicBezTo>
                  <a:cubicBezTo>
                    <a:pt x="627" y="2831"/>
                    <a:pt x="1628" y="5499"/>
                    <a:pt x="2961" y="8018"/>
                  </a:cubicBezTo>
                  <a:cubicBezTo>
                    <a:pt x="2971" y="8027"/>
                    <a:pt x="2983" y="8031"/>
                    <a:pt x="2994" y="8031"/>
                  </a:cubicBezTo>
                  <a:cubicBezTo>
                    <a:pt x="3024" y="8031"/>
                    <a:pt x="3052" y="8004"/>
                    <a:pt x="3028" y="7967"/>
                  </a:cubicBezTo>
                  <a:cubicBezTo>
                    <a:pt x="1694" y="5466"/>
                    <a:pt x="710" y="2798"/>
                    <a:pt x="93" y="30"/>
                  </a:cubicBezTo>
                  <a:cubicBezTo>
                    <a:pt x="86" y="9"/>
                    <a:pt x="67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733;p76">
              <a:extLst>
                <a:ext uri="{FF2B5EF4-FFF2-40B4-BE49-F238E27FC236}">
                  <a16:creationId xmlns:a16="http://schemas.microsoft.com/office/drawing/2014/main" id="{A3568EC2-F729-2000-C00E-EA3BB26A82CD}"/>
                </a:ext>
              </a:extLst>
            </p:cNvPr>
            <p:cNvSpPr/>
            <p:nvPr/>
          </p:nvSpPr>
          <p:spPr>
            <a:xfrm>
              <a:off x="6194025" y="4153375"/>
              <a:ext cx="23125" cy="17700"/>
            </a:xfrm>
            <a:custGeom>
              <a:avLst/>
              <a:gdLst/>
              <a:ahLst/>
              <a:cxnLst/>
              <a:rect l="l" t="t" r="r" b="b"/>
              <a:pathLst>
                <a:path w="925" h="708" extrusionOk="0">
                  <a:moveTo>
                    <a:pt x="875" y="0"/>
                  </a:moveTo>
                  <a:cubicBezTo>
                    <a:pt x="871" y="0"/>
                    <a:pt x="867" y="1"/>
                    <a:pt x="862" y="2"/>
                  </a:cubicBezTo>
                  <a:cubicBezTo>
                    <a:pt x="496" y="87"/>
                    <a:pt x="195" y="320"/>
                    <a:pt x="11" y="653"/>
                  </a:cubicBezTo>
                  <a:cubicBezTo>
                    <a:pt x="0" y="677"/>
                    <a:pt x="29" y="708"/>
                    <a:pt x="53" y="708"/>
                  </a:cubicBezTo>
                  <a:cubicBezTo>
                    <a:pt x="64" y="708"/>
                    <a:pt x="73" y="702"/>
                    <a:pt x="78" y="687"/>
                  </a:cubicBezTo>
                  <a:cubicBezTo>
                    <a:pt x="262" y="387"/>
                    <a:pt x="529" y="169"/>
                    <a:pt x="878" y="69"/>
                  </a:cubicBezTo>
                  <a:cubicBezTo>
                    <a:pt x="925" y="69"/>
                    <a:pt x="914" y="0"/>
                    <a:pt x="875" y="0"/>
                  </a:cubicBez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734;p76">
              <a:extLst>
                <a:ext uri="{FF2B5EF4-FFF2-40B4-BE49-F238E27FC236}">
                  <a16:creationId xmlns:a16="http://schemas.microsoft.com/office/drawing/2014/main" id="{73B2AB16-EF70-92DC-D8AF-59A1309B642F}"/>
                </a:ext>
              </a:extLst>
            </p:cNvPr>
            <p:cNvSpPr/>
            <p:nvPr/>
          </p:nvSpPr>
          <p:spPr>
            <a:xfrm>
              <a:off x="6220975" y="4076500"/>
              <a:ext cx="209975" cy="57700"/>
            </a:xfrm>
            <a:custGeom>
              <a:avLst/>
              <a:gdLst/>
              <a:ahLst/>
              <a:cxnLst/>
              <a:rect l="l" t="t" r="r" b="b"/>
              <a:pathLst>
                <a:path w="8399" h="2308" extrusionOk="0">
                  <a:moveTo>
                    <a:pt x="8348" y="0"/>
                  </a:moveTo>
                  <a:cubicBezTo>
                    <a:pt x="8340" y="0"/>
                    <a:pt x="8331" y="3"/>
                    <a:pt x="8322" y="9"/>
                  </a:cubicBezTo>
                  <a:cubicBezTo>
                    <a:pt x="6190" y="1456"/>
                    <a:pt x="3699" y="2224"/>
                    <a:pt x="1142" y="2224"/>
                  </a:cubicBezTo>
                  <a:cubicBezTo>
                    <a:pt x="780" y="2224"/>
                    <a:pt x="416" y="2208"/>
                    <a:pt x="51" y="2177"/>
                  </a:cubicBezTo>
                  <a:cubicBezTo>
                    <a:pt x="0" y="2177"/>
                    <a:pt x="0" y="2244"/>
                    <a:pt x="51" y="2261"/>
                  </a:cubicBezTo>
                  <a:cubicBezTo>
                    <a:pt x="416" y="2292"/>
                    <a:pt x="780" y="2307"/>
                    <a:pt x="1143" y="2307"/>
                  </a:cubicBezTo>
                  <a:cubicBezTo>
                    <a:pt x="3716" y="2307"/>
                    <a:pt x="6223" y="1537"/>
                    <a:pt x="8371" y="76"/>
                  </a:cubicBezTo>
                  <a:cubicBezTo>
                    <a:pt x="8398" y="49"/>
                    <a:pt x="8381" y="0"/>
                    <a:pt x="8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735;p76">
              <a:extLst>
                <a:ext uri="{FF2B5EF4-FFF2-40B4-BE49-F238E27FC236}">
                  <a16:creationId xmlns:a16="http://schemas.microsoft.com/office/drawing/2014/main" id="{59F26B92-B3FC-D8B9-814F-1FA186758AE2}"/>
                </a:ext>
              </a:extLst>
            </p:cNvPr>
            <p:cNvSpPr/>
            <p:nvPr/>
          </p:nvSpPr>
          <p:spPr>
            <a:xfrm>
              <a:off x="6172800" y="4311075"/>
              <a:ext cx="309850" cy="114175"/>
            </a:xfrm>
            <a:custGeom>
              <a:avLst/>
              <a:gdLst/>
              <a:ahLst/>
              <a:cxnLst/>
              <a:rect l="l" t="t" r="r" b="b"/>
              <a:pathLst>
                <a:path w="12394" h="4567" extrusionOk="0">
                  <a:moveTo>
                    <a:pt x="11409" y="0"/>
                  </a:moveTo>
                  <a:cubicBezTo>
                    <a:pt x="9464" y="0"/>
                    <a:pt x="8250" y="2639"/>
                    <a:pt x="6947" y="3783"/>
                  </a:cubicBezTo>
                  <a:cubicBezTo>
                    <a:pt x="6373" y="4281"/>
                    <a:pt x="5811" y="4462"/>
                    <a:pt x="5250" y="4462"/>
                  </a:cubicBezTo>
                  <a:cubicBezTo>
                    <a:pt x="4326" y="4462"/>
                    <a:pt x="3403" y="3973"/>
                    <a:pt x="2428" y="3599"/>
                  </a:cubicBezTo>
                  <a:cubicBezTo>
                    <a:pt x="2091" y="3473"/>
                    <a:pt x="1729" y="3397"/>
                    <a:pt x="1373" y="3397"/>
                  </a:cubicBezTo>
                  <a:cubicBezTo>
                    <a:pt x="882" y="3397"/>
                    <a:pt x="404" y="3542"/>
                    <a:pt x="27" y="3899"/>
                  </a:cubicBezTo>
                  <a:cubicBezTo>
                    <a:pt x="1" y="3925"/>
                    <a:pt x="25" y="3961"/>
                    <a:pt x="60" y="3961"/>
                  </a:cubicBezTo>
                  <a:cubicBezTo>
                    <a:pt x="70" y="3961"/>
                    <a:pt x="82" y="3958"/>
                    <a:pt x="93" y="3950"/>
                  </a:cubicBezTo>
                  <a:cubicBezTo>
                    <a:pt x="465" y="3601"/>
                    <a:pt x="872" y="3473"/>
                    <a:pt x="1293" y="3473"/>
                  </a:cubicBezTo>
                  <a:cubicBezTo>
                    <a:pt x="2120" y="3473"/>
                    <a:pt x="3000" y="3968"/>
                    <a:pt x="3762" y="4266"/>
                  </a:cubicBezTo>
                  <a:cubicBezTo>
                    <a:pt x="4231" y="4457"/>
                    <a:pt x="4677" y="4567"/>
                    <a:pt x="5124" y="4567"/>
                  </a:cubicBezTo>
                  <a:cubicBezTo>
                    <a:pt x="5536" y="4567"/>
                    <a:pt x="5949" y="4474"/>
                    <a:pt x="6380" y="4266"/>
                  </a:cubicBezTo>
                  <a:cubicBezTo>
                    <a:pt x="8168" y="3373"/>
                    <a:pt x="9208" y="59"/>
                    <a:pt x="11368" y="59"/>
                  </a:cubicBezTo>
                  <a:cubicBezTo>
                    <a:pt x="11666" y="59"/>
                    <a:pt x="11986" y="123"/>
                    <a:pt x="12332" y="264"/>
                  </a:cubicBezTo>
                  <a:cubicBezTo>
                    <a:pt x="12338" y="266"/>
                    <a:pt x="12343" y="267"/>
                    <a:pt x="12348" y="267"/>
                  </a:cubicBezTo>
                  <a:cubicBezTo>
                    <a:pt x="12386" y="267"/>
                    <a:pt x="12394" y="213"/>
                    <a:pt x="12350" y="198"/>
                  </a:cubicBezTo>
                  <a:cubicBezTo>
                    <a:pt x="12018" y="61"/>
                    <a:pt x="11705" y="0"/>
                    <a:pt x="1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736;p76">
              <a:extLst>
                <a:ext uri="{FF2B5EF4-FFF2-40B4-BE49-F238E27FC236}">
                  <a16:creationId xmlns:a16="http://schemas.microsoft.com/office/drawing/2014/main" id="{D0EF30F3-BDC7-92BE-03D9-5045FCB7E306}"/>
                </a:ext>
              </a:extLst>
            </p:cNvPr>
            <p:cNvSpPr/>
            <p:nvPr/>
          </p:nvSpPr>
          <p:spPr>
            <a:xfrm>
              <a:off x="6425675" y="4030950"/>
              <a:ext cx="74625" cy="338650"/>
            </a:xfrm>
            <a:custGeom>
              <a:avLst/>
              <a:gdLst/>
              <a:ahLst/>
              <a:cxnLst/>
              <a:rect l="l" t="t" r="r" b="b"/>
              <a:pathLst>
                <a:path w="2985" h="13546" extrusionOk="0">
                  <a:moveTo>
                    <a:pt x="45" y="1"/>
                  </a:moveTo>
                  <a:cubicBezTo>
                    <a:pt x="23" y="1"/>
                    <a:pt x="0" y="18"/>
                    <a:pt x="0" y="48"/>
                  </a:cubicBezTo>
                  <a:cubicBezTo>
                    <a:pt x="984" y="4533"/>
                    <a:pt x="1935" y="9035"/>
                    <a:pt x="2902" y="13521"/>
                  </a:cubicBezTo>
                  <a:cubicBezTo>
                    <a:pt x="2907" y="13538"/>
                    <a:pt x="2919" y="13545"/>
                    <a:pt x="2932" y="13545"/>
                  </a:cubicBezTo>
                  <a:cubicBezTo>
                    <a:pt x="2956" y="13545"/>
                    <a:pt x="2984" y="13520"/>
                    <a:pt x="2984" y="13488"/>
                  </a:cubicBezTo>
                  <a:cubicBezTo>
                    <a:pt x="2001" y="9001"/>
                    <a:pt x="1050" y="4517"/>
                    <a:pt x="83" y="31"/>
                  </a:cubicBezTo>
                  <a:cubicBezTo>
                    <a:pt x="76" y="10"/>
                    <a:pt x="61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737;p76">
              <a:extLst>
                <a:ext uri="{FF2B5EF4-FFF2-40B4-BE49-F238E27FC236}">
                  <a16:creationId xmlns:a16="http://schemas.microsoft.com/office/drawing/2014/main" id="{11799D4C-F1D0-3DF5-9AEF-2B305D1B3085}"/>
                </a:ext>
              </a:extLst>
            </p:cNvPr>
            <p:cNvSpPr/>
            <p:nvPr/>
          </p:nvSpPr>
          <p:spPr>
            <a:xfrm>
              <a:off x="6450375" y="4030825"/>
              <a:ext cx="111550" cy="102125"/>
            </a:xfrm>
            <a:custGeom>
              <a:avLst/>
              <a:gdLst/>
              <a:ahLst/>
              <a:cxnLst/>
              <a:rect l="l" t="t" r="r" b="b"/>
              <a:pathLst>
                <a:path w="4462" h="4085" extrusionOk="0">
                  <a:moveTo>
                    <a:pt x="4410" y="0"/>
                  </a:moveTo>
                  <a:cubicBezTo>
                    <a:pt x="4406" y="0"/>
                    <a:pt x="4402" y="1"/>
                    <a:pt x="4398" y="2"/>
                  </a:cubicBezTo>
                  <a:cubicBezTo>
                    <a:pt x="2414" y="653"/>
                    <a:pt x="829" y="2103"/>
                    <a:pt x="13" y="4021"/>
                  </a:cubicBezTo>
                  <a:cubicBezTo>
                    <a:pt x="0" y="4057"/>
                    <a:pt x="31" y="4084"/>
                    <a:pt x="56" y="4084"/>
                  </a:cubicBezTo>
                  <a:cubicBezTo>
                    <a:pt x="66" y="4084"/>
                    <a:pt x="75" y="4080"/>
                    <a:pt x="80" y="4071"/>
                  </a:cubicBezTo>
                  <a:cubicBezTo>
                    <a:pt x="896" y="2154"/>
                    <a:pt x="2447" y="720"/>
                    <a:pt x="4431" y="86"/>
                  </a:cubicBezTo>
                  <a:cubicBezTo>
                    <a:pt x="4461" y="70"/>
                    <a:pt x="4451" y="0"/>
                    <a:pt x="4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738;p76">
              <a:extLst>
                <a:ext uri="{FF2B5EF4-FFF2-40B4-BE49-F238E27FC236}">
                  <a16:creationId xmlns:a16="http://schemas.microsoft.com/office/drawing/2014/main" id="{551909B1-4A94-3D1E-D9EA-1BD8A206D4E7}"/>
                </a:ext>
              </a:extLst>
            </p:cNvPr>
            <p:cNvSpPr/>
            <p:nvPr/>
          </p:nvSpPr>
          <p:spPr>
            <a:xfrm>
              <a:off x="6304350" y="3609425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84" y="1"/>
                  </a:moveTo>
                  <a:lnTo>
                    <a:pt x="51" y="17"/>
                  </a:lnTo>
                  <a:cubicBezTo>
                    <a:pt x="51" y="17"/>
                    <a:pt x="34" y="17"/>
                    <a:pt x="34" y="34"/>
                  </a:cubicBezTo>
                  <a:lnTo>
                    <a:pt x="0" y="68"/>
                  </a:lnTo>
                  <a:cubicBezTo>
                    <a:pt x="9" y="76"/>
                    <a:pt x="22" y="80"/>
                    <a:pt x="36" y="80"/>
                  </a:cubicBezTo>
                  <a:cubicBezTo>
                    <a:pt x="51" y="80"/>
                    <a:pt x="68" y="76"/>
                    <a:pt x="84" y="68"/>
                  </a:cubicBezTo>
                  <a:cubicBezTo>
                    <a:pt x="100" y="34"/>
                    <a:pt x="100" y="17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739;p76">
              <a:extLst>
                <a:ext uri="{FF2B5EF4-FFF2-40B4-BE49-F238E27FC236}">
                  <a16:creationId xmlns:a16="http://schemas.microsoft.com/office/drawing/2014/main" id="{A2583812-808C-8D65-76DC-C311CD0EFE38}"/>
                </a:ext>
              </a:extLst>
            </p:cNvPr>
            <p:cNvSpPr/>
            <p:nvPr/>
          </p:nvSpPr>
          <p:spPr>
            <a:xfrm>
              <a:off x="6364375" y="3597325"/>
              <a:ext cx="5450" cy="5200"/>
            </a:xfrm>
            <a:custGeom>
              <a:avLst/>
              <a:gdLst/>
              <a:ahLst/>
              <a:cxnLst/>
              <a:rect l="l" t="t" r="r" b="b"/>
              <a:pathLst>
                <a:path w="218" h="208" extrusionOk="0">
                  <a:moveTo>
                    <a:pt x="118" y="1"/>
                  </a:moveTo>
                  <a:cubicBezTo>
                    <a:pt x="67" y="1"/>
                    <a:pt x="34" y="34"/>
                    <a:pt x="18" y="51"/>
                  </a:cubicBezTo>
                  <a:lnTo>
                    <a:pt x="18" y="67"/>
                  </a:lnTo>
                  <a:lnTo>
                    <a:pt x="1" y="134"/>
                  </a:lnTo>
                  <a:lnTo>
                    <a:pt x="18" y="151"/>
                  </a:lnTo>
                  <a:lnTo>
                    <a:pt x="1" y="167"/>
                  </a:lnTo>
                  <a:cubicBezTo>
                    <a:pt x="25" y="192"/>
                    <a:pt x="49" y="208"/>
                    <a:pt x="74" y="208"/>
                  </a:cubicBezTo>
                  <a:cubicBezTo>
                    <a:pt x="83" y="208"/>
                    <a:pt x="92" y="205"/>
                    <a:pt x="101" y="201"/>
                  </a:cubicBezTo>
                  <a:cubicBezTo>
                    <a:pt x="118" y="201"/>
                    <a:pt x="151" y="201"/>
                    <a:pt x="167" y="185"/>
                  </a:cubicBezTo>
                  <a:cubicBezTo>
                    <a:pt x="218" y="134"/>
                    <a:pt x="218" y="67"/>
                    <a:pt x="185" y="18"/>
                  </a:cubicBezTo>
                  <a:lnTo>
                    <a:pt x="151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740;p76">
              <a:extLst>
                <a:ext uri="{FF2B5EF4-FFF2-40B4-BE49-F238E27FC236}">
                  <a16:creationId xmlns:a16="http://schemas.microsoft.com/office/drawing/2014/main" id="{AAC472A6-A37E-296E-DBB3-E7C395E9A6F0}"/>
                </a:ext>
              </a:extLst>
            </p:cNvPr>
            <p:cNvSpPr/>
            <p:nvPr/>
          </p:nvSpPr>
          <p:spPr>
            <a:xfrm>
              <a:off x="6379375" y="3602325"/>
              <a:ext cx="4625" cy="4200"/>
            </a:xfrm>
            <a:custGeom>
              <a:avLst/>
              <a:gdLst/>
              <a:ahLst/>
              <a:cxnLst/>
              <a:rect l="l" t="t" r="r" b="b"/>
              <a:pathLst>
                <a:path w="185" h="168" extrusionOk="0">
                  <a:moveTo>
                    <a:pt x="101" y="1"/>
                  </a:moveTo>
                  <a:lnTo>
                    <a:pt x="85" y="18"/>
                  </a:lnTo>
                  <a:cubicBezTo>
                    <a:pt x="68" y="18"/>
                    <a:pt x="34" y="18"/>
                    <a:pt x="18" y="51"/>
                  </a:cubicBezTo>
                  <a:lnTo>
                    <a:pt x="18" y="67"/>
                  </a:lnTo>
                  <a:lnTo>
                    <a:pt x="1" y="85"/>
                  </a:lnTo>
                  <a:lnTo>
                    <a:pt x="18" y="101"/>
                  </a:lnTo>
                  <a:cubicBezTo>
                    <a:pt x="18" y="118"/>
                    <a:pt x="18" y="118"/>
                    <a:pt x="34" y="134"/>
                  </a:cubicBezTo>
                  <a:lnTo>
                    <a:pt x="34" y="151"/>
                  </a:lnTo>
                  <a:lnTo>
                    <a:pt x="52" y="151"/>
                  </a:lnTo>
                  <a:lnTo>
                    <a:pt x="68" y="167"/>
                  </a:lnTo>
                  <a:lnTo>
                    <a:pt x="85" y="167"/>
                  </a:lnTo>
                  <a:cubicBezTo>
                    <a:pt x="118" y="167"/>
                    <a:pt x="152" y="134"/>
                    <a:pt x="168" y="101"/>
                  </a:cubicBezTo>
                  <a:cubicBezTo>
                    <a:pt x="185" y="85"/>
                    <a:pt x="168" y="51"/>
                    <a:pt x="152" y="18"/>
                  </a:cubicBezTo>
                  <a:lnTo>
                    <a:pt x="134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741;p76">
              <a:extLst>
                <a:ext uri="{FF2B5EF4-FFF2-40B4-BE49-F238E27FC236}">
                  <a16:creationId xmlns:a16="http://schemas.microsoft.com/office/drawing/2014/main" id="{A5E3C8BE-0292-69EE-647C-80763E0FF143}"/>
                </a:ext>
              </a:extLst>
            </p:cNvPr>
            <p:cNvSpPr/>
            <p:nvPr/>
          </p:nvSpPr>
          <p:spPr>
            <a:xfrm>
              <a:off x="6368975" y="3681975"/>
              <a:ext cx="1700" cy="1425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17" y="0"/>
                  </a:moveTo>
                  <a:lnTo>
                    <a:pt x="1" y="34"/>
                  </a:lnTo>
                  <a:lnTo>
                    <a:pt x="17" y="34"/>
                  </a:lnTo>
                  <a:cubicBezTo>
                    <a:pt x="17" y="45"/>
                    <a:pt x="25" y="57"/>
                    <a:pt x="36" y="57"/>
                  </a:cubicBezTo>
                  <a:cubicBezTo>
                    <a:pt x="40" y="57"/>
                    <a:pt x="45" y="55"/>
                    <a:pt x="50" y="50"/>
                  </a:cubicBezTo>
                  <a:lnTo>
                    <a:pt x="67" y="34"/>
                  </a:lnTo>
                  <a:lnTo>
                    <a:pt x="50" y="16"/>
                  </a:lnTo>
                  <a:cubicBezTo>
                    <a:pt x="34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742;p76">
              <a:extLst>
                <a:ext uri="{FF2B5EF4-FFF2-40B4-BE49-F238E27FC236}">
                  <a16:creationId xmlns:a16="http://schemas.microsoft.com/office/drawing/2014/main" id="{F6F049F1-E831-D434-4320-2968B77F72D9}"/>
                </a:ext>
              </a:extLst>
            </p:cNvPr>
            <p:cNvSpPr/>
            <p:nvPr/>
          </p:nvSpPr>
          <p:spPr>
            <a:xfrm>
              <a:off x="6437350" y="35802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1"/>
                  </a:moveTo>
                  <a:cubicBezTo>
                    <a:pt x="0" y="1"/>
                    <a:pt x="0" y="1"/>
                    <a:pt x="0" y="17"/>
                  </a:cubicBezTo>
                  <a:lnTo>
                    <a:pt x="0" y="34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34" y="50"/>
                    <a:pt x="34" y="50"/>
                    <a:pt x="34" y="34"/>
                  </a:cubicBezTo>
                  <a:cubicBezTo>
                    <a:pt x="50" y="17"/>
                    <a:pt x="34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743;p76">
              <a:extLst>
                <a:ext uri="{FF2B5EF4-FFF2-40B4-BE49-F238E27FC236}">
                  <a16:creationId xmlns:a16="http://schemas.microsoft.com/office/drawing/2014/main" id="{D437835B-B2DE-1FD5-C9B8-25B6F7F3894A}"/>
                </a:ext>
              </a:extLst>
            </p:cNvPr>
            <p:cNvSpPr/>
            <p:nvPr/>
          </p:nvSpPr>
          <p:spPr>
            <a:xfrm>
              <a:off x="6358550" y="3601750"/>
              <a:ext cx="6675" cy="5825"/>
            </a:xfrm>
            <a:custGeom>
              <a:avLst/>
              <a:gdLst/>
              <a:ahLst/>
              <a:cxnLst/>
              <a:rect l="l" t="t" r="r" b="b"/>
              <a:pathLst>
                <a:path w="267" h="233" extrusionOk="0">
                  <a:moveTo>
                    <a:pt x="127" y="1"/>
                  </a:moveTo>
                  <a:cubicBezTo>
                    <a:pt x="118" y="1"/>
                    <a:pt x="109" y="3"/>
                    <a:pt x="100" y="8"/>
                  </a:cubicBezTo>
                  <a:cubicBezTo>
                    <a:pt x="67" y="8"/>
                    <a:pt x="33" y="24"/>
                    <a:pt x="0" y="57"/>
                  </a:cubicBezTo>
                  <a:lnTo>
                    <a:pt x="0" y="108"/>
                  </a:lnTo>
                  <a:lnTo>
                    <a:pt x="0" y="124"/>
                  </a:lnTo>
                  <a:lnTo>
                    <a:pt x="17" y="174"/>
                  </a:lnTo>
                  <a:cubicBezTo>
                    <a:pt x="51" y="190"/>
                    <a:pt x="67" y="208"/>
                    <a:pt x="84" y="208"/>
                  </a:cubicBezTo>
                  <a:cubicBezTo>
                    <a:pt x="109" y="224"/>
                    <a:pt x="134" y="233"/>
                    <a:pt x="159" y="233"/>
                  </a:cubicBezTo>
                  <a:cubicBezTo>
                    <a:pt x="184" y="233"/>
                    <a:pt x="209" y="224"/>
                    <a:pt x="234" y="208"/>
                  </a:cubicBezTo>
                  <a:cubicBezTo>
                    <a:pt x="234" y="190"/>
                    <a:pt x="251" y="174"/>
                    <a:pt x="251" y="157"/>
                  </a:cubicBezTo>
                  <a:cubicBezTo>
                    <a:pt x="267" y="124"/>
                    <a:pt x="251" y="90"/>
                    <a:pt x="234" y="57"/>
                  </a:cubicBezTo>
                  <a:lnTo>
                    <a:pt x="200" y="41"/>
                  </a:lnTo>
                  <a:cubicBezTo>
                    <a:pt x="176" y="17"/>
                    <a:pt x="151" y="1"/>
                    <a:pt x="1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744;p76">
              <a:extLst>
                <a:ext uri="{FF2B5EF4-FFF2-40B4-BE49-F238E27FC236}">
                  <a16:creationId xmlns:a16="http://schemas.microsoft.com/office/drawing/2014/main" id="{F051A5F8-E701-DC7C-16D8-2BCEDE0CF216}"/>
                </a:ext>
              </a:extLst>
            </p:cNvPr>
            <p:cNvSpPr/>
            <p:nvPr/>
          </p:nvSpPr>
          <p:spPr>
            <a:xfrm>
              <a:off x="6337300" y="36244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0"/>
                  </a:moveTo>
                  <a:lnTo>
                    <a:pt x="34" y="33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16" y="167"/>
                  </a:lnTo>
                  <a:lnTo>
                    <a:pt x="34" y="183"/>
                  </a:lnTo>
                  <a:lnTo>
                    <a:pt x="83" y="200"/>
                  </a:lnTo>
                  <a:lnTo>
                    <a:pt x="100" y="200"/>
                  </a:lnTo>
                  <a:lnTo>
                    <a:pt x="150" y="183"/>
                  </a:lnTo>
                  <a:cubicBezTo>
                    <a:pt x="183" y="167"/>
                    <a:pt x="200" y="150"/>
                    <a:pt x="200" y="116"/>
                  </a:cubicBezTo>
                  <a:cubicBezTo>
                    <a:pt x="200" y="83"/>
                    <a:pt x="183" y="67"/>
                    <a:pt x="167" y="33"/>
                  </a:cubicBezTo>
                  <a:lnTo>
                    <a:pt x="150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745;p76">
              <a:extLst>
                <a:ext uri="{FF2B5EF4-FFF2-40B4-BE49-F238E27FC236}">
                  <a16:creationId xmlns:a16="http://schemas.microsoft.com/office/drawing/2014/main" id="{9C9D09BF-D603-4F81-C4BE-0712000FFCA0}"/>
                </a:ext>
              </a:extLst>
            </p:cNvPr>
            <p:cNvSpPr/>
            <p:nvPr/>
          </p:nvSpPr>
          <p:spPr>
            <a:xfrm>
              <a:off x="6326025" y="36823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34" y="18"/>
                    <a:pt x="18" y="18"/>
                    <a:pt x="18" y="18"/>
                  </a:cubicBezTo>
                  <a:lnTo>
                    <a:pt x="0" y="34"/>
                  </a:lnTo>
                  <a:cubicBezTo>
                    <a:pt x="0" y="51"/>
                    <a:pt x="18" y="51"/>
                    <a:pt x="18" y="67"/>
                  </a:cubicBezTo>
                  <a:lnTo>
                    <a:pt x="51" y="67"/>
                  </a:lnTo>
                  <a:cubicBezTo>
                    <a:pt x="51" y="51"/>
                    <a:pt x="67" y="51"/>
                    <a:pt x="67" y="34"/>
                  </a:cubicBezTo>
                  <a:cubicBezTo>
                    <a:pt x="67" y="34"/>
                    <a:pt x="67" y="18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746;p76">
              <a:extLst>
                <a:ext uri="{FF2B5EF4-FFF2-40B4-BE49-F238E27FC236}">
                  <a16:creationId xmlns:a16="http://schemas.microsoft.com/office/drawing/2014/main" id="{1DB44677-34E5-D39D-8B5C-B7F73819F70C}"/>
                </a:ext>
              </a:extLst>
            </p:cNvPr>
            <p:cNvSpPr/>
            <p:nvPr/>
          </p:nvSpPr>
          <p:spPr>
            <a:xfrm>
              <a:off x="6394825" y="36527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0" y="1"/>
                  </a:moveTo>
                  <a:cubicBezTo>
                    <a:pt x="34" y="1"/>
                    <a:pt x="16" y="1"/>
                    <a:pt x="0" y="17"/>
                  </a:cubicBezTo>
                  <a:cubicBezTo>
                    <a:pt x="0" y="34"/>
                    <a:pt x="16" y="34"/>
                    <a:pt x="16" y="50"/>
                  </a:cubicBezTo>
                  <a:lnTo>
                    <a:pt x="34" y="50"/>
                  </a:lnTo>
                  <a:cubicBezTo>
                    <a:pt x="34" y="50"/>
                    <a:pt x="50" y="50"/>
                    <a:pt x="50" y="34"/>
                  </a:cubicBezTo>
                  <a:lnTo>
                    <a:pt x="67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747;p76">
              <a:extLst>
                <a:ext uri="{FF2B5EF4-FFF2-40B4-BE49-F238E27FC236}">
                  <a16:creationId xmlns:a16="http://schemas.microsoft.com/office/drawing/2014/main" id="{6FEA44FF-1899-E0CF-47E3-F4EF94BC92E3}"/>
                </a:ext>
              </a:extLst>
            </p:cNvPr>
            <p:cNvSpPr/>
            <p:nvPr/>
          </p:nvSpPr>
          <p:spPr>
            <a:xfrm>
              <a:off x="6367700" y="3604825"/>
              <a:ext cx="6300" cy="8375"/>
            </a:xfrm>
            <a:custGeom>
              <a:avLst/>
              <a:gdLst/>
              <a:ahLst/>
              <a:cxnLst/>
              <a:rect l="l" t="t" r="r" b="b"/>
              <a:pathLst>
                <a:path w="252" h="335" extrusionOk="0">
                  <a:moveTo>
                    <a:pt x="101" y="1"/>
                  </a:moveTo>
                  <a:lnTo>
                    <a:pt x="68" y="18"/>
                  </a:lnTo>
                  <a:lnTo>
                    <a:pt x="34" y="34"/>
                  </a:lnTo>
                  <a:lnTo>
                    <a:pt x="52" y="34"/>
                  </a:lnTo>
                  <a:lnTo>
                    <a:pt x="18" y="67"/>
                  </a:lnTo>
                  <a:lnTo>
                    <a:pt x="1" y="85"/>
                  </a:lnTo>
                  <a:lnTo>
                    <a:pt x="18" y="167"/>
                  </a:lnTo>
                  <a:cubicBezTo>
                    <a:pt x="1" y="152"/>
                    <a:pt x="1" y="135"/>
                    <a:pt x="1" y="134"/>
                  </a:cubicBezTo>
                  <a:lnTo>
                    <a:pt x="1" y="134"/>
                  </a:lnTo>
                  <a:cubicBezTo>
                    <a:pt x="1" y="151"/>
                    <a:pt x="18" y="167"/>
                    <a:pt x="34" y="201"/>
                  </a:cubicBezTo>
                  <a:cubicBezTo>
                    <a:pt x="18" y="218"/>
                    <a:pt x="34" y="252"/>
                    <a:pt x="52" y="285"/>
                  </a:cubicBezTo>
                  <a:lnTo>
                    <a:pt x="85" y="318"/>
                  </a:lnTo>
                  <a:lnTo>
                    <a:pt x="118" y="334"/>
                  </a:lnTo>
                  <a:cubicBezTo>
                    <a:pt x="168" y="334"/>
                    <a:pt x="201" y="301"/>
                    <a:pt x="234" y="268"/>
                  </a:cubicBezTo>
                  <a:lnTo>
                    <a:pt x="252" y="218"/>
                  </a:lnTo>
                  <a:lnTo>
                    <a:pt x="252" y="201"/>
                  </a:lnTo>
                  <a:lnTo>
                    <a:pt x="234" y="151"/>
                  </a:lnTo>
                  <a:lnTo>
                    <a:pt x="201" y="118"/>
                  </a:lnTo>
                  <a:lnTo>
                    <a:pt x="185" y="118"/>
                  </a:lnTo>
                  <a:lnTo>
                    <a:pt x="185" y="85"/>
                  </a:lnTo>
                  <a:cubicBezTo>
                    <a:pt x="185" y="101"/>
                    <a:pt x="201" y="101"/>
                    <a:pt x="201" y="118"/>
                  </a:cubicBezTo>
                  <a:cubicBezTo>
                    <a:pt x="201" y="85"/>
                    <a:pt x="201" y="51"/>
                    <a:pt x="185" y="34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748;p76">
              <a:extLst>
                <a:ext uri="{FF2B5EF4-FFF2-40B4-BE49-F238E27FC236}">
                  <a16:creationId xmlns:a16="http://schemas.microsoft.com/office/drawing/2014/main" id="{2BD4BEDB-F5F8-826D-6634-65B61278E71B}"/>
                </a:ext>
              </a:extLst>
            </p:cNvPr>
            <p:cNvSpPr/>
            <p:nvPr/>
          </p:nvSpPr>
          <p:spPr>
            <a:xfrm>
              <a:off x="6391500" y="3622350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49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51"/>
                  </a:lnTo>
                  <a:cubicBezTo>
                    <a:pt x="0" y="67"/>
                    <a:pt x="16" y="84"/>
                    <a:pt x="16" y="100"/>
                  </a:cubicBezTo>
                  <a:cubicBezTo>
                    <a:pt x="49" y="133"/>
                    <a:pt x="83" y="133"/>
                    <a:pt x="116" y="133"/>
                  </a:cubicBezTo>
                  <a:lnTo>
                    <a:pt x="133" y="117"/>
                  </a:lnTo>
                  <a:lnTo>
                    <a:pt x="149" y="100"/>
                  </a:lnTo>
                  <a:lnTo>
                    <a:pt x="149" y="67"/>
                  </a:lnTo>
                  <a:cubicBezTo>
                    <a:pt x="149" y="51"/>
                    <a:pt x="149" y="33"/>
                    <a:pt x="133" y="33"/>
                  </a:cubicBezTo>
                  <a:lnTo>
                    <a:pt x="116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749;p76">
              <a:extLst>
                <a:ext uri="{FF2B5EF4-FFF2-40B4-BE49-F238E27FC236}">
                  <a16:creationId xmlns:a16="http://schemas.microsoft.com/office/drawing/2014/main" id="{2D14271B-360C-8E06-8044-1EDA1ADAFFE9}"/>
                </a:ext>
              </a:extLst>
            </p:cNvPr>
            <p:cNvSpPr/>
            <p:nvPr/>
          </p:nvSpPr>
          <p:spPr>
            <a:xfrm>
              <a:off x="6359800" y="3651125"/>
              <a:ext cx="3375" cy="2075"/>
            </a:xfrm>
            <a:custGeom>
              <a:avLst/>
              <a:gdLst/>
              <a:ahLst/>
              <a:cxnLst/>
              <a:rect l="l" t="t" r="r" b="b"/>
              <a:pathLst>
                <a:path w="135" h="83" extrusionOk="0">
                  <a:moveTo>
                    <a:pt x="67" y="0"/>
                  </a:moveTo>
                  <a:cubicBezTo>
                    <a:pt x="50" y="0"/>
                    <a:pt x="34" y="0"/>
                    <a:pt x="17" y="16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67" y="67"/>
                  </a:lnTo>
                  <a:lnTo>
                    <a:pt x="67" y="83"/>
                  </a:lnTo>
                  <a:lnTo>
                    <a:pt x="134" y="34"/>
                  </a:lnTo>
                  <a:cubicBezTo>
                    <a:pt x="101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750;p76">
              <a:extLst>
                <a:ext uri="{FF2B5EF4-FFF2-40B4-BE49-F238E27FC236}">
                  <a16:creationId xmlns:a16="http://schemas.microsoft.com/office/drawing/2014/main" id="{3F548CC1-8ACB-4F6C-66DF-5F10BD313B00}"/>
                </a:ext>
              </a:extLst>
            </p:cNvPr>
            <p:cNvSpPr/>
            <p:nvPr/>
          </p:nvSpPr>
          <p:spPr>
            <a:xfrm>
              <a:off x="6388550" y="3590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1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67"/>
                  </a:lnTo>
                  <a:lnTo>
                    <a:pt x="1" y="85"/>
                  </a:lnTo>
                  <a:lnTo>
                    <a:pt x="18" y="118"/>
                  </a:lnTo>
                  <a:lnTo>
                    <a:pt x="34" y="118"/>
                  </a:lnTo>
                  <a:lnTo>
                    <a:pt x="51" y="134"/>
                  </a:lnTo>
                  <a:lnTo>
                    <a:pt x="101" y="134"/>
                  </a:lnTo>
                  <a:lnTo>
                    <a:pt x="134" y="101"/>
                  </a:lnTo>
                  <a:lnTo>
                    <a:pt x="134" y="67"/>
                  </a:lnTo>
                  <a:cubicBezTo>
                    <a:pt x="134" y="51"/>
                    <a:pt x="134" y="34"/>
                    <a:pt x="118" y="18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751;p76">
              <a:extLst>
                <a:ext uri="{FF2B5EF4-FFF2-40B4-BE49-F238E27FC236}">
                  <a16:creationId xmlns:a16="http://schemas.microsoft.com/office/drawing/2014/main" id="{C876E19B-DADA-63FB-65CD-EA8BF7DA5031}"/>
                </a:ext>
              </a:extLst>
            </p:cNvPr>
            <p:cNvSpPr/>
            <p:nvPr/>
          </p:nvSpPr>
          <p:spPr>
            <a:xfrm>
              <a:off x="6403150" y="35689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7" y="1"/>
                  </a:moveTo>
                  <a:lnTo>
                    <a:pt x="17" y="18"/>
                  </a:lnTo>
                  <a:cubicBezTo>
                    <a:pt x="17" y="18"/>
                    <a:pt x="1" y="34"/>
                    <a:pt x="1" y="51"/>
                  </a:cubicBezTo>
                  <a:lnTo>
                    <a:pt x="17" y="67"/>
                  </a:lnTo>
                  <a:cubicBezTo>
                    <a:pt x="34" y="67"/>
                    <a:pt x="50" y="51"/>
                    <a:pt x="68" y="34"/>
                  </a:cubicBezTo>
                  <a:cubicBezTo>
                    <a:pt x="68" y="34"/>
                    <a:pt x="68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752;p76">
              <a:extLst>
                <a:ext uri="{FF2B5EF4-FFF2-40B4-BE49-F238E27FC236}">
                  <a16:creationId xmlns:a16="http://schemas.microsoft.com/office/drawing/2014/main" id="{9CE81C1C-C108-AE97-3543-D9B6C08B61CA}"/>
                </a:ext>
              </a:extLst>
            </p:cNvPr>
            <p:cNvSpPr/>
            <p:nvPr/>
          </p:nvSpPr>
          <p:spPr>
            <a:xfrm>
              <a:off x="6394000" y="35448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33" y="1"/>
                  </a:moveTo>
                  <a:cubicBezTo>
                    <a:pt x="16" y="18"/>
                    <a:pt x="0" y="18"/>
                    <a:pt x="0" y="34"/>
                  </a:cubicBezTo>
                  <a:lnTo>
                    <a:pt x="16" y="51"/>
                  </a:lnTo>
                  <a:lnTo>
                    <a:pt x="49" y="51"/>
                  </a:lnTo>
                  <a:cubicBezTo>
                    <a:pt x="49" y="51"/>
                    <a:pt x="67" y="34"/>
                    <a:pt x="49" y="18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753;p76">
              <a:extLst>
                <a:ext uri="{FF2B5EF4-FFF2-40B4-BE49-F238E27FC236}">
                  <a16:creationId xmlns:a16="http://schemas.microsoft.com/office/drawing/2014/main" id="{F51F81D9-40A2-6735-6C76-4845C01DFC12}"/>
                </a:ext>
              </a:extLst>
            </p:cNvPr>
            <p:cNvSpPr/>
            <p:nvPr/>
          </p:nvSpPr>
          <p:spPr>
            <a:xfrm>
              <a:off x="6330625" y="3586500"/>
              <a:ext cx="7100" cy="7000"/>
            </a:xfrm>
            <a:custGeom>
              <a:avLst/>
              <a:gdLst/>
              <a:ahLst/>
              <a:cxnLst/>
              <a:rect l="l" t="t" r="r" b="b"/>
              <a:pathLst>
                <a:path w="284" h="280" extrusionOk="0">
                  <a:moveTo>
                    <a:pt x="150" y="0"/>
                  </a:moveTo>
                  <a:lnTo>
                    <a:pt x="117" y="17"/>
                  </a:lnTo>
                  <a:lnTo>
                    <a:pt x="101" y="33"/>
                  </a:lnTo>
                  <a:lnTo>
                    <a:pt x="67" y="33"/>
                  </a:lnTo>
                  <a:cubicBezTo>
                    <a:pt x="34" y="51"/>
                    <a:pt x="17" y="84"/>
                    <a:pt x="17" y="117"/>
                  </a:cubicBezTo>
                  <a:cubicBezTo>
                    <a:pt x="1" y="133"/>
                    <a:pt x="1" y="167"/>
                    <a:pt x="1" y="217"/>
                  </a:cubicBezTo>
                  <a:lnTo>
                    <a:pt x="50" y="267"/>
                  </a:lnTo>
                  <a:cubicBezTo>
                    <a:pt x="75" y="276"/>
                    <a:pt x="96" y="280"/>
                    <a:pt x="117" y="280"/>
                  </a:cubicBezTo>
                  <a:cubicBezTo>
                    <a:pt x="138" y="280"/>
                    <a:pt x="159" y="276"/>
                    <a:pt x="183" y="267"/>
                  </a:cubicBezTo>
                  <a:cubicBezTo>
                    <a:pt x="217" y="267"/>
                    <a:pt x="267" y="233"/>
                    <a:pt x="267" y="167"/>
                  </a:cubicBezTo>
                  <a:lnTo>
                    <a:pt x="283" y="151"/>
                  </a:lnTo>
                  <a:lnTo>
                    <a:pt x="267" y="67"/>
                  </a:lnTo>
                  <a:lnTo>
                    <a:pt x="267" y="67"/>
                  </a:lnTo>
                  <a:cubicBezTo>
                    <a:pt x="283" y="84"/>
                    <a:pt x="283" y="100"/>
                    <a:pt x="283" y="100"/>
                  </a:cubicBezTo>
                  <a:lnTo>
                    <a:pt x="283" y="100"/>
                  </a:lnTo>
                  <a:cubicBezTo>
                    <a:pt x="283" y="84"/>
                    <a:pt x="267" y="51"/>
                    <a:pt x="250" y="33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754;p76">
              <a:extLst>
                <a:ext uri="{FF2B5EF4-FFF2-40B4-BE49-F238E27FC236}">
                  <a16:creationId xmlns:a16="http://schemas.microsoft.com/office/drawing/2014/main" id="{05B7DA9D-1F7D-01A6-4949-536A8D771627}"/>
                </a:ext>
              </a:extLst>
            </p:cNvPr>
            <p:cNvSpPr/>
            <p:nvPr/>
          </p:nvSpPr>
          <p:spPr>
            <a:xfrm>
              <a:off x="6288950" y="3594650"/>
              <a:ext cx="2525" cy="1775"/>
            </a:xfrm>
            <a:custGeom>
              <a:avLst/>
              <a:gdLst/>
              <a:ahLst/>
              <a:cxnLst/>
              <a:rect l="l" t="t" r="r" b="b"/>
              <a:pathLst>
                <a:path w="101" h="71" extrusionOk="0">
                  <a:moveTo>
                    <a:pt x="29" y="0"/>
                  </a:moveTo>
                  <a:cubicBezTo>
                    <a:pt x="20" y="0"/>
                    <a:pt x="11" y="2"/>
                    <a:pt x="0" y="8"/>
                  </a:cubicBezTo>
                  <a:lnTo>
                    <a:pt x="0" y="41"/>
                  </a:lnTo>
                  <a:cubicBezTo>
                    <a:pt x="16" y="58"/>
                    <a:pt x="16" y="58"/>
                    <a:pt x="33" y="58"/>
                  </a:cubicBezTo>
                  <a:cubicBezTo>
                    <a:pt x="33" y="66"/>
                    <a:pt x="37" y="70"/>
                    <a:pt x="41" y="70"/>
                  </a:cubicBezTo>
                  <a:cubicBezTo>
                    <a:pt x="45" y="70"/>
                    <a:pt x="49" y="66"/>
                    <a:pt x="49" y="58"/>
                  </a:cubicBezTo>
                  <a:lnTo>
                    <a:pt x="67" y="58"/>
                  </a:lnTo>
                  <a:cubicBezTo>
                    <a:pt x="67" y="58"/>
                    <a:pt x="83" y="58"/>
                    <a:pt x="100" y="41"/>
                  </a:cubicBezTo>
                  <a:lnTo>
                    <a:pt x="83" y="8"/>
                  </a:lnTo>
                  <a:cubicBezTo>
                    <a:pt x="61" y="8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755;p76">
              <a:extLst>
                <a:ext uri="{FF2B5EF4-FFF2-40B4-BE49-F238E27FC236}">
                  <a16:creationId xmlns:a16="http://schemas.microsoft.com/office/drawing/2014/main" id="{99706A83-A25F-EFA2-0E76-6C90CFCADF65}"/>
                </a:ext>
              </a:extLst>
            </p:cNvPr>
            <p:cNvSpPr/>
            <p:nvPr/>
          </p:nvSpPr>
          <p:spPr>
            <a:xfrm>
              <a:off x="6317675" y="3581475"/>
              <a:ext cx="2975" cy="2975"/>
            </a:xfrm>
            <a:custGeom>
              <a:avLst/>
              <a:gdLst/>
              <a:ahLst/>
              <a:cxnLst/>
              <a:rect l="l" t="t" r="r" b="b"/>
              <a:pathLst>
                <a:path w="119" h="119" extrusionOk="0">
                  <a:moveTo>
                    <a:pt x="18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2"/>
                  </a:lnTo>
                  <a:lnTo>
                    <a:pt x="1" y="85"/>
                  </a:lnTo>
                  <a:cubicBezTo>
                    <a:pt x="18" y="101"/>
                    <a:pt x="34" y="118"/>
                    <a:pt x="52" y="118"/>
                  </a:cubicBezTo>
                  <a:cubicBezTo>
                    <a:pt x="68" y="118"/>
                    <a:pt x="85" y="101"/>
                    <a:pt x="101" y="85"/>
                  </a:cubicBezTo>
                  <a:cubicBezTo>
                    <a:pt x="118" y="68"/>
                    <a:pt x="118" y="34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756;p76">
              <a:extLst>
                <a:ext uri="{FF2B5EF4-FFF2-40B4-BE49-F238E27FC236}">
                  <a16:creationId xmlns:a16="http://schemas.microsoft.com/office/drawing/2014/main" id="{47C0F167-1313-0317-0503-40A1AFF77029}"/>
                </a:ext>
              </a:extLst>
            </p:cNvPr>
            <p:cNvSpPr/>
            <p:nvPr/>
          </p:nvSpPr>
          <p:spPr>
            <a:xfrm>
              <a:off x="6326850" y="358025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34" y="1"/>
                  </a:moveTo>
                  <a:lnTo>
                    <a:pt x="18" y="34"/>
                  </a:lnTo>
                  <a:lnTo>
                    <a:pt x="1" y="67"/>
                  </a:lnTo>
                  <a:cubicBezTo>
                    <a:pt x="1" y="67"/>
                    <a:pt x="1" y="83"/>
                    <a:pt x="18" y="101"/>
                  </a:cubicBezTo>
                  <a:lnTo>
                    <a:pt x="34" y="117"/>
                  </a:lnTo>
                  <a:lnTo>
                    <a:pt x="101" y="117"/>
                  </a:lnTo>
                  <a:lnTo>
                    <a:pt x="118" y="83"/>
                  </a:lnTo>
                  <a:lnTo>
                    <a:pt x="134" y="50"/>
                  </a:lnTo>
                  <a:cubicBezTo>
                    <a:pt x="134" y="50"/>
                    <a:pt x="134" y="34"/>
                    <a:pt x="118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757;p76">
              <a:extLst>
                <a:ext uri="{FF2B5EF4-FFF2-40B4-BE49-F238E27FC236}">
                  <a16:creationId xmlns:a16="http://schemas.microsoft.com/office/drawing/2014/main" id="{F0B7D416-3F45-817F-4B40-290E4328FE23}"/>
                </a:ext>
              </a:extLst>
            </p:cNvPr>
            <p:cNvSpPr/>
            <p:nvPr/>
          </p:nvSpPr>
          <p:spPr>
            <a:xfrm>
              <a:off x="6281425" y="35689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1"/>
                  </a:moveTo>
                  <a:cubicBezTo>
                    <a:pt x="1" y="1"/>
                    <a:pt x="1" y="18"/>
                    <a:pt x="1" y="34"/>
                  </a:cubicBezTo>
                  <a:lnTo>
                    <a:pt x="34" y="51"/>
                  </a:lnTo>
                  <a:cubicBezTo>
                    <a:pt x="50" y="51"/>
                    <a:pt x="50" y="34"/>
                    <a:pt x="50" y="34"/>
                  </a:cubicBezTo>
                  <a:cubicBezTo>
                    <a:pt x="50" y="18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758;p76">
              <a:extLst>
                <a:ext uri="{FF2B5EF4-FFF2-40B4-BE49-F238E27FC236}">
                  <a16:creationId xmlns:a16="http://schemas.microsoft.com/office/drawing/2014/main" id="{74A0C662-2DD5-863C-B69A-BD206CE90B49}"/>
                </a:ext>
              </a:extLst>
            </p:cNvPr>
            <p:cNvSpPr/>
            <p:nvPr/>
          </p:nvSpPr>
          <p:spPr>
            <a:xfrm>
              <a:off x="6326025" y="3600925"/>
              <a:ext cx="5850" cy="5650"/>
            </a:xfrm>
            <a:custGeom>
              <a:avLst/>
              <a:gdLst/>
              <a:ahLst/>
              <a:cxnLst/>
              <a:rect l="l" t="t" r="r" b="b"/>
              <a:pathLst>
                <a:path w="234" h="226" extrusionOk="0">
                  <a:moveTo>
                    <a:pt x="126" y="0"/>
                  </a:moveTo>
                  <a:cubicBezTo>
                    <a:pt x="104" y="0"/>
                    <a:pt x="82" y="8"/>
                    <a:pt x="67" y="23"/>
                  </a:cubicBezTo>
                  <a:lnTo>
                    <a:pt x="51" y="41"/>
                  </a:lnTo>
                  <a:cubicBezTo>
                    <a:pt x="18" y="57"/>
                    <a:pt x="0" y="90"/>
                    <a:pt x="0" y="123"/>
                  </a:cubicBezTo>
                  <a:lnTo>
                    <a:pt x="0" y="157"/>
                  </a:lnTo>
                  <a:lnTo>
                    <a:pt x="18" y="190"/>
                  </a:lnTo>
                  <a:cubicBezTo>
                    <a:pt x="39" y="211"/>
                    <a:pt x="72" y="225"/>
                    <a:pt x="103" y="225"/>
                  </a:cubicBezTo>
                  <a:cubicBezTo>
                    <a:pt x="121" y="225"/>
                    <a:pt x="139" y="220"/>
                    <a:pt x="151" y="207"/>
                  </a:cubicBezTo>
                  <a:lnTo>
                    <a:pt x="167" y="190"/>
                  </a:lnTo>
                  <a:cubicBezTo>
                    <a:pt x="201" y="174"/>
                    <a:pt x="218" y="141"/>
                    <a:pt x="218" y="123"/>
                  </a:cubicBezTo>
                  <a:cubicBezTo>
                    <a:pt x="234" y="90"/>
                    <a:pt x="218" y="57"/>
                    <a:pt x="201" y="41"/>
                  </a:cubicBezTo>
                  <a:cubicBezTo>
                    <a:pt x="182" y="13"/>
                    <a:pt x="154" y="0"/>
                    <a:pt x="12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759;p76">
              <a:extLst>
                <a:ext uri="{FF2B5EF4-FFF2-40B4-BE49-F238E27FC236}">
                  <a16:creationId xmlns:a16="http://schemas.microsoft.com/office/drawing/2014/main" id="{7105AB6D-F120-0710-51AC-BB0FE657E4E4}"/>
                </a:ext>
              </a:extLst>
            </p:cNvPr>
            <p:cNvSpPr/>
            <p:nvPr/>
          </p:nvSpPr>
          <p:spPr>
            <a:xfrm>
              <a:off x="6343125" y="3622650"/>
              <a:ext cx="5875" cy="5550"/>
            </a:xfrm>
            <a:custGeom>
              <a:avLst/>
              <a:gdLst/>
              <a:ahLst/>
              <a:cxnLst/>
              <a:rect l="l" t="t" r="r" b="b"/>
              <a:pathLst>
                <a:path w="235" h="222" extrusionOk="0">
                  <a:moveTo>
                    <a:pt x="90" y="1"/>
                  </a:moveTo>
                  <a:cubicBezTo>
                    <a:pt x="55" y="1"/>
                    <a:pt x="31" y="25"/>
                    <a:pt x="17" y="39"/>
                  </a:cubicBezTo>
                  <a:lnTo>
                    <a:pt x="1" y="72"/>
                  </a:lnTo>
                  <a:lnTo>
                    <a:pt x="1" y="105"/>
                  </a:lnTo>
                  <a:lnTo>
                    <a:pt x="1" y="121"/>
                  </a:lnTo>
                  <a:lnTo>
                    <a:pt x="1" y="139"/>
                  </a:lnTo>
                  <a:lnTo>
                    <a:pt x="17" y="172"/>
                  </a:lnTo>
                  <a:lnTo>
                    <a:pt x="50" y="205"/>
                  </a:lnTo>
                  <a:lnTo>
                    <a:pt x="68" y="205"/>
                  </a:lnTo>
                  <a:lnTo>
                    <a:pt x="84" y="222"/>
                  </a:lnTo>
                  <a:lnTo>
                    <a:pt x="117" y="222"/>
                  </a:lnTo>
                  <a:lnTo>
                    <a:pt x="168" y="205"/>
                  </a:lnTo>
                  <a:cubicBezTo>
                    <a:pt x="217" y="155"/>
                    <a:pt x="234" y="105"/>
                    <a:pt x="217" y="55"/>
                  </a:cubicBezTo>
                  <a:lnTo>
                    <a:pt x="168" y="5"/>
                  </a:lnTo>
                  <a:lnTo>
                    <a:pt x="117" y="5"/>
                  </a:lnTo>
                  <a:cubicBezTo>
                    <a:pt x="107" y="2"/>
                    <a:pt x="98" y="1"/>
                    <a:pt x="9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760;p76">
              <a:extLst>
                <a:ext uri="{FF2B5EF4-FFF2-40B4-BE49-F238E27FC236}">
                  <a16:creationId xmlns:a16="http://schemas.microsoft.com/office/drawing/2014/main" id="{F2E592D7-43E3-AC40-8B89-8CA3E838D848}"/>
                </a:ext>
              </a:extLst>
            </p:cNvPr>
            <p:cNvSpPr/>
            <p:nvPr/>
          </p:nvSpPr>
          <p:spPr>
            <a:xfrm>
              <a:off x="6332300" y="3631500"/>
              <a:ext cx="5850" cy="6300"/>
            </a:xfrm>
            <a:custGeom>
              <a:avLst/>
              <a:gdLst/>
              <a:ahLst/>
              <a:cxnLst/>
              <a:rect l="l" t="t" r="r" b="b"/>
              <a:pathLst>
                <a:path w="234" h="252" extrusionOk="0">
                  <a:moveTo>
                    <a:pt x="116" y="1"/>
                  </a:moveTo>
                  <a:lnTo>
                    <a:pt x="50" y="18"/>
                  </a:lnTo>
                  <a:lnTo>
                    <a:pt x="50" y="34"/>
                  </a:lnTo>
                  <a:lnTo>
                    <a:pt x="34" y="52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16" y="185"/>
                  </a:lnTo>
                  <a:lnTo>
                    <a:pt x="16" y="201"/>
                  </a:lnTo>
                  <a:cubicBezTo>
                    <a:pt x="50" y="218"/>
                    <a:pt x="67" y="234"/>
                    <a:pt x="100" y="234"/>
                  </a:cubicBezTo>
                  <a:lnTo>
                    <a:pt x="116" y="252"/>
                  </a:lnTo>
                  <a:lnTo>
                    <a:pt x="183" y="252"/>
                  </a:lnTo>
                  <a:cubicBezTo>
                    <a:pt x="183" y="234"/>
                    <a:pt x="234" y="218"/>
                    <a:pt x="234" y="152"/>
                  </a:cubicBezTo>
                  <a:cubicBezTo>
                    <a:pt x="234" y="134"/>
                    <a:pt x="216" y="118"/>
                    <a:pt x="216" y="101"/>
                  </a:cubicBezTo>
                  <a:cubicBezTo>
                    <a:pt x="216" y="68"/>
                    <a:pt x="216" y="34"/>
                    <a:pt x="183" y="18"/>
                  </a:cubicBezTo>
                  <a:lnTo>
                    <a:pt x="167" y="18"/>
                  </a:lnTo>
                  <a:cubicBezTo>
                    <a:pt x="150" y="18"/>
                    <a:pt x="134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761;p76">
              <a:extLst>
                <a:ext uri="{FF2B5EF4-FFF2-40B4-BE49-F238E27FC236}">
                  <a16:creationId xmlns:a16="http://schemas.microsoft.com/office/drawing/2014/main" id="{A607E899-9510-0136-EB26-32745BA1BBED}"/>
                </a:ext>
              </a:extLst>
            </p:cNvPr>
            <p:cNvSpPr/>
            <p:nvPr/>
          </p:nvSpPr>
          <p:spPr>
            <a:xfrm>
              <a:off x="6356050" y="361067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4" y="0"/>
                  </a:moveTo>
                  <a:lnTo>
                    <a:pt x="51" y="18"/>
                  </a:lnTo>
                  <a:cubicBezTo>
                    <a:pt x="0" y="51"/>
                    <a:pt x="0" y="84"/>
                    <a:pt x="0" y="100"/>
                  </a:cubicBezTo>
                  <a:cubicBezTo>
                    <a:pt x="0" y="134"/>
                    <a:pt x="0" y="167"/>
                    <a:pt x="17" y="184"/>
                  </a:cubicBezTo>
                  <a:cubicBezTo>
                    <a:pt x="51" y="200"/>
                    <a:pt x="84" y="218"/>
                    <a:pt x="117" y="218"/>
                  </a:cubicBezTo>
                  <a:cubicBezTo>
                    <a:pt x="151" y="200"/>
                    <a:pt x="167" y="184"/>
                    <a:pt x="184" y="151"/>
                  </a:cubicBezTo>
                  <a:lnTo>
                    <a:pt x="184" y="134"/>
                  </a:lnTo>
                  <a:cubicBezTo>
                    <a:pt x="200" y="100"/>
                    <a:pt x="200" y="67"/>
                    <a:pt x="167" y="34"/>
                  </a:cubicBezTo>
                  <a:lnTo>
                    <a:pt x="151" y="1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762;p76">
              <a:extLst>
                <a:ext uri="{FF2B5EF4-FFF2-40B4-BE49-F238E27FC236}">
                  <a16:creationId xmlns:a16="http://schemas.microsoft.com/office/drawing/2014/main" id="{515BFD68-2431-59E5-92D1-59732150A0D0}"/>
                </a:ext>
              </a:extLst>
            </p:cNvPr>
            <p:cNvSpPr/>
            <p:nvPr/>
          </p:nvSpPr>
          <p:spPr>
            <a:xfrm>
              <a:off x="6282275" y="366985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1"/>
                  </a:moveTo>
                  <a:cubicBezTo>
                    <a:pt x="0" y="18"/>
                    <a:pt x="0" y="18"/>
                    <a:pt x="0" y="34"/>
                  </a:cubicBezTo>
                  <a:cubicBezTo>
                    <a:pt x="0" y="34"/>
                    <a:pt x="0" y="52"/>
                    <a:pt x="16" y="68"/>
                  </a:cubicBezTo>
                  <a:lnTo>
                    <a:pt x="34" y="68"/>
                  </a:lnTo>
                  <a:cubicBezTo>
                    <a:pt x="67" y="52"/>
                    <a:pt x="50" y="18"/>
                    <a:pt x="34" y="18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763;p76">
              <a:extLst>
                <a:ext uri="{FF2B5EF4-FFF2-40B4-BE49-F238E27FC236}">
                  <a16:creationId xmlns:a16="http://schemas.microsoft.com/office/drawing/2014/main" id="{5E0E954D-731B-5C41-A864-525077201579}"/>
                </a:ext>
              </a:extLst>
            </p:cNvPr>
            <p:cNvSpPr/>
            <p:nvPr/>
          </p:nvSpPr>
          <p:spPr>
            <a:xfrm>
              <a:off x="6353125" y="360025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101" y="1"/>
                  </a:moveTo>
                  <a:cubicBezTo>
                    <a:pt x="68" y="1"/>
                    <a:pt x="34" y="17"/>
                    <a:pt x="17" y="34"/>
                  </a:cubicBezTo>
                  <a:lnTo>
                    <a:pt x="1" y="101"/>
                  </a:lnTo>
                  <a:lnTo>
                    <a:pt x="1" y="117"/>
                  </a:lnTo>
                  <a:lnTo>
                    <a:pt x="34" y="184"/>
                  </a:lnTo>
                  <a:cubicBezTo>
                    <a:pt x="47" y="184"/>
                    <a:pt x="71" y="205"/>
                    <a:pt x="107" y="205"/>
                  </a:cubicBezTo>
                  <a:cubicBezTo>
                    <a:pt x="115" y="205"/>
                    <a:pt x="125" y="204"/>
                    <a:pt x="134" y="201"/>
                  </a:cubicBezTo>
                  <a:lnTo>
                    <a:pt x="168" y="184"/>
                  </a:lnTo>
                  <a:lnTo>
                    <a:pt x="184" y="168"/>
                  </a:lnTo>
                  <a:lnTo>
                    <a:pt x="201" y="117"/>
                  </a:lnTo>
                  <a:cubicBezTo>
                    <a:pt x="217" y="101"/>
                    <a:pt x="201" y="68"/>
                    <a:pt x="184" y="34"/>
                  </a:cubicBezTo>
                  <a:cubicBezTo>
                    <a:pt x="150" y="17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764;p76">
              <a:extLst>
                <a:ext uri="{FF2B5EF4-FFF2-40B4-BE49-F238E27FC236}">
                  <a16:creationId xmlns:a16="http://schemas.microsoft.com/office/drawing/2014/main" id="{E6D7713C-4EBF-40F5-7EBD-37B586A8865E}"/>
                </a:ext>
              </a:extLst>
            </p:cNvPr>
            <p:cNvSpPr/>
            <p:nvPr/>
          </p:nvSpPr>
          <p:spPr>
            <a:xfrm>
              <a:off x="6330625" y="3619925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103" y="0"/>
                  </a:moveTo>
                  <a:cubicBezTo>
                    <a:pt x="70" y="0"/>
                    <a:pt x="43" y="18"/>
                    <a:pt x="34" y="48"/>
                  </a:cubicBezTo>
                  <a:lnTo>
                    <a:pt x="17" y="64"/>
                  </a:lnTo>
                  <a:lnTo>
                    <a:pt x="1" y="97"/>
                  </a:lnTo>
                  <a:cubicBezTo>
                    <a:pt x="1" y="114"/>
                    <a:pt x="17" y="148"/>
                    <a:pt x="34" y="164"/>
                  </a:cubicBezTo>
                  <a:cubicBezTo>
                    <a:pt x="52" y="192"/>
                    <a:pt x="81" y="204"/>
                    <a:pt x="111" y="204"/>
                  </a:cubicBezTo>
                  <a:cubicBezTo>
                    <a:pt x="136" y="204"/>
                    <a:pt x="161" y="196"/>
                    <a:pt x="183" y="181"/>
                  </a:cubicBezTo>
                  <a:lnTo>
                    <a:pt x="217" y="114"/>
                  </a:lnTo>
                  <a:lnTo>
                    <a:pt x="217" y="81"/>
                  </a:lnTo>
                  <a:lnTo>
                    <a:pt x="183" y="30"/>
                  </a:lnTo>
                  <a:cubicBezTo>
                    <a:pt x="155" y="10"/>
                    <a:pt x="127" y="0"/>
                    <a:pt x="10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765;p76">
              <a:extLst>
                <a:ext uri="{FF2B5EF4-FFF2-40B4-BE49-F238E27FC236}">
                  <a16:creationId xmlns:a16="http://schemas.microsoft.com/office/drawing/2014/main" id="{E093D183-C9C7-F8EA-6E19-95F91BF24586}"/>
                </a:ext>
              </a:extLst>
            </p:cNvPr>
            <p:cNvSpPr/>
            <p:nvPr/>
          </p:nvSpPr>
          <p:spPr>
            <a:xfrm>
              <a:off x="6424850" y="3616925"/>
              <a:ext cx="850" cy="1275"/>
            </a:xfrm>
            <a:custGeom>
              <a:avLst/>
              <a:gdLst/>
              <a:ahLst/>
              <a:cxnLst/>
              <a:rect l="l" t="t" r="r" b="b"/>
              <a:pathLst>
                <a:path w="34" h="51" extrusionOk="0">
                  <a:moveTo>
                    <a:pt x="16" y="1"/>
                  </a:moveTo>
                  <a:cubicBezTo>
                    <a:pt x="0" y="1"/>
                    <a:pt x="0" y="17"/>
                    <a:pt x="0" y="17"/>
                  </a:cubicBezTo>
                  <a:lnTo>
                    <a:pt x="0" y="34"/>
                  </a:lnTo>
                  <a:lnTo>
                    <a:pt x="0" y="50"/>
                  </a:lnTo>
                  <a:lnTo>
                    <a:pt x="33" y="50"/>
                  </a:lnTo>
                  <a:lnTo>
                    <a:pt x="33" y="1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766;p76">
              <a:extLst>
                <a:ext uri="{FF2B5EF4-FFF2-40B4-BE49-F238E27FC236}">
                  <a16:creationId xmlns:a16="http://schemas.microsoft.com/office/drawing/2014/main" id="{5FE2796D-03A7-F0EC-9457-68A92BD402D0}"/>
                </a:ext>
              </a:extLst>
            </p:cNvPr>
            <p:cNvSpPr/>
            <p:nvPr/>
          </p:nvSpPr>
          <p:spPr>
            <a:xfrm>
              <a:off x="6341875" y="3653625"/>
              <a:ext cx="4175" cy="3825"/>
            </a:xfrm>
            <a:custGeom>
              <a:avLst/>
              <a:gdLst/>
              <a:ahLst/>
              <a:cxnLst/>
              <a:rect l="l" t="t" r="r" b="b"/>
              <a:pathLst>
                <a:path w="167" h="153" extrusionOk="0">
                  <a:moveTo>
                    <a:pt x="33" y="0"/>
                  </a:moveTo>
                  <a:lnTo>
                    <a:pt x="0" y="34"/>
                  </a:lnTo>
                  <a:lnTo>
                    <a:pt x="0" y="67"/>
                  </a:lnTo>
                  <a:cubicBezTo>
                    <a:pt x="0" y="67"/>
                    <a:pt x="0" y="83"/>
                    <a:pt x="17" y="100"/>
                  </a:cubicBezTo>
                  <a:lnTo>
                    <a:pt x="33" y="100"/>
                  </a:lnTo>
                  <a:lnTo>
                    <a:pt x="33" y="134"/>
                  </a:lnTo>
                  <a:lnTo>
                    <a:pt x="51" y="134"/>
                  </a:lnTo>
                  <a:cubicBezTo>
                    <a:pt x="58" y="148"/>
                    <a:pt x="70" y="153"/>
                    <a:pt x="84" y="153"/>
                  </a:cubicBezTo>
                  <a:cubicBezTo>
                    <a:pt x="103" y="153"/>
                    <a:pt x="124" y="143"/>
                    <a:pt x="134" y="134"/>
                  </a:cubicBezTo>
                  <a:cubicBezTo>
                    <a:pt x="151" y="116"/>
                    <a:pt x="167" y="67"/>
                    <a:pt x="134" y="34"/>
                  </a:cubicBezTo>
                  <a:lnTo>
                    <a:pt x="118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767;p76">
              <a:extLst>
                <a:ext uri="{FF2B5EF4-FFF2-40B4-BE49-F238E27FC236}">
                  <a16:creationId xmlns:a16="http://schemas.microsoft.com/office/drawing/2014/main" id="{0E024B58-52E9-842A-CBAB-9032A8DBBBCC}"/>
                </a:ext>
              </a:extLst>
            </p:cNvPr>
            <p:cNvSpPr/>
            <p:nvPr/>
          </p:nvSpPr>
          <p:spPr>
            <a:xfrm>
              <a:off x="6412725" y="36440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8" y="0"/>
                    <a:pt x="1" y="0"/>
                    <a:pt x="1" y="17"/>
                  </a:cubicBezTo>
                  <a:lnTo>
                    <a:pt x="1" y="51"/>
                  </a:lnTo>
                  <a:lnTo>
                    <a:pt x="18" y="67"/>
                  </a:lnTo>
                  <a:lnTo>
                    <a:pt x="34" y="67"/>
                  </a:lnTo>
                  <a:cubicBezTo>
                    <a:pt x="51" y="51"/>
                    <a:pt x="51" y="51"/>
                    <a:pt x="51" y="33"/>
                  </a:cubicBezTo>
                  <a:cubicBezTo>
                    <a:pt x="67" y="33"/>
                    <a:pt x="51" y="17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768;p76">
              <a:extLst>
                <a:ext uri="{FF2B5EF4-FFF2-40B4-BE49-F238E27FC236}">
                  <a16:creationId xmlns:a16="http://schemas.microsoft.com/office/drawing/2014/main" id="{1A3A5F0A-95E7-D895-BFE0-99666F250EE8}"/>
                </a:ext>
              </a:extLst>
            </p:cNvPr>
            <p:cNvSpPr/>
            <p:nvPr/>
          </p:nvSpPr>
          <p:spPr>
            <a:xfrm>
              <a:off x="6356475" y="3634850"/>
              <a:ext cx="6250" cy="545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0" y="0"/>
                  </a:moveTo>
                  <a:cubicBezTo>
                    <a:pt x="67" y="0"/>
                    <a:pt x="34" y="34"/>
                    <a:pt x="16" y="51"/>
                  </a:cubicBezTo>
                  <a:lnTo>
                    <a:pt x="16" y="84"/>
                  </a:lnTo>
                  <a:lnTo>
                    <a:pt x="16" y="100"/>
                  </a:lnTo>
                  <a:cubicBezTo>
                    <a:pt x="0" y="134"/>
                    <a:pt x="16" y="151"/>
                    <a:pt x="34" y="184"/>
                  </a:cubicBezTo>
                  <a:cubicBezTo>
                    <a:pt x="50" y="184"/>
                    <a:pt x="67" y="200"/>
                    <a:pt x="83" y="200"/>
                  </a:cubicBezTo>
                  <a:lnTo>
                    <a:pt x="116" y="218"/>
                  </a:lnTo>
                  <a:lnTo>
                    <a:pt x="134" y="218"/>
                  </a:lnTo>
                  <a:lnTo>
                    <a:pt x="200" y="200"/>
                  </a:lnTo>
                  <a:cubicBezTo>
                    <a:pt x="216" y="167"/>
                    <a:pt x="250" y="118"/>
                    <a:pt x="216" y="34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769;p76">
              <a:extLst>
                <a:ext uri="{FF2B5EF4-FFF2-40B4-BE49-F238E27FC236}">
                  <a16:creationId xmlns:a16="http://schemas.microsoft.com/office/drawing/2014/main" id="{ECD3FF58-926A-3D5D-0CA8-7413D731D1C4}"/>
                </a:ext>
              </a:extLst>
            </p:cNvPr>
            <p:cNvSpPr/>
            <p:nvPr/>
          </p:nvSpPr>
          <p:spPr>
            <a:xfrm>
              <a:off x="6384375" y="3613600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68" y="1"/>
                  </a:moveTo>
                  <a:cubicBezTo>
                    <a:pt x="34" y="1"/>
                    <a:pt x="18" y="17"/>
                    <a:pt x="1" y="50"/>
                  </a:cubicBezTo>
                  <a:lnTo>
                    <a:pt x="1" y="83"/>
                  </a:lnTo>
                  <a:lnTo>
                    <a:pt x="68" y="67"/>
                  </a:lnTo>
                  <a:lnTo>
                    <a:pt x="85" y="67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770;p76">
              <a:extLst>
                <a:ext uri="{FF2B5EF4-FFF2-40B4-BE49-F238E27FC236}">
                  <a16:creationId xmlns:a16="http://schemas.microsoft.com/office/drawing/2014/main" id="{30179EFD-0DD3-231A-4B51-9EE5EB0FAAB2}"/>
                </a:ext>
              </a:extLst>
            </p:cNvPr>
            <p:cNvSpPr/>
            <p:nvPr/>
          </p:nvSpPr>
          <p:spPr>
            <a:xfrm>
              <a:off x="6366875" y="3627600"/>
              <a:ext cx="5025" cy="5600"/>
            </a:xfrm>
            <a:custGeom>
              <a:avLst/>
              <a:gdLst/>
              <a:ahLst/>
              <a:cxnLst/>
              <a:rect l="l" t="t" r="r" b="b"/>
              <a:pathLst>
                <a:path w="201" h="224" extrusionOk="0">
                  <a:moveTo>
                    <a:pt x="85" y="0"/>
                  </a:moveTo>
                  <a:cubicBezTo>
                    <a:pt x="62" y="0"/>
                    <a:pt x="40" y="9"/>
                    <a:pt x="18" y="24"/>
                  </a:cubicBezTo>
                  <a:lnTo>
                    <a:pt x="1" y="74"/>
                  </a:lnTo>
                  <a:lnTo>
                    <a:pt x="1" y="90"/>
                  </a:lnTo>
                  <a:lnTo>
                    <a:pt x="1" y="141"/>
                  </a:lnTo>
                  <a:cubicBezTo>
                    <a:pt x="1" y="157"/>
                    <a:pt x="18" y="174"/>
                    <a:pt x="34" y="190"/>
                  </a:cubicBezTo>
                  <a:cubicBezTo>
                    <a:pt x="51" y="208"/>
                    <a:pt x="85" y="224"/>
                    <a:pt x="118" y="224"/>
                  </a:cubicBezTo>
                  <a:cubicBezTo>
                    <a:pt x="151" y="224"/>
                    <a:pt x="185" y="190"/>
                    <a:pt x="201" y="157"/>
                  </a:cubicBezTo>
                  <a:lnTo>
                    <a:pt x="201" y="108"/>
                  </a:lnTo>
                  <a:lnTo>
                    <a:pt x="201" y="90"/>
                  </a:lnTo>
                  <a:lnTo>
                    <a:pt x="185" y="57"/>
                  </a:lnTo>
                  <a:lnTo>
                    <a:pt x="167" y="41"/>
                  </a:lnTo>
                  <a:cubicBezTo>
                    <a:pt x="140" y="13"/>
                    <a:pt x="112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771;p76">
              <a:extLst>
                <a:ext uri="{FF2B5EF4-FFF2-40B4-BE49-F238E27FC236}">
                  <a16:creationId xmlns:a16="http://schemas.microsoft.com/office/drawing/2014/main" id="{9A176DA7-EB79-1253-41BC-E386E1543BA6}"/>
                </a:ext>
              </a:extLst>
            </p:cNvPr>
            <p:cNvSpPr/>
            <p:nvPr/>
          </p:nvSpPr>
          <p:spPr>
            <a:xfrm>
              <a:off x="6316450" y="3666525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7" y="1"/>
                  </a:moveTo>
                  <a:cubicBezTo>
                    <a:pt x="17" y="1"/>
                    <a:pt x="17" y="18"/>
                    <a:pt x="1" y="18"/>
                  </a:cubicBezTo>
                  <a:lnTo>
                    <a:pt x="1" y="34"/>
                  </a:lnTo>
                  <a:lnTo>
                    <a:pt x="17" y="18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34" y="67"/>
                  </a:lnTo>
                  <a:cubicBezTo>
                    <a:pt x="50" y="67"/>
                    <a:pt x="50" y="51"/>
                    <a:pt x="50" y="51"/>
                  </a:cubicBezTo>
                  <a:cubicBezTo>
                    <a:pt x="50" y="34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772;p76">
              <a:extLst>
                <a:ext uri="{FF2B5EF4-FFF2-40B4-BE49-F238E27FC236}">
                  <a16:creationId xmlns:a16="http://schemas.microsoft.com/office/drawing/2014/main" id="{9D3400DF-1D3A-2B0B-587F-8CE10FE31ED6}"/>
                </a:ext>
              </a:extLst>
            </p:cNvPr>
            <p:cNvSpPr/>
            <p:nvPr/>
          </p:nvSpPr>
          <p:spPr>
            <a:xfrm>
              <a:off x="6378150" y="36194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50" y="0"/>
                  </a:moveTo>
                  <a:lnTo>
                    <a:pt x="16" y="16"/>
                  </a:lnTo>
                  <a:cubicBezTo>
                    <a:pt x="0" y="49"/>
                    <a:pt x="0" y="67"/>
                    <a:pt x="16" y="100"/>
                  </a:cubicBezTo>
                  <a:lnTo>
                    <a:pt x="34" y="116"/>
                  </a:lnTo>
                  <a:lnTo>
                    <a:pt x="101" y="116"/>
                  </a:lnTo>
                  <a:lnTo>
                    <a:pt x="117" y="83"/>
                  </a:lnTo>
                  <a:lnTo>
                    <a:pt x="134" y="67"/>
                  </a:lnTo>
                  <a:lnTo>
                    <a:pt x="117" y="33"/>
                  </a:lnTo>
                  <a:lnTo>
                    <a:pt x="117" y="16"/>
                  </a:lnTo>
                  <a:cubicBezTo>
                    <a:pt x="101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773;p76">
              <a:extLst>
                <a:ext uri="{FF2B5EF4-FFF2-40B4-BE49-F238E27FC236}">
                  <a16:creationId xmlns:a16="http://schemas.microsoft.com/office/drawing/2014/main" id="{21CCDE28-E3DB-1542-736B-4AD628A340FF}"/>
                </a:ext>
              </a:extLst>
            </p:cNvPr>
            <p:cNvSpPr/>
            <p:nvPr/>
          </p:nvSpPr>
          <p:spPr>
            <a:xfrm>
              <a:off x="6357700" y="3622775"/>
              <a:ext cx="5025" cy="5375"/>
            </a:xfrm>
            <a:custGeom>
              <a:avLst/>
              <a:gdLst/>
              <a:ahLst/>
              <a:cxnLst/>
              <a:rect l="l" t="t" r="r" b="b"/>
              <a:pathLst>
                <a:path w="201" h="215" extrusionOk="0">
                  <a:moveTo>
                    <a:pt x="85" y="0"/>
                  </a:moveTo>
                  <a:lnTo>
                    <a:pt x="67" y="16"/>
                  </a:lnTo>
                  <a:lnTo>
                    <a:pt x="34" y="50"/>
                  </a:lnTo>
                  <a:lnTo>
                    <a:pt x="34" y="34"/>
                  </a:lnTo>
                  <a:lnTo>
                    <a:pt x="1" y="67"/>
                  </a:lnTo>
                  <a:lnTo>
                    <a:pt x="1" y="83"/>
                  </a:lnTo>
                  <a:lnTo>
                    <a:pt x="1" y="150"/>
                  </a:lnTo>
                  <a:cubicBezTo>
                    <a:pt x="1" y="167"/>
                    <a:pt x="1" y="167"/>
                    <a:pt x="18" y="183"/>
                  </a:cubicBezTo>
                  <a:cubicBezTo>
                    <a:pt x="41" y="195"/>
                    <a:pt x="72" y="215"/>
                    <a:pt x="105" y="215"/>
                  </a:cubicBezTo>
                  <a:cubicBezTo>
                    <a:pt x="120" y="215"/>
                    <a:pt x="136" y="211"/>
                    <a:pt x="151" y="200"/>
                  </a:cubicBezTo>
                  <a:lnTo>
                    <a:pt x="118" y="134"/>
                  </a:lnTo>
                  <a:lnTo>
                    <a:pt x="167" y="183"/>
                  </a:lnTo>
                  <a:lnTo>
                    <a:pt x="201" y="150"/>
                  </a:lnTo>
                  <a:lnTo>
                    <a:pt x="201" y="50"/>
                  </a:lnTo>
                  <a:lnTo>
                    <a:pt x="167" y="3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774;p76">
              <a:extLst>
                <a:ext uri="{FF2B5EF4-FFF2-40B4-BE49-F238E27FC236}">
                  <a16:creationId xmlns:a16="http://schemas.microsoft.com/office/drawing/2014/main" id="{8B24ACF6-CF1A-61FC-526F-AC8E8777AB70}"/>
                </a:ext>
              </a:extLst>
            </p:cNvPr>
            <p:cNvSpPr/>
            <p:nvPr/>
          </p:nvSpPr>
          <p:spPr>
            <a:xfrm>
              <a:off x="6348125" y="367010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21" y="1"/>
                  </a:moveTo>
                  <a:cubicBezTo>
                    <a:pt x="15" y="1"/>
                    <a:pt x="12" y="8"/>
                    <a:pt x="1" y="8"/>
                  </a:cubicBezTo>
                  <a:cubicBezTo>
                    <a:pt x="1" y="24"/>
                    <a:pt x="1" y="42"/>
                    <a:pt x="17" y="58"/>
                  </a:cubicBezTo>
                  <a:lnTo>
                    <a:pt x="50" y="58"/>
                  </a:lnTo>
                  <a:lnTo>
                    <a:pt x="50" y="42"/>
                  </a:lnTo>
                  <a:lnTo>
                    <a:pt x="50" y="24"/>
                  </a:lnTo>
                  <a:lnTo>
                    <a:pt x="50" y="8"/>
                  </a:lnTo>
                  <a:lnTo>
                    <a:pt x="34" y="8"/>
                  </a:lnTo>
                  <a:cubicBezTo>
                    <a:pt x="28" y="3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775;p76">
              <a:extLst>
                <a:ext uri="{FF2B5EF4-FFF2-40B4-BE49-F238E27FC236}">
                  <a16:creationId xmlns:a16="http://schemas.microsoft.com/office/drawing/2014/main" id="{DA998930-8304-1B0A-B0F1-79C956273E70}"/>
                </a:ext>
              </a:extLst>
            </p:cNvPr>
            <p:cNvSpPr/>
            <p:nvPr/>
          </p:nvSpPr>
          <p:spPr>
            <a:xfrm>
              <a:off x="6348525" y="3629450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52" y="0"/>
                  </a:moveTo>
                  <a:cubicBezTo>
                    <a:pt x="18" y="34"/>
                    <a:pt x="1" y="67"/>
                    <a:pt x="1" y="83"/>
                  </a:cubicBezTo>
                  <a:cubicBezTo>
                    <a:pt x="1" y="116"/>
                    <a:pt x="1" y="150"/>
                    <a:pt x="34" y="183"/>
                  </a:cubicBezTo>
                  <a:lnTo>
                    <a:pt x="52" y="200"/>
                  </a:lnTo>
                  <a:lnTo>
                    <a:pt x="85" y="216"/>
                  </a:lnTo>
                  <a:lnTo>
                    <a:pt x="101" y="216"/>
                  </a:lnTo>
                  <a:lnTo>
                    <a:pt x="152" y="200"/>
                  </a:lnTo>
                  <a:cubicBezTo>
                    <a:pt x="185" y="183"/>
                    <a:pt x="201" y="150"/>
                    <a:pt x="201" y="116"/>
                  </a:cubicBezTo>
                  <a:cubicBezTo>
                    <a:pt x="218" y="83"/>
                    <a:pt x="201" y="50"/>
                    <a:pt x="185" y="34"/>
                  </a:cubicBezTo>
                  <a:lnTo>
                    <a:pt x="168" y="1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776;p76">
              <a:extLst>
                <a:ext uri="{FF2B5EF4-FFF2-40B4-BE49-F238E27FC236}">
                  <a16:creationId xmlns:a16="http://schemas.microsoft.com/office/drawing/2014/main" id="{030728E8-D2EA-F5E8-A498-00266F52D6F1}"/>
                </a:ext>
              </a:extLst>
            </p:cNvPr>
            <p:cNvSpPr/>
            <p:nvPr/>
          </p:nvSpPr>
          <p:spPr>
            <a:xfrm>
              <a:off x="6329350" y="3652500"/>
              <a:ext cx="3800" cy="3650"/>
            </a:xfrm>
            <a:custGeom>
              <a:avLst/>
              <a:gdLst/>
              <a:ahLst/>
              <a:cxnLst/>
              <a:rect l="l" t="t" r="r" b="b"/>
              <a:pathLst>
                <a:path w="152" h="146" extrusionOk="0">
                  <a:moveTo>
                    <a:pt x="92" y="0"/>
                  </a:moveTo>
                  <a:cubicBezTo>
                    <a:pt x="80" y="0"/>
                    <a:pt x="66" y="5"/>
                    <a:pt x="52" y="12"/>
                  </a:cubicBezTo>
                  <a:cubicBezTo>
                    <a:pt x="18" y="28"/>
                    <a:pt x="1" y="79"/>
                    <a:pt x="1" y="112"/>
                  </a:cubicBezTo>
                  <a:lnTo>
                    <a:pt x="18" y="128"/>
                  </a:lnTo>
                  <a:lnTo>
                    <a:pt x="34" y="145"/>
                  </a:lnTo>
                  <a:cubicBezTo>
                    <a:pt x="68" y="145"/>
                    <a:pt x="101" y="145"/>
                    <a:pt x="118" y="128"/>
                  </a:cubicBezTo>
                  <a:cubicBezTo>
                    <a:pt x="134" y="128"/>
                    <a:pt x="152" y="95"/>
                    <a:pt x="152" y="79"/>
                  </a:cubicBezTo>
                  <a:lnTo>
                    <a:pt x="152" y="45"/>
                  </a:lnTo>
                  <a:lnTo>
                    <a:pt x="134" y="28"/>
                  </a:lnTo>
                  <a:cubicBezTo>
                    <a:pt x="125" y="9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777;p76">
              <a:extLst>
                <a:ext uri="{FF2B5EF4-FFF2-40B4-BE49-F238E27FC236}">
                  <a16:creationId xmlns:a16="http://schemas.microsoft.com/office/drawing/2014/main" id="{02FB16EA-EF69-A689-1655-22A22BCC7B23}"/>
                </a:ext>
              </a:extLst>
            </p:cNvPr>
            <p:cNvSpPr/>
            <p:nvPr/>
          </p:nvSpPr>
          <p:spPr>
            <a:xfrm>
              <a:off x="6345200" y="3638625"/>
              <a:ext cx="5450" cy="5850"/>
            </a:xfrm>
            <a:custGeom>
              <a:avLst/>
              <a:gdLst/>
              <a:ahLst/>
              <a:cxnLst/>
              <a:rect l="l" t="t" r="r" b="b"/>
              <a:pathLst>
                <a:path w="218" h="234" extrusionOk="0">
                  <a:moveTo>
                    <a:pt x="101" y="0"/>
                  </a:moveTo>
                  <a:lnTo>
                    <a:pt x="51" y="16"/>
                  </a:lnTo>
                  <a:cubicBezTo>
                    <a:pt x="18" y="49"/>
                    <a:pt x="1" y="83"/>
                    <a:pt x="1" y="100"/>
                  </a:cubicBezTo>
                  <a:cubicBezTo>
                    <a:pt x="1" y="133"/>
                    <a:pt x="18" y="167"/>
                    <a:pt x="34" y="200"/>
                  </a:cubicBezTo>
                  <a:lnTo>
                    <a:pt x="51" y="216"/>
                  </a:lnTo>
                  <a:lnTo>
                    <a:pt x="67" y="216"/>
                  </a:lnTo>
                  <a:lnTo>
                    <a:pt x="101" y="233"/>
                  </a:lnTo>
                  <a:cubicBezTo>
                    <a:pt x="134" y="233"/>
                    <a:pt x="185" y="216"/>
                    <a:pt x="201" y="167"/>
                  </a:cubicBezTo>
                  <a:lnTo>
                    <a:pt x="218" y="133"/>
                  </a:lnTo>
                  <a:lnTo>
                    <a:pt x="218" y="100"/>
                  </a:lnTo>
                  <a:lnTo>
                    <a:pt x="201" y="49"/>
                  </a:lnTo>
                  <a:lnTo>
                    <a:pt x="185" y="3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778;p76">
              <a:extLst>
                <a:ext uri="{FF2B5EF4-FFF2-40B4-BE49-F238E27FC236}">
                  <a16:creationId xmlns:a16="http://schemas.microsoft.com/office/drawing/2014/main" id="{5222CEEA-BA42-F78C-3C6F-9D8C8294A734}"/>
                </a:ext>
              </a:extLst>
            </p:cNvPr>
            <p:cNvSpPr/>
            <p:nvPr/>
          </p:nvSpPr>
          <p:spPr>
            <a:xfrm>
              <a:off x="6331025" y="3709300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13" y="0"/>
                  </a:moveTo>
                  <a:cubicBezTo>
                    <a:pt x="10" y="0"/>
                    <a:pt x="6" y="2"/>
                    <a:pt x="1" y="8"/>
                  </a:cubicBezTo>
                  <a:lnTo>
                    <a:pt x="1" y="24"/>
                  </a:lnTo>
                  <a:lnTo>
                    <a:pt x="1" y="57"/>
                  </a:lnTo>
                  <a:lnTo>
                    <a:pt x="34" y="57"/>
                  </a:lnTo>
                  <a:lnTo>
                    <a:pt x="51" y="41"/>
                  </a:lnTo>
                  <a:lnTo>
                    <a:pt x="51" y="24"/>
                  </a:lnTo>
                  <a:lnTo>
                    <a:pt x="51" y="8"/>
                  </a:lnTo>
                  <a:lnTo>
                    <a:pt x="34" y="8"/>
                  </a:lnTo>
                  <a:cubicBezTo>
                    <a:pt x="23" y="8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779;p76">
              <a:extLst>
                <a:ext uri="{FF2B5EF4-FFF2-40B4-BE49-F238E27FC236}">
                  <a16:creationId xmlns:a16="http://schemas.microsoft.com/office/drawing/2014/main" id="{026C2864-B176-9849-9EAD-D88931122979}"/>
                </a:ext>
              </a:extLst>
            </p:cNvPr>
            <p:cNvSpPr/>
            <p:nvPr/>
          </p:nvSpPr>
          <p:spPr>
            <a:xfrm>
              <a:off x="6329350" y="36411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lnTo>
                    <a:pt x="34" y="16"/>
                  </a:lnTo>
                  <a:lnTo>
                    <a:pt x="18" y="33"/>
                  </a:lnTo>
                  <a:lnTo>
                    <a:pt x="1" y="49"/>
                  </a:lnTo>
                  <a:lnTo>
                    <a:pt x="1" y="83"/>
                  </a:lnTo>
                  <a:lnTo>
                    <a:pt x="18" y="100"/>
                  </a:lnTo>
                  <a:lnTo>
                    <a:pt x="18" y="116"/>
                  </a:lnTo>
                  <a:cubicBezTo>
                    <a:pt x="34" y="133"/>
                    <a:pt x="52" y="133"/>
                    <a:pt x="68" y="133"/>
                  </a:cubicBezTo>
                  <a:cubicBezTo>
                    <a:pt x="85" y="133"/>
                    <a:pt x="118" y="116"/>
                    <a:pt x="134" y="100"/>
                  </a:cubicBezTo>
                  <a:lnTo>
                    <a:pt x="134" y="83"/>
                  </a:lnTo>
                  <a:lnTo>
                    <a:pt x="134" y="49"/>
                  </a:lnTo>
                  <a:lnTo>
                    <a:pt x="134" y="33"/>
                  </a:lnTo>
                  <a:lnTo>
                    <a:pt x="118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780;p76">
              <a:extLst>
                <a:ext uri="{FF2B5EF4-FFF2-40B4-BE49-F238E27FC236}">
                  <a16:creationId xmlns:a16="http://schemas.microsoft.com/office/drawing/2014/main" id="{E0C2D563-B7E5-1A08-AFC4-64EEFED7C546}"/>
                </a:ext>
              </a:extLst>
            </p:cNvPr>
            <p:cNvSpPr/>
            <p:nvPr/>
          </p:nvSpPr>
          <p:spPr>
            <a:xfrm>
              <a:off x="6373975" y="3633025"/>
              <a:ext cx="4200" cy="3275"/>
            </a:xfrm>
            <a:custGeom>
              <a:avLst/>
              <a:gdLst/>
              <a:ahLst/>
              <a:cxnLst/>
              <a:rect l="l" t="t" r="r" b="b"/>
              <a:pathLst>
                <a:path w="168" h="131" extrusionOk="0">
                  <a:moveTo>
                    <a:pt x="88" y="0"/>
                  </a:moveTo>
                  <a:cubicBezTo>
                    <a:pt x="64" y="0"/>
                    <a:pt x="40" y="12"/>
                    <a:pt x="17" y="24"/>
                  </a:cubicBezTo>
                  <a:lnTo>
                    <a:pt x="17" y="40"/>
                  </a:lnTo>
                  <a:cubicBezTo>
                    <a:pt x="1" y="57"/>
                    <a:pt x="17" y="91"/>
                    <a:pt x="34" y="107"/>
                  </a:cubicBezTo>
                  <a:cubicBezTo>
                    <a:pt x="45" y="119"/>
                    <a:pt x="66" y="131"/>
                    <a:pt x="88" y="131"/>
                  </a:cubicBezTo>
                  <a:cubicBezTo>
                    <a:pt x="97" y="131"/>
                    <a:pt x="107" y="129"/>
                    <a:pt x="117" y="124"/>
                  </a:cubicBezTo>
                  <a:cubicBezTo>
                    <a:pt x="150" y="107"/>
                    <a:pt x="167" y="73"/>
                    <a:pt x="150" y="57"/>
                  </a:cubicBezTo>
                  <a:lnTo>
                    <a:pt x="134" y="24"/>
                  </a:lnTo>
                  <a:lnTo>
                    <a:pt x="117" y="24"/>
                  </a:lnTo>
                  <a:lnTo>
                    <a:pt x="117" y="7"/>
                  </a:lnTo>
                  <a:cubicBezTo>
                    <a:pt x="107" y="2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781;p76">
              <a:extLst>
                <a:ext uri="{FF2B5EF4-FFF2-40B4-BE49-F238E27FC236}">
                  <a16:creationId xmlns:a16="http://schemas.microsoft.com/office/drawing/2014/main" id="{CEB84070-3D96-E2B9-B5DA-17B3D62B20E5}"/>
                </a:ext>
              </a:extLst>
            </p:cNvPr>
            <p:cNvSpPr/>
            <p:nvPr/>
          </p:nvSpPr>
          <p:spPr>
            <a:xfrm>
              <a:off x="6381475" y="3645675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50" y="1"/>
                  </a:moveTo>
                  <a:cubicBezTo>
                    <a:pt x="50" y="1"/>
                    <a:pt x="34" y="1"/>
                    <a:pt x="17" y="18"/>
                  </a:cubicBezTo>
                  <a:lnTo>
                    <a:pt x="1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18"/>
                  </a:lnTo>
                  <a:lnTo>
                    <a:pt x="84" y="118"/>
                  </a:lnTo>
                  <a:lnTo>
                    <a:pt x="101" y="85"/>
                  </a:lnTo>
                  <a:lnTo>
                    <a:pt x="117" y="68"/>
                  </a:lnTo>
                  <a:cubicBezTo>
                    <a:pt x="117" y="52"/>
                    <a:pt x="117" y="34"/>
                    <a:pt x="101" y="34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782;p76">
              <a:extLst>
                <a:ext uri="{FF2B5EF4-FFF2-40B4-BE49-F238E27FC236}">
                  <a16:creationId xmlns:a16="http://schemas.microsoft.com/office/drawing/2014/main" id="{0B32E1E6-E08D-8E37-CF8C-D8E3B54A2CF3}"/>
                </a:ext>
              </a:extLst>
            </p:cNvPr>
            <p:cNvSpPr/>
            <p:nvPr/>
          </p:nvSpPr>
          <p:spPr>
            <a:xfrm>
              <a:off x="6361050" y="364235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67" y="0"/>
                  </a:moveTo>
                  <a:cubicBezTo>
                    <a:pt x="51" y="18"/>
                    <a:pt x="33" y="18"/>
                    <a:pt x="33" y="51"/>
                  </a:cubicBezTo>
                  <a:lnTo>
                    <a:pt x="17" y="67"/>
                  </a:lnTo>
                  <a:lnTo>
                    <a:pt x="17" y="84"/>
                  </a:lnTo>
                  <a:cubicBezTo>
                    <a:pt x="17" y="84"/>
                    <a:pt x="17" y="100"/>
                    <a:pt x="0" y="100"/>
                  </a:cubicBezTo>
                  <a:cubicBezTo>
                    <a:pt x="0" y="134"/>
                    <a:pt x="0" y="167"/>
                    <a:pt x="17" y="185"/>
                  </a:cubicBezTo>
                  <a:lnTo>
                    <a:pt x="33" y="201"/>
                  </a:lnTo>
                  <a:lnTo>
                    <a:pt x="84" y="201"/>
                  </a:lnTo>
                  <a:cubicBezTo>
                    <a:pt x="118" y="185"/>
                    <a:pt x="134" y="151"/>
                    <a:pt x="134" y="118"/>
                  </a:cubicBezTo>
                  <a:lnTo>
                    <a:pt x="151" y="100"/>
                  </a:lnTo>
                  <a:lnTo>
                    <a:pt x="151" y="67"/>
                  </a:lnTo>
                  <a:lnTo>
                    <a:pt x="134" y="34"/>
                  </a:lnTo>
                  <a:cubicBezTo>
                    <a:pt x="118" y="0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783;p76">
              <a:extLst>
                <a:ext uri="{FF2B5EF4-FFF2-40B4-BE49-F238E27FC236}">
                  <a16:creationId xmlns:a16="http://schemas.microsoft.com/office/drawing/2014/main" id="{D73ADF58-7690-3C02-72CE-B4CAADBE64E4}"/>
                </a:ext>
              </a:extLst>
            </p:cNvPr>
            <p:cNvSpPr/>
            <p:nvPr/>
          </p:nvSpPr>
          <p:spPr>
            <a:xfrm>
              <a:off x="6351875" y="3651950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51" y="1"/>
                  </a:moveTo>
                  <a:cubicBezTo>
                    <a:pt x="34" y="17"/>
                    <a:pt x="18" y="17"/>
                    <a:pt x="0" y="34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01"/>
                  </a:lnTo>
                  <a:cubicBezTo>
                    <a:pt x="18" y="117"/>
                    <a:pt x="18" y="117"/>
                    <a:pt x="34" y="117"/>
                  </a:cubicBezTo>
                  <a:cubicBezTo>
                    <a:pt x="51" y="117"/>
                    <a:pt x="84" y="117"/>
                    <a:pt x="100" y="101"/>
                  </a:cubicBezTo>
                  <a:cubicBezTo>
                    <a:pt x="118" y="67"/>
                    <a:pt x="118" y="34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784;p76">
              <a:extLst>
                <a:ext uri="{FF2B5EF4-FFF2-40B4-BE49-F238E27FC236}">
                  <a16:creationId xmlns:a16="http://schemas.microsoft.com/office/drawing/2014/main" id="{5854BBC5-7BE0-7141-A2DB-4A9F93024B1D}"/>
                </a:ext>
              </a:extLst>
            </p:cNvPr>
            <p:cNvSpPr/>
            <p:nvPr/>
          </p:nvSpPr>
          <p:spPr>
            <a:xfrm>
              <a:off x="6336875" y="36585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53" y="1"/>
                  </a:moveTo>
                  <a:cubicBezTo>
                    <a:pt x="42" y="1"/>
                    <a:pt x="30" y="2"/>
                    <a:pt x="17" y="5"/>
                  </a:cubicBezTo>
                  <a:lnTo>
                    <a:pt x="0" y="39"/>
                  </a:lnTo>
                  <a:lnTo>
                    <a:pt x="0" y="72"/>
                  </a:lnTo>
                  <a:lnTo>
                    <a:pt x="17" y="105"/>
                  </a:lnTo>
                  <a:lnTo>
                    <a:pt x="33" y="105"/>
                  </a:lnTo>
                  <a:cubicBezTo>
                    <a:pt x="33" y="121"/>
                    <a:pt x="51" y="139"/>
                    <a:pt x="84" y="139"/>
                  </a:cubicBezTo>
                  <a:cubicBezTo>
                    <a:pt x="100" y="139"/>
                    <a:pt x="117" y="139"/>
                    <a:pt x="133" y="121"/>
                  </a:cubicBezTo>
                  <a:lnTo>
                    <a:pt x="151" y="88"/>
                  </a:lnTo>
                  <a:lnTo>
                    <a:pt x="151" y="72"/>
                  </a:lnTo>
                  <a:lnTo>
                    <a:pt x="133" y="39"/>
                  </a:lnTo>
                  <a:cubicBezTo>
                    <a:pt x="121" y="25"/>
                    <a:pt x="96" y="1"/>
                    <a:pt x="5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785;p76">
              <a:extLst>
                <a:ext uri="{FF2B5EF4-FFF2-40B4-BE49-F238E27FC236}">
                  <a16:creationId xmlns:a16="http://schemas.microsoft.com/office/drawing/2014/main" id="{7E00454C-8830-7071-9F5C-550DA86C8C0F}"/>
                </a:ext>
              </a:extLst>
            </p:cNvPr>
            <p:cNvSpPr/>
            <p:nvPr/>
          </p:nvSpPr>
          <p:spPr>
            <a:xfrm>
              <a:off x="6318950" y="3614825"/>
              <a:ext cx="6700" cy="11875"/>
            </a:xfrm>
            <a:custGeom>
              <a:avLst/>
              <a:gdLst/>
              <a:ahLst/>
              <a:cxnLst/>
              <a:rect l="l" t="t" r="r" b="b"/>
              <a:pathLst>
                <a:path w="268" h="475" extrusionOk="0">
                  <a:moveTo>
                    <a:pt x="150" y="1"/>
                  </a:moveTo>
                  <a:lnTo>
                    <a:pt x="83" y="34"/>
                  </a:lnTo>
                  <a:lnTo>
                    <a:pt x="67" y="34"/>
                  </a:lnTo>
                  <a:lnTo>
                    <a:pt x="50" y="101"/>
                  </a:lnTo>
                  <a:lnTo>
                    <a:pt x="50" y="118"/>
                  </a:lnTo>
                  <a:lnTo>
                    <a:pt x="67" y="168"/>
                  </a:lnTo>
                  <a:lnTo>
                    <a:pt x="83" y="185"/>
                  </a:lnTo>
                  <a:lnTo>
                    <a:pt x="67" y="201"/>
                  </a:lnTo>
                  <a:lnTo>
                    <a:pt x="50" y="218"/>
                  </a:lnTo>
                  <a:lnTo>
                    <a:pt x="50" y="285"/>
                  </a:lnTo>
                  <a:cubicBezTo>
                    <a:pt x="34" y="285"/>
                    <a:pt x="34" y="301"/>
                    <a:pt x="17" y="301"/>
                  </a:cubicBezTo>
                  <a:cubicBezTo>
                    <a:pt x="1" y="352"/>
                    <a:pt x="1" y="401"/>
                    <a:pt x="34" y="434"/>
                  </a:cubicBezTo>
                  <a:cubicBezTo>
                    <a:pt x="46" y="459"/>
                    <a:pt x="76" y="475"/>
                    <a:pt x="104" y="475"/>
                  </a:cubicBezTo>
                  <a:cubicBezTo>
                    <a:pt x="115" y="475"/>
                    <a:pt x="125" y="472"/>
                    <a:pt x="134" y="468"/>
                  </a:cubicBezTo>
                  <a:lnTo>
                    <a:pt x="167" y="434"/>
                  </a:lnTo>
                  <a:lnTo>
                    <a:pt x="183" y="418"/>
                  </a:lnTo>
                  <a:cubicBezTo>
                    <a:pt x="183" y="401"/>
                    <a:pt x="201" y="401"/>
                    <a:pt x="201" y="385"/>
                  </a:cubicBezTo>
                  <a:lnTo>
                    <a:pt x="217" y="368"/>
                  </a:lnTo>
                  <a:lnTo>
                    <a:pt x="267" y="318"/>
                  </a:lnTo>
                  <a:lnTo>
                    <a:pt x="267" y="301"/>
                  </a:lnTo>
                  <a:lnTo>
                    <a:pt x="250" y="234"/>
                  </a:lnTo>
                  <a:cubicBezTo>
                    <a:pt x="250" y="234"/>
                    <a:pt x="250" y="201"/>
                    <a:pt x="217" y="185"/>
                  </a:cubicBezTo>
                  <a:lnTo>
                    <a:pt x="234" y="185"/>
                  </a:lnTo>
                  <a:lnTo>
                    <a:pt x="250" y="118"/>
                  </a:lnTo>
                  <a:lnTo>
                    <a:pt x="250" y="101"/>
                  </a:lnTo>
                  <a:lnTo>
                    <a:pt x="234" y="52"/>
                  </a:lnTo>
                  <a:lnTo>
                    <a:pt x="217" y="34"/>
                  </a:lnTo>
                  <a:lnTo>
                    <a:pt x="167" y="1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786;p76">
              <a:extLst>
                <a:ext uri="{FF2B5EF4-FFF2-40B4-BE49-F238E27FC236}">
                  <a16:creationId xmlns:a16="http://schemas.microsoft.com/office/drawing/2014/main" id="{802A0361-9355-11E7-6AB9-252B6E8FD58D}"/>
                </a:ext>
              </a:extLst>
            </p:cNvPr>
            <p:cNvSpPr/>
            <p:nvPr/>
          </p:nvSpPr>
          <p:spPr>
            <a:xfrm>
              <a:off x="6353975" y="3590075"/>
              <a:ext cx="5425" cy="5375"/>
            </a:xfrm>
            <a:custGeom>
              <a:avLst/>
              <a:gdLst/>
              <a:ahLst/>
              <a:cxnLst/>
              <a:rect l="l" t="t" r="r" b="b"/>
              <a:pathLst>
                <a:path w="217" h="215" extrusionOk="0">
                  <a:moveTo>
                    <a:pt x="120" y="1"/>
                  </a:moveTo>
                  <a:cubicBezTo>
                    <a:pt x="109" y="1"/>
                    <a:pt x="97" y="3"/>
                    <a:pt x="83" y="8"/>
                  </a:cubicBezTo>
                  <a:cubicBezTo>
                    <a:pt x="67" y="8"/>
                    <a:pt x="34" y="24"/>
                    <a:pt x="16" y="41"/>
                  </a:cubicBezTo>
                  <a:lnTo>
                    <a:pt x="0" y="74"/>
                  </a:lnTo>
                  <a:lnTo>
                    <a:pt x="0" y="90"/>
                  </a:lnTo>
                  <a:cubicBezTo>
                    <a:pt x="0" y="124"/>
                    <a:pt x="16" y="157"/>
                    <a:pt x="34" y="175"/>
                  </a:cubicBezTo>
                  <a:cubicBezTo>
                    <a:pt x="45" y="199"/>
                    <a:pt x="67" y="214"/>
                    <a:pt x="90" y="214"/>
                  </a:cubicBezTo>
                  <a:cubicBezTo>
                    <a:pt x="99" y="214"/>
                    <a:pt x="108" y="212"/>
                    <a:pt x="116" y="208"/>
                  </a:cubicBezTo>
                  <a:cubicBezTo>
                    <a:pt x="150" y="208"/>
                    <a:pt x="183" y="191"/>
                    <a:pt x="200" y="175"/>
                  </a:cubicBezTo>
                  <a:cubicBezTo>
                    <a:pt x="216" y="124"/>
                    <a:pt x="216" y="74"/>
                    <a:pt x="183" y="41"/>
                  </a:cubicBezTo>
                  <a:cubicBezTo>
                    <a:pt x="171" y="17"/>
                    <a:pt x="150" y="1"/>
                    <a:pt x="12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787;p76">
              <a:extLst>
                <a:ext uri="{FF2B5EF4-FFF2-40B4-BE49-F238E27FC236}">
                  <a16:creationId xmlns:a16="http://schemas.microsoft.com/office/drawing/2014/main" id="{E16771FC-A25E-851C-2DA0-D3CFB25F34E4}"/>
                </a:ext>
              </a:extLst>
            </p:cNvPr>
            <p:cNvSpPr/>
            <p:nvPr/>
          </p:nvSpPr>
          <p:spPr>
            <a:xfrm>
              <a:off x="6361875" y="35548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18" y="51"/>
                  </a:lnTo>
                  <a:lnTo>
                    <a:pt x="51" y="51"/>
                  </a:lnTo>
                  <a:cubicBezTo>
                    <a:pt x="67" y="34"/>
                    <a:pt x="67" y="18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788;p76">
              <a:extLst>
                <a:ext uri="{FF2B5EF4-FFF2-40B4-BE49-F238E27FC236}">
                  <a16:creationId xmlns:a16="http://schemas.microsoft.com/office/drawing/2014/main" id="{5200B620-8166-F18D-71A0-6FAD62E73A26}"/>
                </a:ext>
              </a:extLst>
            </p:cNvPr>
            <p:cNvSpPr/>
            <p:nvPr/>
          </p:nvSpPr>
          <p:spPr>
            <a:xfrm>
              <a:off x="6318950" y="364612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83" y="0"/>
                  </a:moveTo>
                  <a:cubicBezTo>
                    <a:pt x="67" y="0"/>
                    <a:pt x="34" y="0"/>
                    <a:pt x="17" y="16"/>
                  </a:cubicBezTo>
                  <a:cubicBezTo>
                    <a:pt x="1" y="50"/>
                    <a:pt x="1" y="83"/>
                    <a:pt x="17" y="100"/>
                  </a:cubicBezTo>
                  <a:lnTo>
                    <a:pt x="34" y="116"/>
                  </a:lnTo>
                  <a:lnTo>
                    <a:pt x="50" y="134"/>
                  </a:lnTo>
                  <a:lnTo>
                    <a:pt x="67" y="134"/>
                  </a:lnTo>
                  <a:cubicBezTo>
                    <a:pt x="101" y="134"/>
                    <a:pt x="117" y="116"/>
                    <a:pt x="134" y="100"/>
                  </a:cubicBezTo>
                  <a:cubicBezTo>
                    <a:pt x="150" y="67"/>
                    <a:pt x="150" y="34"/>
                    <a:pt x="134" y="16"/>
                  </a:cubicBezTo>
                  <a:cubicBezTo>
                    <a:pt x="117" y="16"/>
                    <a:pt x="117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789;p76">
              <a:extLst>
                <a:ext uri="{FF2B5EF4-FFF2-40B4-BE49-F238E27FC236}">
                  <a16:creationId xmlns:a16="http://schemas.microsoft.com/office/drawing/2014/main" id="{77741FAC-0895-F98D-95B8-C193D0B0F154}"/>
                </a:ext>
              </a:extLst>
            </p:cNvPr>
            <p:cNvSpPr/>
            <p:nvPr/>
          </p:nvSpPr>
          <p:spPr>
            <a:xfrm>
              <a:off x="6312675" y="36331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52" y="1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1"/>
                  </a:lnTo>
                  <a:cubicBezTo>
                    <a:pt x="1" y="67"/>
                    <a:pt x="1" y="85"/>
                    <a:pt x="18" y="101"/>
                  </a:cubicBezTo>
                  <a:cubicBezTo>
                    <a:pt x="18" y="118"/>
                    <a:pt x="34" y="118"/>
                    <a:pt x="34" y="118"/>
                  </a:cubicBezTo>
                  <a:lnTo>
                    <a:pt x="52" y="134"/>
                  </a:lnTo>
                  <a:lnTo>
                    <a:pt x="85" y="151"/>
                  </a:lnTo>
                  <a:lnTo>
                    <a:pt x="134" y="134"/>
                  </a:lnTo>
                  <a:cubicBezTo>
                    <a:pt x="152" y="101"/>
                    <a:pt x="152" y="51"/>
                    <a:pt x="118" y="34"/>
                  </a:cubicBezTo>
                  <a:cubicBezTo>
                    <a:pt x="101" y="1"/>
                    <a:pt x="68" y="1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790;p76">
              <a:extLst>
                <a:ext uri="{FF2B5EF4-FFF2-40B4-BE49-F238E27FC236}">
                  <a16:creationId xmlns:a16="http://schemas.microsoft.com/office/drawing/2014/main" id="{4EF3D80A-C633-B963-BB7C-7570CF4A12E5}"/>
                </a:ext>
              </a:extLst>
            </p:cNvPr>
            <p:cNvSpPr/>
            <p:nvPr/>
          </p:nvSpPr>
          <p:spPr>
            <a:xfrm>
              <a:off x="6306025" y="3551075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17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0" y="50"/>
                  </a:lnTo>
                  <a:cubicBezTo>
                    <a:pt x="0" y="50"/>
                    <a:pt x="8" y="57"/>
                    <a:pt x="18" y="57"/>
                  </a:cubicBezTo>
                  <a:cubicBezTo>
                    <a:pt x="23" y="57"/>
                    <a:pt x="28" y="56"/>
                    <a:pt x="33" y="50"/>
                  </a:cubicBezTo>
                  <a:cubicBezTo>
                    <a:pt x="33" y="50"/>
                    <a:pt x="51" y="50"/>
                    <a:pt x="51" y="34"/>
                  </a:cubicBez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791;p76">
              <a:extLst>
                <a:ext uri="{FF2B5EF4-FFF2-40B4-BE49-F238E27FC236}">
                  <a16:creationId xmlns:a16="http://schemas.microsoft.com/office/drawing/2014/main" id="{DD5E219D-E700-DA5A-E9F6-1B05150A9459}"/>
                </a:ext>
              </a:extLst>
            </p:cNvPr>
            <p:cNvSpPr/>
            <p:nvPr/>
          </p:nvSpPr>
          <p:spPr>
            <a:xfrm>
              <a:off x="6297275" y="3651525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7" y="0"/>
                  </a:moveTo>
                  <a:cubicBezTo>
                    <a:pt x="17" y="0"/>
                    <a:pt x="17" y="18"/>
                    <a:pt x="1" y="18"/>
                  </a:cubicBezTo>
                  <a:lnTo>
                    <a:pt x="1" y="34"/>
                  </a:lnTo>
                  <a:cubicBezTo>
                    <a:pt x="1" y="34"/>
                    <a:pt x="1" y="18"/>
                    <a:pt x="17" y="18"/>
                  </a:cubicBezTo>
                  <a:lnTo>
                    <a:pt x="1" y="51"/>
                  </a:lnTo>
                  <a:lnTo>
                    <a:pt x="17" y="67"/>
                  </a:lnTo>
                  <a:lnTo>
                    <a:pt x="34" y="67"/>
                  </a:lnTo>
                  <a:lnTo>
                    <a:pt x="50" y="51"/>
                  </a:lnTo>
                  <a:cubicBezTo>
                    <a:pt x="50" y="34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792;p76">
              <a:extLst>
                <a:ext uri="{FF2B5EF4-FFF2-40B4-BE49-F238E27FC236}">
                  <a16:creationId xmlns:a16="http://schemas.microsoft.com/office/drawing/2014/main" id="{D28712D5-9110-C023-324E-0D9E69E3FD88}"/>
                </a:ext>
              </a:extLst>
            </p:cNvPr>
            <p:cNvSpPr/>
            <p:nvPr/>
          </p:nvSpPr>
          <p:spPr>
            <a:xfrm>
              <a:off x="6339800" y="3609575"/>
              <a:ext cx="5850" cy="5050"/>
            </a:xfrm>
            <a:custGeom>
              <a:avLst/>
              <a:gdLst/>
              <a:ahLst/>
              <a:cxnLst/>
              <a:rect l="l" t="t" r="r" b="b"/>
              <a:pathLst>
                <a:path w="234" h="202" extrusionOk="0">
                  <a:moveTo>
                    <a:pt x="114" y="0"/>
                  </a:moveTo>
                  <a:cubicBezTo>
                    <a:pt x="97" y="0"/>
                    <a:pt x="81" y="4"/>
                    <a:pt x="67" y="11"/>
                  </a:cubicBezTo>
                  <a:lnTo>
                    <a:pt x="50" y="44"/>
                  </a:lnTo>
                  <a:cubicBezTo>
                    <a:pt x="0" y="95"/>
                    <a:pt x="16" y="144"/>
                    <a:pt x="34" y="178"/>
                  </a:cubicBezTo>
                  <a:lnTo>
                    <a:pt x="100" y="195"/>
                  </a:lnTo>
                  <a:cubicBezTo>
                    <a:pt x="115" y="200"/>
                    <a:pt x="128" y="202"/>
                    <a:pt x="139" y="202"/>
                  </a:cubicBezTo>
                  <a:cubicBezTo>
                    <a:pt x="168" y="202"/>
                    <a:pt x="188" y="190"/>
                    <a:pt x="201" y="178"/>
                  </a:cubicBezTo>
                  <a:cubicBezTo>
                    <a:pt x="217" y="162"/>
                    <a:pt x="234" y="128"/>
                    <a:pt x="217" y="78"/>
                  </a:cubicBezTo>
                  <a:lnTo>
                    <a:pt x="201" y="62"/>
                  </a:lnTo>
                  <a:cubicBezTo>
                    <a:pt x="201" y="44"/>
                    <a:pt x="201" y="44"/>
                    <a:pt x="183" y="28"/>
                  </a:cubicBezTo>
                  <a:cubicBezTo>
                    <a:pt x="163" y="8"/>
                    <a:pt x="138" y="0"/>
                    <a:pt x="11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793;p76">
              <a:extLst>
                <a:ext uri="{FF2B5EF4-FFF2-40B4-BE49-F238E27FC236}">
                  <a16:creationId xmlns:a16="http://schemas.microsoft.com/office/drawing/2014/main" id="{370403E9-1D45-2C08-EC22-E8214581D547}"/>
                </a:ext>
              </a:extLst>
            </p:cNvPr>
            <p:cNvSpPr/>
            <p:nvPr/>
          </p:nvSpPr>
          <p:spPr>
            <a:xfrm>
              <a:off x="6314775" y="3644450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1" y="0"/>
                  </a:moveTo>
                  <a:lnTo>
                    <a:pt x="17" y="50"/>
                  </a:lnTo>
                  <a:cubicBezTo>
                    <a:pt x="17" y="67"/>
                    <a:pt x="17" y="67"/>
                    <a:pt x="1" y="67"/>
                  </a:cubicBezTo>
                  <a:lnTo>
                    <a:pt x="34" y="101"/>
                  </a:lnTo>
                  <a:lnTo>
                    <a:pt x="68" y="117"/>
                  </a:lnTo>
                  <a:lnTo>
                    <a:pt x="84" y="83"/>
                  </a:lnTo>
                  <a:lnTo>
                    <a:pt x="101" y="67"/>
                  </a:lnTo>
                  <a:lnTo>
                    <a:pt x="84" y="34"/>
                  </a:lnTo>
                  <a:cubicBezTo>
                    <a:pt x="68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794;p76">
              <a:extLst>
                <a:ext uri="{FF2B5EF4-FFF2-40B4-BE49-F238E27FC236}">
                  <a16:creationId xmlns:a16="http://schemas.microsoft.com/office/drawing/2014/main" id="{7EECFA46-4F1F-1559-A7B9-91653B56A79B}"/>
                </a:ext>
              </a:extLst>
            </p:cNvPr>
            <p:cNvSpPr/>
            <p:nvPr/>
          </p:nvSpPr>
          <p:spPr>
            <a:xfrm>
              <a:off x="6346875" y="3613600"/>
              <a:ext cx="6275" cy="6525"/>
            </a:xfrm>
            <a:custGeom>
              <a:avLst/>
              <a:gdLst/>
              <a:ahLst/>
              <a:cxnLst/>
              <a:rect l="l" t="t" r="r" b="b"/>
              <a:pathLst>
                <a:path w="251" h="261" extrusionOk="0">
                  <a:moveTo>
                    <a:pt x="118" y="1"/>
                  </a:moveTo>
                  <a:cubicBezTo>
                    <a:pt x="100" y="1"/>
                    <a:pt x="84" y="17"/>
                    <a:pt x="67" y="34"/>
                  </a:cubicBezTo>
                  <a:lnTo>
                    <a:pt x="51" y="83"/>
                  </a:lnTo>
                  <a:cubicBezTo>
                    <a:pt x="34" y="83"/>
                    <a:pt x="18" y="101"/>
                    <a:pt x="0" y="134"/>
                  </a:cubicBezTo>
                  <a:cubicBezTo>
                    <a:pt x="0" y="150"/>
                    <a:pt x="0" y="183"/>
                    <a:pt x="34" y="234"/>
                  </a:cubicBezTo>
                  <a:lnTo>
                    <a:pt x="51" y="250"/>
                  </a:lnTo>
                  <a:cubicBezTo>
                    <a:pt x="69" y="256"/>
                    <a:pt x="88" y="260"/>
                    <a:pt x="105" y="260"/>
                  </a:cubicBezTo>
                  <a:cubicBezTo>
                    <a:pt x="135" y="260"/>
                    <a:pt x="163" y="249"/>
                    <a:pt x="184" y="217"/>
                  </a:cubicBezTo>
                  <a:cubicBezTo>
                    <a:pt x="184" y="217"/>
                    <a:pt x="200" y="201"/>
                    <a:pt x="200" y="183"/>
                  </a:cubicBezTo>
                  <a:cubicBezTo>
                    <a:pt x="251" y="134"/>
                    <a:pt x="251" y="83"/>
                    <a:pt x="234" y="67"/>
                  </a:cubicBezTo>
                  <a:lnTo>
                    <a:pt x="184" y="17"/>
                  </a:lnTo>
                  <a:lnTo>
                    <a:pt x="151" y="1"/>
                  </a:lnTo>
                  <a:lnTo>
                    <a:pt x="118" y="1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795;p76">
              <a:extLst>
                <a:ext uri="{FF2B5EF4-FFF2-40B4-BE49-F238E27FC236}">
                  <a16:creationId xmlns:a16="http://schemas.microsoft.com/office/drawing/2014/main" id="{9D90D9CD-66F1-7855-F8C8-F632DA1CF537}"/>
                </a:ext>
              </a:extLst>
            </p:cNvPr>
            <p:cNvSpPr/>
            <p:nvPr/>
          </p:nvSpPr>
          <p:spPr>
            <a:xfrm>
              <a:off x="6322300" y="3639575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62" y="1"/>
                  </a:moveTo>
                  <a:cubicBezTo>
                    <a:pt x="46" y="1"/>
                    <a:pt x="30" y="5"/>
                    <a:pt x="16" y="11"/>
                  </a:cubicBezTo>
                  <a:cubicBezTo>
                    <a:pt x="0" y="45"/>
                    <a:pt x="0" y="78"/>
                    <a:pt x="16" y="111"/>
                  </a:cubicBezTo>
                  <a:lnTo>
                    <a:pt x="49" y="129"/>
                  </a:lnTo>
                  <a:lnTo>
                    <a:pt x="67" y="129"/>
                  </a:lnTo>
                  <a:lnTo>
                    <a:pt x="83" y="111"/>
                  </a:lnTo>
                  <a:cubicBezTo>
                    <a:pt x="83" y="111"/>
                    <a:pt x="100" y="111"/>
                    <a:pt x="116" y="95"/>
                  </a:cubicBezTo>
                  <a:lnTo>
                    <a:pt x="133" y="78"/>
                  </a:lnTo>
                  <a:lnTo>
                    <a:pt x="133" y="62"/>
                  </a:lnTo>
                  <a:lnTo>
                    <a:pt x="133" y="29"/>
                  </a:lnTo>
                  <a:lnTo>
                    <a:pt x="116" y="29"/>
                  </a:lnTo>
                  <a:cubicBezTo>
                    <a:pt x="107" y="9"/>
                    <a:pt x="85" y="1"/>
                    <a:pt x="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796;p76">
              <a:extLst>
                <a:ext uri="{FF2B5EF4-FFF2-40B4-BE49-F238E27FC236}">
                  <a16:creationId xmlns:a16="http://schemas.microsoft.com/office/drawing/2014/main" id="{9559F501-31DA-4D01-B9E1-67D4E29E6D54}"/>
                </a:ext>
              </a:extLst>
            </p:cNvPr>
            <p:cNvSpPr/>
            <p:nvPr/>
          </p:nvSpPr>
          <p:spPr>
            <a:xfrm>
              <a:off x="6370650" y="3589825"/>
              <a:ext cx="5850" cy="7125"/>
            </a:xfrm>
            <a:custGeom>
              <a:avLst/>
              <a:gdLst/>
              <a:ahLst/>
              <a:cxnLst/>
              <a:rect l="l" t="t" r="r" b="b"/>
              <a:pathLst>
                <a:path w="234" h="285" extrusionOk="0">
                  <a:moveTo>
                    <a:pt x="116" y="0"/>
                  </a:moveTo>
                  <a:cubicBezTo>
                    <a:pt x="116" y="0"/>
                    <a:pt x="100" y="0"/>
                    <a:pt x="83" y="18"/>
                  </a:cubicBezTo>
                  <a:cubicBezTo>
                    <a:pt x="50" y="18"/>
                    <a:pt x="34" y="34"/>
                    <a:pt x="16" y="34"/>
                  </a:cubicBezTo>
                  <a:cubicBezTo>
                    <a:pt x="16" y="51"/>
                    <a:pt x="0" y="84"/>
                    <a:pt x="16" y="100"/>
                  </a:cubicBezTo>
                  <a:cubicBezTo>
                    <a:pt x="16" y="118"/>
                    <a:pt x="16" y="134"/>
                    <a:pt x="34" y="151"/>
                  </a:cubicBezTo>
                  <a:lnTo>
                    <a:pt x="34" y="167"/>
                  </a:lnTo>
                  <a:lnTo>
                    <a:pt x="50" y="167"/>
                  </a:lnTo>
                  <a:lnTo>
                    <a:pt x="67" y="185"/>
                  </a:lnTo>
                  <a:cubicBezTo>
                    <a:pt x="83" y="185"/>
                    <a:pt x="100" y="185"/>
                    <a:pt x="116" y="167"/>
                  </a:cubicBezTo>
                  <a:lnTo>
                    <a:pt x="116" y="167"/>
                  </a:lnTo>
                  <a:cubicBezTo>
                    <a:pt x="100" y="185"/>
                    <a:pt x="100" y="185"/>
                    <a:pt x="100" y="201"/>
                  </a:cubicBezTo>
                  <a:cubicBezTo>
                    <a:pt x="100" y="218"/>
                    <a:pt x="100" y="251"/>
                    <a:pt x="116" y="267"/>
                  </a:cubicBezTo>
                  <a:cubicBezTo>
                    <a:pt x="134" y="285"/>
                    <a:pt x="150" y="285"/>
                    <a:pt x="183" y="285"/>
                  </a:cubicBezTo>
                  <a:cubicBezTo>
                    <a:pt x="200" y="285"/>
                    <a:pt x="216" y="267"/>
                    <a:pt x="234" y="251"/>
                  </a:cubicBezTo>
                  <a:lnTo>
                    <a:pt x="234" y="234"/>
                  </a:lnTo>
                  <a:cubicBezTo>
                    <a:pt x="234" y="218"/>
                    <a:pt x="234" y="185"/>
                    <a:pt x="216" y="185"/>
                  </a:cubicBezTo>
                  <a:cubicBezTo>
                    <a:pt x="216" y="167"/>
                    <a:pt x="200" y="167"/>
                    <a:pt x="200" y="167"/>
                  </a:cubicBezTo>
                  <a:lnTo>
                    <a:pt x="183" y="151"/>
                  </a:lnTo>
                  <a:lnTo>
                    <a:pt x="167" y="151"/>
                  </a:lnTo>
                  <a:lnTo>
                    <a:pt x="167" y="134"/>
                  </a:lnTo>
                  <a:lnTo>
                    <a:pt x="167" y="118"/>
                  </a:lnTo>
                  <a:lnTo>
                    <a:pt x="167" y="100"/>
                  </a:lnTo>
                  <a:lnTo>
                    <a:pt x="183" y="100"/>
                  </a:lnTo>
                  <a:lnTo>
                    <a:pt x="183" y="51"/>
                  </a:lnTo>
                  <a:cubicBezTo>
                    <a:pt x="183" y="51"/>
                    <a:pt x="183" y="34"/>
                    <a:pt x="167" y="34"/>
                  </a:cubicBezTo>
                  <a:lnTo>
                    <a:pt x="150" y="1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797;p76">
              <a:extLst>
                <a:ext uri="{FF2B5EF4-FFF2-40B4-BE49-F238E27FC236}">
                  <a16:creationId xmlns:a16="http://schemas.microsoft.com/office/drawing/2014/main" id="{1E0818A7-6633-269D-5FE7-40F1BD150D37}"/>
                </a:ext>
              </a:extLst>
            </p:cNvPr>
            <p:cNvSpPr/>
            <p:nvPr/>
          </p:nvSpPr>
          <p:spPr>
            <a:xfrm>
              <a:off x="6408175" y="3597325"/>
              <a:ext cx="1675" cy="2125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33" y="1"/>
                  </a:moveTo>
                  <a:lnTo>
                    <a:pt x="16" y="18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16" y="85"/>
                  </a:lnTo>
                  <a:lnTo>
                    <a:pt x="33" y="67"/>
                  </a:lnTo>
                  <a:lnTo>
                    <a:pt x="49" y="67"/>
                  </a:lnTo>
                  <a:cubicBezTo>
                    <a:pt x="49" y="67"/>
                    <a:pt x="57" y="75"/>
                    <a:pt x="62" y="75"/>
                  </a:cubicBezTo>
                  <a:cubicBezTo>
                    <a:pt x="65" y="75"/>
                    <a:pt x="67" y="73"/>
                    <a:pt x="67" y="67"/>
                  </a:cubicBezTo>
                  <a:lnTo>
                    <a:pt x="67" y="51"/>
                  </a:lnTo>
                  <a:lnTo>
                    <a:pt x="49" y="34"/>
                  </a:lnTo>
                  <a:lnTo>
                    <a:pt x="67" y="34"/>
                  </a:lnTo>
                  <a:cubicBezTo>
                    <a:pt x="49" y="34"/>
                    <a:pt x="49" y="18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798;p76">
              <a:extLst>
                <a:ext uri="{FF2B5EF4-FFF2-40B4-BE49-F238E27FC236}">
                  <a16:creationId xmlns:a16="http://schemas.microsoft.com/office/drawing/2014/main" id="{6C4C27C1-8DDB-1008-C69E-BFAA319C609B}"/>
                </a:ext>
              </a:extLst>
            </p:cNvPr>
            <p:cNvSpPr/>
            <p:nvPr/>
          </p:nvSpPr>
          <p:spPr>
            <a:xfrm>
              <a:off x="6372325" y="35861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16" y="100"/>
                  </a:lnTo>
                  <a:lnTo>
                    <a:pt x="33" y="116"/>
                  </a:lnTo>
                  <a:lnTo>
                    <a:pt x="49" y="133"/>
                  </a:lnTo>
                  <a:lnTo>
                    <a:pt x="83" y="133"/>
                  </a:lnTo>
                  <a:lnTo>
                    <a:pt x="100" y="116"/>
                  </a:lnTo>
                  <a:lnTo>
                    <a:pt x="116" y="100"/>
                  </a:lnTo>
                  <a:lnTo>
                    <a:pt x="133" y="83"/>
                  </a:lnTo>
                  <a:lnTo>
                    <a:pt x="133" y="49"/>
                  </a:lnTo>
                  <a:lnTo>
                    <a:pt x="133" y="33"/>
                  </a:lnTo>
                  <a:lnTo>
                    <a:pt x="116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799;p76">
              <a:extLst>
                <a:ext uri="{FF2B5EF4-FFF2-40B4-BE49-F238E27FC236}">
                  <a16:creationId xmlns:a16="http://schemas.microsoft.com/office/drawing/2014/main" id="{4228364F-D87E-46C3-26BC-0A88C4B53541}"/>
                </a:ext>
              </a:extLst>
            </p:cNvPr>
            <p:cNvSpPr/>
            <p:nvPr/>
          </p:nvSpPr>
          <p:spPr>
            <a:xfrm>
              <a:off x="6322700" y="3629000"/>
              <a:ext cx="5450" cy="5475"/>
            </a:xfrm>
            <a:custGeom>
              <a:avLst/>
              <a:gdLst/>
              <a:ahLst/>
              <a:cxnLst/>
              <a:rect l="l" t="t" r="r" b="b"/>
              <a:pathLst>
                <a:path w="218" h="219" extrusionOk="0">
                  <a:moveTo>
                    <a:pt x="100" y="1"/>
                  </a:moveTo>
                  <a:cubicBezTo>
                    <a:pt x="67" y="18"/>
                    <a:pt x="33" y="34"/>
                    <a:pt x="17" y="68"/>
                  </a:cubicBezTo>
                  <a:cubicBezTo>
                    <a:pt x="0" y="101"/>
                    <a:pt x="17" y="152"/>
                    <a:pt x="51" y="185"/>
                  </a:cubicBezTo>
                  <a:cubicBezTo>
                    <a:pt x="67" y="201"/>
                    <a:pt x="100" y="218"/>
                    <a:pt x="133" y="218"/>
                  </a:cubicBezTo>
                  <a:cubicBezTo>
                    <a:pt x="151" y="201"/>
                    <a:pt x="184" y="201"/>
                    <a:pt x="200" y="168"/>
                  </a:cubicBezTo>
                  <a:lnTo>
                    <a:pt x="218" y="134"/>
                  </a:lnTo>
                  <a:lnTo>
                    <a:pt x="218" y="101"/>
                  </a:lnTo>
                  <a:cubicBezTo>
                    <a:pt x="218" y="85"/>
                    <a:pt x="200" y="68"/>
                    <a:pt x="184" y="34"/>
                  </a:cubicBezTo>
                  <a:lnTo>
                    <a:pt x="151" y="1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800;p76">
              <a:extLst>
                <a:ext uri="{FF2B5EF4-FFF2-40B4-BE49-F238E27FC236}">
                  <a16:creationId xmlns:a16="http://schemas.microsoft.com/office/drawing/2014/main" id="{E4A902C4-30E5-7450-74F3-B4758BA15059}"/>
                </a:ext>
              </a:extLst>
            </p:cNvPr>
            <p:cNvSpPr/>
            <p:nvPr/>
          </p:nvSpPr>
          <p:spPr>
            <a:xfrm>
              <a:off x="6352700" y="36056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67" y="0"/>
                  </a:moveTo>
                  <a:cubicBezTo>
                    <a:pt x="1" y="51"/>
                    <a:pt x="1" y="117"/>
                    <a:pt x="18" y="133"/>
                  </a:cubicBezTo>
                  <a:lnTo>
                    <a:pt x="67" y="184"/>
                  </a:lnTo>
                  <a:lnTo>
                    <a:pt x="101" y="200"/>
                  </a:lnTo>
                  <a:cubicBezTo>
                    <a:pt x="134" y="200"/>
                    <a:pt x="185" y="184"/>
                    <a:pt x="201" y="151"/>
                  </a:cubicBezTo>
                  <a:lnTo>
                    <a:pt x="218" y="100"/>
                  </a:lnTo>
                  <a:lnTo>
                    <a:pt x="218" y="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801;p76">
              <a:extLst>
                <a:ext uri="{FF2B5EF4-FFF2-40B4-BE49-F238E27FC236}">
                  <a16:creationId xmlns:a16="http://schemas.microsoft.com/office/drawing/2014/main" id="{8052A89C-C86F-CE64-FAD9-9D0686D013C8}"/>
                </a:ext>
              </a:extLst>
            </p:cNvPr>
            <p:cNvSpPr/>
            <p:nvPr/>
          </p:nvSpPr>
          <p:spPr>
            <a:xfrm>
              <a:off x="6281825" y="36298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" y="0"/>
                    <a:pt x="1" y="18"/>
                    <a:pt x="1" y="34"/>
                  </a:cubicBezTo>
                  <a:lnTo>
                    <a:pt x="1" y="51"/>
                  </a:lnTo>
                  <a:cubicBezTo>
                    <a:pt x="18" y="51"/>
                    <a:pt x="34" y="67"/>
                    <a:pt x="34" y="67"/>
                  </a:cubicBezTo>
                  <a:cubicBezTo>
                    <a:pt x="52" y="67"/>
                    <a:pt x="52" y="51"/>
                    <a:pt x="68" y="51"/>
                  </a:cubicBezTo>
                  <a:lnTo>
                    <a:pt x="68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802;p76">
              <a:extLst>
                <a:ext uri="{FF2B5EF4-FFF2-40B4-BE49-F238E27FC236}">
                  <a16:creationId xmlns:a16="http://schemas.microsoft.com/office/drawing/2014/main" id="{58808890-2DB2-9765-1165-77966F900CF1}"/>
                </a:ext>
              </a:extLst>
            </p:cNvPr>
            <p:cNvSpPr/>
            <p:nvPr/>
          </p:nvSpPr>
          <p:spPr>
            <a:xfrm>
              <a:off x="6351875" y="3573575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84" y="1"/>
                  </a:moveTo>
                  <a:lnTo>
                    <a:pt x="67" y="17"/>
                  </a:lnTo>
                  <a:cubicBezTo>
                    <a:pt x="51" y="17"/>
                    <a:pt x="34" y="34"/>
                    <a:pt x="34" y="50"/>
                  </a:cubicBezTo>
                  <a:lnTo>
                    <a:pt x="51" y="50"/>
                  </a:lnTo>
                  <a:lnTo>
                    <a:pt x="34" y="67"/>
                  </a:lnTo>
                  <a:cubicBezTo>
                    <a:pt x="18" y="84"/>
                    <a:pt x="0" y="117"/>
                    <a:pt x="34" y="150"/>
                  </a:cubicBezTo>
                  <a:cubicBezTo>
                    <a:pt x="34" y="168"/>
                    <a:pt x="34" y="184"/>
                    <a:pt x="51" y="201"/>
                  </a:cubicBezTo>
                  <a:cubicBezTo>
                    <a:pt x="62" y="212"/>
                    <a:pt x="74" y="224"/>
                    <a:pt x="86" y="224"/>
                  </a:cubicBezTo>
                  <a:cubicBezTo>
                    <a:pt x="91" y="224"/>
                    <a:pt x="96" y="222"/>
                    <a:pt x="100" y="217"/>
                  </a:cubicBezTo>
                  <a:cubicBezTo>
                    <a:pt x="100" y="217"/>
                    <a:pt x="118" y="217"/>
                    <a:pt x="134" y="201"/>
                  </a:cubicBezTo>
                  <a:cubicBezTo>
                    <a:pt x="142" y="209"/>
                    <a:pt x="155" y="213"/>
                    <a:pt x="168" y="213"/>
                  </a:cubicBezTo>
                  <a:cubicBezTo>
                    <a:pt x="180" y="213"/>
                    <a:pt x="192" y="209"/>
                    <a:pt x="200" y="201"/>
                  </a:cubicBezTo>
                  <a:lnTo>
                    <a:pt x="218" y="168"/>
                  </a:lnTo>
                  <a:lnTo>
                    <a:pt x="218" y="134"/>
                  </a:lnTo>
                  <a:lnTo>
                    <a:pt x="200" y="117"/>
                  </a:lnTo>
                  <a:cubicBezTo>
                    <a:pt x="200" y="117"/>
                    <a:pt x="200" y="101"/>
                    <a:pt x="184" y="84"/>
                  </a:cubicBezTo>
                  <a:lnTo>
                    <a:pt x="167" y="67"/>
                  </a:lnTo>
                  <a:lnTo>
                    <a:pt x="151" y="67"/>
                  </a:lnTo>
                  <a:cubicBezTo>
                    <a:pt x="151" y="50"/>
                    <a:pt x="134" y="34"/>
                    <a:pt x="134" y="17"/>
                  </a:cubicBezTo>
                  <a:lnTo>
                    <a:pt x="100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803;p76">
              <a:extLst>
                <a:ext uri="{FF2B5EF4-FFF2-40B4-BE49-F238E27FC236}">
                  <a16:creationId xmlns:a16="http://schemas.microsoft.com/office/drawing/2014/main" id="{4630DC01-385E-6F0A-2CF1-582B0AEA9A62}"/>
                </a:ext>
              </a:extLst>
            </p:cNvPr>
            <p:cNvSpPr/>
            <p:nvPr/>
          </p:nvSpPr>
          <p:spPr>
            <a:xfrm>
              <a:off x="6288500" y="36069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1"/>
                  </a:moveTo>
                  <a:cubicBezTo>
                    <a:pt x="18" y="1"/>
                    <a:pt x="18" y="1"/>
                    <a:pt x="1" y="17"/>
                  </a:cubicBezTo>
                  <a:lnTo>
                    <a:pt x="1" y="34"/>
                  </a:lnTo>
                  <a:lnTo>
                    <a:pt x="34" y="50"/>
                  </a:lnTo>
                  <a:cubicBezTo>
                    <a:pt x="34" y="50"/>
                    <a:pt x="51" y="34"/>
                    <a:pt x="67" y="34"/>
                  </a:cubicBezTo>
                  <a:cubicBezTo>
                    <a:pt x="67" y="17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804;p76">
              <a:extLst>
                <a:ext uri="{FF2B5EF4-FFF2-40B4-BE49-F238E27FC236}">
                  <a16:creationId xmlns:a16="http://schemas.microsoft.com/office/drawing/2014/main" id="{B9B715E4-8338-37FC-C277-6510E39E43D3}"/>
                </a:ext>
              </a:extLst>
            </p:cNvPr>
            <p:cNvSpPr/>
            <p:nvPr/>
          </p:nvSpPr>
          <p:spPr>
            <a:xfrm>
              <a:off x="6329350" y="3567050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2" y="1"/>
                  </a:moveTo>
                  <a:cubicBezTo>
                    <a:pt x="51" y="1"/>
                    <a:pt x="41" y="4"/>
                    <a:pt x="34" y="11"/>
                  </a:cubicBezTo>
                  <a:lnTo>
                    <a:pt x="18" y="28"/>
                  </a:lnTo>
                  <a:lnTo>
                    <a:pt x="1" y="62"/>
                  </a:lnTo>
                  <a:lnTo>
                    <a:pt x="1" y="78"/>
                  </a:lnTo>
                  <a:lnTo>
                    <a:pt x="34" y="78"/>
                  </a:lnTo>
                  <a:lnTo>
                    <a:pt x="1" y="95"/>
                  </a:lnTo>
                  <a:lnTo>
                    <a:pt x="34" y="111"/>
                  </a:lnTo>
                  <a:lnTo>
                    <a:pt x="52" y="128"/>
                  </a:lnTo>
                  <a:lnTo>
                    <a:pt x="101" y="111"/>
                  </a:lnTo>
                  <a:lnTo>
                    <a:pt x="118" y="95"/>
                  </a:lnTo>
                  <a:lnTo>
                    <a:pt x="134" y="78"/>
                  </a:lnTo>
                  <a:lnTo>
                    <a:pt x="134" y="62"/>
                  </a:lnTo>
                  <a:lnTo>
                    <a:pt x="118" y="28"/>
                  </a:lnTo>
                  <a:cubicBezTo>
                    <a:pt x="99" y="9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805;p76">
              <a:extLst>
                <a:ext uri="{FF2B5EF4-FFF2-40B4-BE49-F238E27FC236}">
                  <a16:creationId xmlns:a16="http://schemas.microsoft.com/office/drawing/2014/main" id="{E53BD4CE-67F9-0E04-5625-41105515EA82}"/>
                </a:ext>
              </a:extLst>
            </p:cNvPr>
            <p:cNvSpPr/>
            <p:nvPr/>
          </p:nvSpPr>
          <p:spPr>
            <a:xfrm>
              <a:off x="6310175" y="359122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7" y="1"/>
                  </a:moveTo>
                  <a:cubicBezTo>
                    <a:pt x="54" y="1"/>
                    <a:pt x="41" y="5"/>
                    <a:pt x="34" y="11"/>
                  </a:cubicBezTo>
                  <a:lnTo>
                    <a:pt x="18" y="28"/>
                  </a:lnTo>
                  <a:lnTo>
                    <a:pt x="1" y="44"/>
                  </a:lnTo>
                  <a:lnTo>
                    <a:pt x="1" y="95"/>
                  </a:lnTo>
                  <a:lnTo>
                    <a:pt x="18" y="95"/>
                  </a:lnTo>
                  <a:cubicBezTo>
                    <a:pt x="34" y="129"/>
                    <a:pt x="52" y="129"/>
                    <a:pt x="68" y="129"/>
                  </a:cubicBezTo>
                  <a:cubicBezTo>
                    <a:pt x="85" y="129"/>
                    <a:pt x="101" y="111"/>
                    <a:pt x="134" y="95"/>
                  </a:cubicBezTo>
                  <a:lnTo>
                    <a:pt x="134" y="78"/>
                  </a:lnTo>
                  <a:lnTo>
                    <a:pt x="134" y="44"/>
                  </a:lnTo>
                  <a:lnTo>
                    <a:pt x="118" y="28"/>
                  </a:lnTo>
                  <a:cubicBezTo>
                    <a:pt x="108" y="9"/>
                    <a:pt x="87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806;p76">
              <a:extLst>
                <a:ext uri="{FF2B5EF4-FFF2-40B4-BE49-F238E27FC236}">
                  <a16:creationId xmlns:a16="http://schemas.microsoft.com/office/drawing/2014/main" id="{D1F84110-4D46-2022-708B-32FDA540BE15}"/>
                </a:ext>
              </a:extLst>
            </p:cNvPr>
            <p:cNvSpPr/>
            <p:nvPr/>
          </p:nvSpPr>
          <p:spPr>
            <a:xfrm>
              <a:off x="6304350" y="3592325"/>
              <a:ext cx="2950" cy="3550"/>
            </a:xfrm>
            <a:custGeom>
              <a:avLst/>
              <a:gdLst/>
              <a:ahLst/>
              <a:cxnLst/>
              <a:rect l="l" t="t" r="r" b="b"/>
              <a:pathLst>
                <a:path w="118" h="142" extrusionOk="0">
                  <a:moveTo>
                    <a:pt x="51" y="0"/>
                  </a:moveTo>
                  <a:cubicBezTo>
                    <a:pt x="51" y="0"/>
                    <a:pt x="34" y="0"/>
                    <a:pt x="18" y="18"/>
                  </a:cubicBezTo>
                  <a:lnTo>
                    <a:pt x="0" y="34"/>
                  </a:lnTo>
                  <a:lnTo>
                    <a:pt x="0" y="67"/>
                  </a:lnTo>
                  <a:lnTo>
                    <a:pt x="0" y="118"/>
                  </a:lnTo>
                  <a:lnTo>
                    <a:pt x="18" y="134"/>
                  </a:lnTo>
                  <a:lnTo>
                    <a:pt x="51" y="134"/>
                  </a:lnTo>
                  <a:cubicBezTo>
                    <a:pt x="56" y="139"/>
                    <a:pt x="61" y="141"/>
                    <a:pt x="66" y="141"/>
                  </a:cubicBezTo>
                  <a:cubicBezTo>
                    <a:pt x="77" y="141"/>
                    <a:pt x="89" y="129"/>
                    <a:pt x="100" y="118"/>
                  </a:cubicBezTo>
                  <a:cubicBezTo>
                    <a:pt x="118" y="85"/>
                    <a:pt x="118" y="51"/>
                    <a:pt x="118" y="51"/>
                  </a:cubicBezTo>
                  <a:lnTo>
                    <a:pt x="84" y="18"/>
                  </a:lnTo>
                  <a:lnTo>
                    <a:pt x="67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807;p76">
              <a:extLst>
                <a:ext uri="{FF2B5EF4-FFF2-40B4-BE49-F238E27FC236}">
                  <a16:creationId xmlns:a16="http://schemas.microsoft.com/office/drawing/2014/main" id="{C24574B8-45A1-B996-3966-D27B4F4EB713}"/>
                </a:ext>
              </a:extLst>
            </p:cNvPr>
            <p:cNvSpPr/>
            <p:nvPr/>
          </p:nvSpPr>
          <p:spPr>
            <a:xfrm>
              <a:off x="6313950" y="357232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101" y="0"/>
                  </a:moveTo>
                  <a:lnTo>
                    <a:pt x="67" y="17"/>
                  </a:lnTo>
                  <a:lnTo>
                    <a:pt x="50" y="17"/>
                  </a:lnTo>
                  <a:cubicBezTo>
                    <a:pt x="34" y="17"/>
                    <a:pt x="17" y="33"/>
                    <a:pt x="1" y="67"/>
                  </a:cubicBezTo>
                  <a:cubicBezTo>
                    <a:pt x="1" y="84"/>
                    <a:pt x="1" y="100"/>
                    <a:pt x="17" y="117"/>
                  </a:cubicBezTo>
                  <a:lnTo>
                    <a:pt x="50" y="134"/>
                  </a:lnTo>
                  <a:lnTo>
                    <a:pt x="83" y="134"/>
                  </a:lnTo>
                  <a:lnTo>
                    <a:pt x="117" y="117"/>
                  </a:lnTo>
                  <a:cubicBezTo>
                    <a:pt x="150" y="100"/>
                    <a:pt x="150" y="67"/>
                    <a:pt x="150" y="33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808;p76">
              <a:extLst>
                <a:ext uri="{FF2B5EF4-FFF2-40B4-BE49-F238E27FC236}">
                  <a16:creationId xmlns:a16="http://schemas.microsoft.com/office/drawing/2014/main" id="{5C42C3AC-A9E5-6A36-EA20-942C550CCAEA}"/>
                </a:ext>
              </a:extLst>
            </p:cNvPr>
            <p:cNvSpPr/>
            <p:nvPr/>
          </p:nvSpPr>
          <p:spPr>
            <a:xfrm>
              <a:off x="6311025" y="3602750"/>
              <a:ext cx="5850" cy="6275"/>
            </a:xfrm>
            <a:custGeom>
              <a:avLst/>
              <a:gdLst/>
              <a:ahLst/>
              <a:cxnLst/>
              <a:rect l="l" t="t" r="r" b="b"/>
              <a:pathLst>
                <a:path w="234" h="251" extrusionOk="0">
                  <a:moveTo>
                    <a:pt x="111" y="1"/>
                  </a:moveTo>
                  <a:cubicBezTo>
                    <a:pt x="88" y="1"/>
                    <a:pt x="68" y="9"/>
                    <a:pt x="51" y="17"/>
                  </a:cubicBezTo>
                  <a:lnTo>
                    <a:pt x="34" y="50"/>
                  </a:lnTo>
                  <a:lnTo>
                    <a:pt x="18" y="68"/>
                  </a:lnTo>
                  <a:lnTo>
                    <a:pt x="18" y="101"/>
                  </a:lnTo>
                  <a:cubicBezTo>
                    <a:pt x="18" y="117"/>
                    <a:pt x="0" y="168"/>
                    <a:pt x="51" y="201"/>
                  </a:cubicBezTo>
                  <a:cubicBezTo>
                    <a:pt x="51" y="217"/>
                    <a:pt x="67" y="234"/>
                    <a:pt x="84" y="234"/>
                  </a:cubicBezTo>
                  <a:lnTo>
                    <a:pt x="118" y="250"/>
                  </a:lnTo>
                  <a:lnTo>
                    <a:pt x="134" y="250"/>
                  </a:lnTo>
                  <a:lnTo>
                    <a:pt x="167" y="234"/>
                  </a:lnTo>
                  <a:cubicBezTo>
                    <a:pt x="200" y="217"/>
                    <a:pt x="218" y="201"/>
                    <a:pt x="234" y="168"/>
                  </a:cubicBezTo>
                  <a:cubicBezTo>
                    <a:pt x="234" y="134"/>
                    <a:pt x="218" y="101"/>
                    <a:pt x="218" y="84"/>
                  </a:cubicBezTo>
                  <a:lnTo>
                    <a:pt x="184" y="34"/>
                  </a:lnTo>
                  <a:cubicBezTo>
                    <a:pt x="159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809;p76">
              <a:extLst>
                <a:ext uri="{FF2B5EF4-FFF2-40B4-BE49-F238E27FC236}">
                  <a16:creationId xmlns:a16="http://schemas.microsoft.com/office/drawing/2014/main" id="{47C37159-0420-FD99-EB53-4B4C7312E137}"/>
                </a:ext>
              </a:extLst>
            </p:cNvPr>
            <p:cNvSpPr/>
            <p:nvPr/>
          </p:nvSpPr>
          <p:spPr>
            <a:xfrm>
              <a:off x="6299775" y="3616500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67" y="1"/>
                  </a:moveTo>
                  <a:lnTo>
                    <a:pt x="1" y="51"/>
                  </a:lnTo>
                  <a:lnTo>
                    <a:pt x="17" y="51"/>
                  </a:lnTo>
                  <a:lnTo>
                    <a:pt x="1" y="67"/>
                  </a:lnTo>
                  <a:lnTo>
                    <a:pt x="83" y="85"/>
                  </a:lnTo>
                  <a:lnTo>
                    <a:pt x="83" y="67"/>
                  </a:lnTo>
                  <a:lnTo>
                    <a:pt x="83" y="51"/>
                  </a:lnTo>
                  <a:cubicBezTo>
                    <a:pt x="83" y="34"/>
                    <a:pt x="83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810;p76">
              <a:extLst>
                <a:ext uri="{FF2B5EF4-FFF2-40B4-BE49-F238E27FC236}">
                  <a16:creationId xmlns:a16="http://schemas.microsoft.com/office/drawing/2014/main" id="{65F89459-F276-AC3D-E0F1-E7C359BCCCE5}"/>
                </a:ext>
              </a:extLst>
            </p:cNvPr>
            <p:cNvSpPr/>
            <p:nvPr/>
          </p:nvSpPr>
          <p:spPr>
            <a:xfrm>
              <a:off x="6351475" y="3690700"/>
              <a:ext cx="1250" cy="875"/>
            </a:xfrm>
            <a:custGeom>
              <a:avLst/>
              <a:gdLst/>
              <a:ahLst/>
              <a:cxnLst/>
              <a:rect l="l" t="t" r="r" b="b"/>
              <a:pathLst>
                <a:path w="50" h="35" extrusionOk="0">
                  <a:moveTo>
                    <a:pt x="16" y="1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811;p76">
              <a:extLst>
                <a:ext uri="{FF2B5EF4-FFF2-40B4-BE49-F238E27FC236}">
                  <a16:creationId xmlns:a16="http://schemas.microsoft.com/office/drawing/2014/main" id="{9A39AD2E-6A57-A9C1-EF8A-E8B683C6062C}"/>
                </a:ext>
              </a:extLst>
            </p:cNvPr>
            <p:cNvSpPr/>
            <p:nvPr/>
          </p:nvSpPr>
          <p:spPr>
            <a:xfrm>
              <a:off x="6333125" y="3554400"/>
              <a:ext cx="3350" cy="3000"/>
            </a:xfrm>
            <a:custGeom>
              <a:avLst/>
              <a:gdLst/>
              <a:ahLst/>
              <a:cxnLst/>
              <a:rect l="l" t="t" r="r" b="b"/>
              <a:pathLst>
                <a:path w="134" h="120" extrusionOk="0">
                  <a:moveTo>
                    <a:pt x="67" y="1"/>
                  </a:moveTo>
                  <a:cubicBezTo>
                    <a:pt x="50" y="1"/>
                    <a:pt x="34" y="1"/>
                    <a:pt x="17" y="34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17" y="101"/>
                  </a:lnTo>
                  <a:cubicBezTo>
                    <a:pt x="27" y="110"/>
                    <a:pt x="42" y="120"/>
                    <a:pt x="63" y="120"/>
                  </a:cubicBezTo>
                  <a:cubicBezTo>
                    <a:pt x="78" y="120"/>
                    <a:pt x="96" y="115"/>
                    <a:pt x="117" y="101"/>
                  </a:cubicBezTo>
                  <a:lnTo>
                    <a:pt x="134" y="83"/>
                  </a:lnTo>
                  <a:lnTo>
                    <a:pt x="134" y="50"/>
                  </a:lnTo>
                  <a:lnTo>
                    <a:pt x="117" y="17"/>
                  </a:lnTo>
                  <a:cubicBezTo>
                    <a:pt x="117" y="1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812;p76">
              <a:extLst>
                <a:ext uri="{FF2B5EF4-FFF2-40B4-BE49-F238E27FC236}">
                  <a16:creationId xmlns:a16="http://schemas.microsoft.com/office/drawing/2014/main" id="{4F52FAF8-F5B2-ACE2-FF1B-161DB9BAE985}"/>
                </a:ext>
              </a:extLst>
            </p:cNvPr>
            <p:cNvSpPr/>
            <p:nvPr/>
          </p:nvSpPr>
          <p:spPr>
            <a:xfrm>
              <a:off x="6299775" y="361067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50" y="0"/>
                  </a:moveTo>
                  <a:cubicBezTo>
                    <a:pt x="17" y="18"/>
                    <a:pt x="17" y="51"/>
                    <a:pt x="1" y="51"/>
                  </a:cubicBezTo>
                  <a:cubicBezTo>
                    <a:pt x="1" y="84"/>
                    <a:pt x="17" y="100"/>
                    <a:pt x="17" y="118"/>
                  </a:cubicBezTo>
                  <a:cubicBezTo>
                    <a:pt x="34" y="134"/>
                    <a:pt x="50" y="134"/>
                    <a:pt x="83" y="134"/>
                  </a:cubicBezTo>
                  <a:cubicBezTo>
                    <a:pt x="101" y="134"/>
                    <a:pt x="117" y="118"/>
                    <a:pt x="134" y="100"/>
                  </a:cubicBezTo>
                  <a:lnTo>
                    <a:pt x="150" y="84"/>
                  </a:lnTo>
                  <a:lnTo>
                    <a:pt x="150" y="51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813;p76">
              <a:extLst>
                <a:ext uri="{FF2B5EF4-FFF2-40B4-BE49-F238E27FC236}">
                  <a16:creationId xmlns:a16="http://schemas.microsoft.com/office/drawing/2014/main" id="{72A0CFDC-2C45-4ED6-D32B-DD1BB0D8DDF8}"/>
                </a:ext>
              </a:extLst>
            </p:cNvPr>
            <p:cNvSpPr/>
            <p:nvPr/>
          </p:nvSpPr>
          <p:spPr>
            <a:xfrm>
              <a:off x="6312275" y="35285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7" y="17"/>
                  </a:lnTo>
                  <a:cubicBezTo>
                    <a:pt x="1" y="17"/>
                    <a:pt x="1" y="34"/>
                    <a:pt x="1" y="34"/>
                  </a:cubicBezTo>
                  <a:cubicBezTo>
                    <a:pt x="1" y="50"/>
                    <a:pt x="1" y="50"/>
                    <a:pt x="17" y="68"/>
                  </a:cubicBezTo>
                  <a:cubicBezTo>
                    <a:pt x="17" y="68"/>
                    <a:pt x="34" y="84"/>
                    <a:pt x="50" y="84"/>
                  </a:cubicBezTo>
                  <a:lnTo>
                    <a:pt x="50" y="68"/>
                  </a:lnTo>
                  <a:cubicBezTo>
                    <a:pt x="68" y="68"/>
                    <a:pt x="68" y="50"/>
                    <a:pt x="68" y="50"/>
                  </a:cubicBezTo>
                  <a:cubicBezTo>
                    <a:pt x="68" y="34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814;p76">
              <a:extLst>
                <a:ext uri="{FF2B5EF4-FFF2-40B4-BE49-F238E27FC236}">
                  <a16:creationId xmlns:a16="http://schemas.microsoft.com/office/drawing/2014/main" id="{EDB5E2A1-FFDF-C346-D5A2-D0372B0EB7FC}"/>
                </a:ext>
              </a:extLst>
            </p:cNvPr>
            <p:cNvSpPr/>
            <p:nvPr/>
          </p:nvSpPr>
          <p:spPr>
            <a:xfrm>
              <a:off x="6249325" y="3570250"/>
              <a:ext cx="2125" cy="1250"/>
            </a:xfrm>
            <a:custGeom>
              <a:avLst/>
              <a:gdLst/>
              <a:ahLst/>
              <a:cxnLst/>
              <a:rect l="l" t="t" r="r" b="b"/>
              <a:pathLst>
                <a:path w="85" h="50" extrusionOk="0">
                  <a:moveTo>
                    <a:pt x="18" y="0"/>
                  </a:moveTo>
                  <a:lnTo>
                    <a:pt x="0" y="16"/>
                  </a:lnTo>
                  <a:lnTo>
                    <a:pt x="18" y="34"/>
                  </a:lnTo>
                  <a:cubicBezTo>
                    <a:pt x="34" y="50"/>
                    <a:pt x="34" y="50"/>
                    <a:pt x="51" y="50"/>
                  </a:cubicBezTo>
                  <a:cubicBezTo>
                    <a:pt x="67" y="50"/>
                    <a:pt x="67" y="50"/>
                    <a:pt x="84" y="34"/>
                  </a:cubicBezTo>
                  <a:lnTo>
                    <a:pt x="84" y="16"/>
                  </a:ln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815;p76">
              <a:extLst>
                <a:ext uri="{FF2B5EF4-FFF2-40B4-BE49-F238E27FC236}">
                  <a16:creationId xmlns:a16="http://schemas.microsoft.com/office/drawing/2014/main" id="{FD03CA1A-13FE-BFA1-600F-80EA5894ED61}"/>
                </a:ext>
              </a:extLst>
            </p:cNvPr>
            <p:cNvSpPr/>
            <p:nvPr/>
          </p:nvSpPr>
          <p:spPr>
            <a:xfrm>
              <a:off x="6306025" y="3602325"/>
              <a:ext cx="3775" cy="3425"/>
            </a:xfrm>
            <a:custGeom>
              <a:avLst/>
              <a:gdLst/>
              <a:ahLst/>
              <a:cxnLst/>
              <a:rect l="l" t="t" r="r" b="b"/>
              <a:pathLst>
                <a:path w="151" h="137" extrusionOk="0">
                  <a:moveTo>
                    <a:pt x="51" y="1"/>
                  </a:moveTo>
                  <a:cubicBezTo>
                    <a:pt x="33" y="18"/>
                    <a:pt x="17" y="34"/>
                    <a:pt x="17" y="51"/>
                  </a:cubicBezTo>
                  <a:cubicBezTo>
                    <a:pt x="0" y="67"/>
                    <a:pt x="17" y="85"/>
                    <a:pt x="33" y="101"/>
                  </a:cubicBezTo>
                  <a:cubicBezTo>
                    <a:pt x="44" y="121"/>
                    <a:pt x="67" y="136"/>
                    <a:pt x="91" y="136"/>
                  </a:cubicBezTo>
                  <a:cubicBezTo>
                    <a:pt x="106" y="136"/>
                    <a:pt x="121" y="131"/>
                    <a:pt x="133" y="118"/>
                  </a:cubicBezTo>
                  <a:lnTo>
                    <a:pt x="151" y="85"/>
                  </a:lnTo>
                  <a:lnTo>
                    <a:pt x="151" y="67"/>
                  </a:lnTo>
                  <a:lnTo>
                    <a:pt x="133" y="34"/>
                  </a:lnTo>
                  <a:lnTo>
                    <a:pt x="117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816;p76">
              <a:extLst>
                <a:ext uri="{FF2B5EF4-FFF2-40B4-BE49-F238E27FC236}">
                  <a16:creationId xmlns:a16="http://schemas.microsoft.com/office/drawing/2014/main" id="{5DB703B8-8059-2083-FC2F-C2B4F45BF0D7}"/>
                </a:ext>
              </a:extLst>
            </p:cNvPr>
            <p:cNvSpPr/>
            <p:nvPr/>
          </p:nvSpPr>
          <p:spPr>
            <a:xfrm>
              <a:off x="6318125" y="3564775"/>
              <a:ext cx="3750" cy="3400"/>
            </a:xfrm>
            <a:custGeom>
              <a:avLst/>
              <a:gdLst/>
              <a:ahLst/>
              <a:cxnLst/>
              <a:rect l="l" t="t" r="r" b="b"/>
              <a:pathLst>
                <a:path w="150" h="136" extrusionOk="0">
                  <a:moveTo>
                    <a:pt x="59" y="0"/>
                  </a:moveTo>
                  <a:cubicBezTo>
                    <a:pt x="48" y="0"/>
                    <a:pt x="39" y="2"/>
                    <a:pt x="34" y="2"/>
                  </a:cubicBezTo>
                  <a:lnTo>
                    <a:pt x="50" y="35"/>
                  </a:lnTo>
                  <a:lnTo>
                    <a:pt x="34" y="53"/>
                  </a:lnTo>
                  <a:lnTo>
                    <a:pt x="0" y="35"/>
                  </a:lnTo>
                  <a:lnTo>
                    <a:pt x="0" y="35"/>
                  </a:lnTo>
                  <a:cubicBezTo>
                    <a:pt x="0" y="86"/>
                    <a:pt x="16" y="102"/>
                    <a:pt x="16" y="102"/>
                  </a:cubicBezTo>
                  <a:cubicBezTo>
                    <a:pt x="50" y="135"/>
                    <a:pt x="67" y="135"/>
                    <a:pt x="100" y="135"/>
                  </a:cubicBezTo>
                  <a:lnTo>
                    <a:pt x="150" y="119"/>
                  </a:lnTo>
                  <a:lnTo>
                    <a:pt x="150" y="86"/>
                  </a:lnTo>
                  <a:lnTo>
                    <a:pt x="150" y="53"/>
                  </a:lnTo>
                  <a:cubicBezTo>
                    <a:pt x="116" y="8"/>
                    <a:pt x="82" y="0"/>
                    <a:pt x="5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817;p76">
              <a:extLst>
                <a:ext uri="{FF2B5EF4-FFF2-40B4-BE49-F238E27FC236}">
                  <a16:creationId xmlns:a16="http://schemas.microsoft.com/office/drawing/2014/main" id="{4507ABE2-7E33-43E5-A627-FD9D89C31753}"/>
                </a:ext>
              </a:extLst>
            </p:cNvPr>
            <p:cNvSpPr/>
            <p:nvPr/>
          </p:nvSpPr>
          <p:spPr>
            <a:xfrm>
              <a:off x="6309775" y="357025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84" y="0"/>
                  </a:moveTo>
                  <a:lnTo>
                    <a:pt x="68" y="34"/>
                  </a:lnTo>
                  <a:lnTo>
                    <a:pt x="34" y="50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7" y="83"/>
                  </a:lnTo>
                  <a:lnTo>
                    <a:pt x="34" y="116"/>
                  </a:lnTo>
                  <a:lnTo>
                    <a:pt x="50" y="116"/>
                  </a:lnTo>
                  <a:lnTo>
                    <a:pt x="68" y="134"/>
                  </a:lnTo>
                  <a:lnTo>
                    <a:pt x="101" y="116"/>
                  </a:lnTo>
                  <a:cubicBezTo>
                    <a:pt x="117" y="116"/>
                    <a:pt x="150" y="83"/>
                    <a:pt x="134" y="34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818;p76">
              <a:extLst>
                <a:ext uri="{FF2B5EF4-FFF2-40B4-BE49-F238E27FC236}">
                  <a16:creationId xmlns:a16="http://schemas.microsoft.com/office/drawing/2014/main" id="{537B5BD8-4F85-4022-9F8F-FE2FFD39B631}"/>
                </a:ext>
              </a:extLst>
            </p:cNvPr>
            <p:cNvSpPr/>
            <p:nvPr/>
          </p:nvSpPr>
          <p:spPr>
            <a:xfrm>
              <a:off x="6340625" y="357982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01" y="0"/>
                  </a:moveTo>
                  <a:lnTo>
                    <a:pt x="50" y="18"/>
                  </a:lnTo>
                  <a:cubicBezTo>
                    <a:pt x="17" y="51"/>
                    <a:pt x="1" y="84"/>
                    <a:pt x="1" y="134"/>
                  </a:cubicBezTo>
                  <a:lnTo>
                    <a:pt x="34" y="184"/>
                  </a:lnTo>
                  <a:lnTo>
                    <a:pt x="50" y="200"/>
                  </a:lnTo>
                  <a:lnTo>
                    <a:pt x="101" y="200"/>
                  </a:lnTo>
                  <a:lnTo>
                    <a:pt x="101" y="218"/>
                  </a:lnTo>
                  <a:cubicBezTo>
                    <a:pt x="184" y="218"/>
                    <a:pt x="217" y="167"/>
                    <a:pt x="217" y="134"/>
                  </a:cubicBezTo>
                  <a:lnTo>
                    <a:pt x="217" y="100"/>
                  </a:lnTo>
                  <a:lnTo>
                    <a:pt x="217" y="84"/>
                  </a:lnTo>
                  <a:lnTo>
                    <a:pt x="201" y="51"/>
                  </a:lnTo>
                  <a:lnTo>
                    <a:pt x="184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819;p76">
              <a:extLst>
                <a:ext uri="{FF2B5EF4-FFF2-40B4-BE49-F238E27FC236}">
                  <a16:creationId xmlns:a16="http://schemas.microsoft.com/office/drawing/2014/main" id="{CBCFB098-9678-5352-CA0F-FBAD44BC1AD0}"/>
                </a:ext>
              </a:extLst>
            </p:cNvPr>
            <p:cNvSpPr/>
            <p:nvPr/>
          </p:nvSpPr>
          <p:spPr>
            <a:xfrm>
              <a:off x="6316850" y="35969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01" y="1"/>
                  </a:moveTo>
                  <a:cubicBezTo>
                    <a:pt x="51" y="1"/>
                    <a:pt x="18" y="50"/>
                    <a:pt x="18" y="67"/>
                  </a:cubicBezTo>
                  <a:lnTo>
                    <a:pt x="1" y="101"/>
                  </a:lnTo>
                  <a:lnTo>
                    <a:pt x="1" y="117"/>
                  </a:lnTo>
                  <a:lnTo>
                    <a:pt x="18" y="167"/>
                  </a:lnTo>
                  <a:lnTo>
                    <a:pt x="34" y="167"/>
                  </a:lnTo>
                  <a:cubicBezTo>
                    <a:pt x="51" y="183"/>
                    <a:pt x="85" y="201"/>
                    <a:pt x="118" y="201"/>
                  </a:cubicBezTo>
                  <a:cubicBezTo>
                    <a:pt x="134" y="201"/>
                    <a:pt x="167" y="201"/>
                    <a:pt x="201" y="167"/>
                  </a:cubicBezTo>
                  <a:lnTo>
                    <a:pt x="218" y="117"/>
                  </a:lnTo>
                  <a:lnTo>
                    <a:pt x="218" y="83"/>
                  </a:lnTo>
                  <a:lnTo>
                    <a:pt x="201" y="34"/>
                  </a:lnTo>
                  <a:cubicBezTo>
                    <a:pt x="151" y="1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820;p76">
              <a:extLst>
                <a:ext uri="{FF2B5EF4-FFF2-40B4-BE49-F238E27FC236}">
                  <a16:creationId xmlns:a16="http://schemas.microsoft.com/office/drawing/2014/main" id="{C3EB0E94-00E2-9DA4-C085-3CAC7CC1F17B}"/>
                </a:ext>
              </a:extLst>
            </p:cNvPr>
            <p:cNvSpPr/>
            <p:nvPr/>
          </p:nvSpPr>
          <p:spPr>
            <a:xfrm>
              <a:off x="6346025" y="356025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52" y="0"/>
                  </a:moveTo>
                  <a:lnTo>
                    <a:pt x="34" y="16"/>
                  </a:lnTo>
                  <a:lnTo>
                    <a:pt x="1" y="34"/>
                  </a:lnTo>
                  <a:lnTo>
                    <a:pt x="1" y="67"/>
                  </a:lnTo>
                  <a:cubicBezTo>
                    <a:pt x="1" y="83"/>
                    <a:pt x="1" y="83"/>
                    <a:pt x="18" y="100"/>
                  </a:cubicBezTo>
                  <a:lnTo>
                    <a:pt x="34" y="116"/>
                  </a:lnTo>
                  <a:lnTo>
                    <a:pt x="68" y="134"/>
                  </a:lnTo>
                  <a:cubicBezTo>
                    <a:pt x="68" y="134"/>
                    <a:pt x="85" y="134"/>
                    <a:pt x="101" y="116"/>
                  </a:cubicBezTo>
                  <a:lnTo>
                    <a:pt x="118" y="100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85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821;p76">
              <a:extLst>
                <a:ext uri="{FF2B5EF4-FFF2-40B4-BE49-F238E27FC236}">
                  <a16:creationId xmlns:a16="http://schemas.microsoft.com/office/drawing/2014/main" id="{4F7E1C9F-F469-1855-C882-84236D8B7C3E}"/>
                </a:ext>
              </a:extLst>
            </p:cNvPr>
            <p:cNvSpPr/>
            <p:nvPr/>
          </p:nvSpPr>
          <p:spPr>
            <a:xfrm>
              <a:off x="6358550" y="3567325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67" y="0"/>
                  </a:moveTo>
                  <a:cubicBezTo>
                    <a:pt x="33" y="0"/>
                    <a:pt x="17" y="17"/>
                    <a:pt x="17" y="17"/>
                  </a:cubicBezTo>
                  <a:lnTo>
                    <a:pt x="0" y="51"/>
                  </a:lnTo>
                  <a:lnTo>
                    <a:pt x="0" y="84"/>
                  </a:lnTo>
                  <a:cubicBezTo>
                    <a:pt x="0" y="100"/>
                    <a:pt x="0" y="117"/>
                    <a:pt x="17" y="133"/>
                  </a:cubicBezTo>
                  <a:lnTo>
                    <a:pt x="33" y="151"/>
                  </a:lnTo>
                  <a:lnTo>
                    <a:pt x="84" y="151"/>
                  </a:lnTo>
                  <a:cubicBezTo>
                    <a:pt x="100" y="133"/>
                    <a:pt x="117" y="117"/>
                    <a:pt x="117" y="100"/>
                  </a:cubicBezTo>
                  <a:lnTo>
                    <a:pt x="117" y="84"/>
                  </a:lnTo>
                  <a:lnTo>
                    <a:pt x="133" y="67"/>
                  </a:lnTo>
                  <a:lnTo>
                    <a:pt x="133" y="33"/>
                  </a:lnTo>
                  <a:lnTo>
                    <a:pt x="117" y="17"/>
                  </a:lnTo>
                  <a:cubicBezTo>
                    <a:pt x="100" y="0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822;p76">
              <a:extLst>
                <a:ext uri="{FF2B5EF4-FFF2-40B4-BE49-F238E27FC236}">
                  <a16:creationId xmlns:a16="http://schemas.microsoft.com/office/drawing/2014/main" id="{CC3447BD-78D7-09E3-61D8-A1539CC17DBE}"/>
                </a:ext>
              </a:extLst>
            </p:cNvPr>
            <p:cNvSpPr/>
            <p:nvPr/>
          </p:nvSpPr>
          <p:spPr>
            <a:xfrm>
              <a:off x="6368550" y="357732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0"/>
                  </a:moveTo>
                  <a:cubicBezTo>
                    <a:pt x="34" y="0"/>
                    <a:pt x="18" y="0"/>
                    <a:pt x="0" y="18"/>
                  </a:cubicBezTo>
                  <a:lnTo>
                    <a:pt x="0" y="51"/>
                  </a:lnTo>
                  <a:lnTo>
                    <a:pt x="0" y="67"/>
                  </a:lnTo>
                  <a:lnTo>
                    <a:pt x="0" y="84"/>
                  </a:lnTo>
                  <a:lnTo>
                    <a:pt x="18" y="100"/>
                  </a:lnTo>
                  <a:lnTo>
                    <a:pt x="34" y="118"/>
                  </a:lnTo>
                  <a:lnTo>
                    <a:pt x="67" y="118"/>
                  </a:lnTo>
                  <a:cubicBezTo>
                    <a:pt x="100" y="118"/>
                    <a:pt x="118" y="100"/>
                    <a:pt x="118" y="84"/>
                  </a:cubicBezTo>
                  <a:cubicBezTo>
                    <a:pt x="118" y="67"/>
                    <a:pt x="134" y="51"/>
                    <a:pt x="118" y="1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823;p76">
              <a:extLst>
                <a:ext uri="{FF2B5EF4-FFF2-40B4-BE49-F238E27FC236}">
                  <a16:creationId xmlns:a16="http://schemas.microsoft.com/office/drawing/2014/main" id="{5E870042-682B-C725-6994-69DADE7CF0F9}"/>
                </a:ext>
              </a:extLst>
            </p:cNvPr>
            <p:cNvSpPr/>
            <p:nvPr/>
          </p:nvSpPr>
          <p:spPr>
            <a:xfrm>
              <a:off x="6327700" y="36092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04" y="1"/>
                  </a:moveTo>
                  <a:cubicBezTo>
                    <a:pt x="82" y="1"/>
                    <a:pt x="62" y="13"/>
                    <a:pt x="51" y="24"/>
                  </a:cubicBezTo>
                  <a:lnTo>
                    <a:pt x="18" y="57"/>
                  </a:lnTo>
                  <a:lnTo>
                    <a:pt x="0" y="75"/>
                  </a:lnTo>
                  <a:lnTo>
                    <a:pt x="0" y="124"/>
                  </a:lnTo>
                  <a:cubicBezTo>
                    <a:pt x="0" y="124"/>
                    <a:pt x="18" y="157"/>
                    <a:pt x="34" y="175"/>
                  </a:cubicBezTo>
                  <a:cubicBezTo>
                    <a:pt x="52" y="202"/>
                    <a:pt x="80" y="214"/>
                    <a:pt x="108" y="214"/>
                  </a:cubicBezTo>
                  <a:cubicBezTo>
                    <a:pt x="130" y="214"/>
                    <a:pt x="152" y="206"/>
                    <a:pt x="167" y="191"/>
                  </a:cubicBezTo>
                  <a:lnTo>
                    <a:pt x="200" y="141"/>
                  </a:lnTo>
                  <a:cubicBezTo>
                    <a:pt x="218" y="108"/>
                    <a:pt x="200" y="75"/>
                    <a:pt x="200" y="57"/>
                  </a:cubicBezTo>
                  <a:lnTo>
                    <a:pt x="134" y="8"/>
                  </a:lnTo>
                  <a:cubicBezTo>
                    <a:pt x="124" y="3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824;p76">
              <a:extLst>
                <a:ext uri="{FF2B5EF4-FFF2-40B4-BE49-F238E27FC236}">
                  <a16:creationId xmlns:a16="http://schemas.microsoft.com/office/drawing/2014/main" id="{360D703D-E5E8-16CA-7DDE-3B3E6615E887}"/>
                </a:ext>
              </a:extLst>
            </p:cNvPr>
            <p:cNvSpPr/>
            <p:nvPr/>
          </p:nvSpPr>
          <p:spPr>
            <a:xfrm>
              <a:off x="6282275" y="3534400"/>
              <a:ext cx="1675" cy="1575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50" y="0"/>
                  </a:moveTo>
                  <a:cubicBezTo>
                    <a:pt x="34" y="0"/>
                    <a:pt x="16" y="16"/>
                    <a:pt x="0" y="16"/>
                  </a:cubicBezTo>
                  <a:lnTo>
                    <a:pt x="0" y="34"/>
                  </a:lnTo>
                  <a:lnTo>
                    <a:pt x="0" y="50"/>
                  </a:lnTo>
                  <a:cubicBezTo>
                    <a:pt x="8" y="58"/>
                    <a:pt x="17" y="63"/>
                    <a:pt x="25" y="63"/>
                  </a:cubicBezTo>
                  <a:cubicBezTo>
                    <a:pt x="33" y="63"/>
                    <a:pt x="42" y="58"/>
                    <a:pt x="50" y="50"/>
                  </a:cubicBezTo>
                  <a:lnTo>
                    <a:pt x="50" y="34"/>
                  </a:lnTo>
                  <a:lnTo>
                    <a:pt x="67" y="16"/>
                  </a:lnTo>
                  <a:cubicBezTo>
                    <a:pt x="67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825;p76">
              <a:extLst>
                <a:ext uri="{FF2B5EF4-FFF2-40B4-BE49-F238E27FC236}">
                  <a16:creationId xmlns:a16="http://schemas.microsoft.com/office/drawing/2014/main" id="{E1DF7318-C53E-2D05-9C4C-D6AA8566CB96}"/>
                </a:ext>
              </a:extLst>
            </p:cNvPr>
            <p:cNvSpPr/>
            <p:nvPr/>
          </p:nvSpPr>
          <p:spPr>
            <a:xfrm>
              <a:off x="6338975" y="3543975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33" y="0"/>
                  </a:moveTo>
                  <a:cubicBezTo>
                    <a:pt x="0" y="18"/>
                    <a:pt x="16" y="51"/>
                    <a:pt x="16" y="51"/>
                  </a:cubicBezTo>
                  <a:lnTo>
                    <a:pt x="33" y="51"/>
                  </a:lnTo>
                  <a:cubicBezTo>
                    <a:pt x="49" y="51"/>
                    <a:pt x="67" y="51"/>
                    <a:pt x="67" y="34"/>
                  </a:cubicBezTo>
                  <a:cubicBezTo>
                    <a:pt x="67" y="18"/>
                    <a:pt x="67" y="18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826;p76">
              <a:extLst>
                <a:ext uri="{FF2B5EF4-FFF2-40B4-BE49-F238E27FC236}">
                  <a16:creationId xmlns:a16="http://schemas.microsoft.com/office/drawing/2014/main" id="{1AFF3359-4809-6C75-2606-D08B59421669}"/>
                </a:ext>
              </a:extLst>
            </p:cNvPr>
            <p:cNvSpPr/>
            <p:nvPr/>
          </p:nvSpPr>
          <p:spPr>
            <a:xfrm>
              <a:off x="6336875" y="356897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4" y="1"/>
                  </a:moveTo>
                  <a:cubicBezTo>
                    <a:pt x="67" y="1"/>
                    <a:pt x="51" y="1"/>
                    <a:pt x="33" y="18"/>
                  </a:cubicBezTo>
                  <a:cubicBezTo>
                    <a:pt x="17" y="34"/>
                    <a:pt x="0" y="85"/>
                    <a:pt x="33" y="118"/>
                  </a:cubicBezTo>
                  <a:lnTo>
                    <a:pt x="84" y="118"/>
                  </a:lnTo>
                  <a:cubicBezTo>
                    <a:pt x="84" y="118"/>
                    <a:pt x="100" y="118"/>
                    <a:pt x="117" y="101"/>
                  </a:cubicBezTo>
                  <a:lnTo>
                    <a:pt x="133" y="67"/>
                  </a:lnTo>
                  <a:lnTo>
                    <a:pt x="133" y="51"/>
                  </a:lnTo>
                  <a:lnTo>
                    <a:pt x="133" y="18"/>
                  </a:lnTo>
                  <a:cubicBezTo>
                    <a:pt x="117" y="1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827;p76">
              <a:extLst>
                <a:ext uri="{FF2B5EF4-FFF2-40B4-BE49-F238E27FC236}">
                  <a16:creationId xmlns:a16="http://schemas.microsoft.com/office/drawing/2014/main" id="{111CD854-2312-5020-BA52-16C47C947A73}"/>
                </a:ext>
              </a:extLst>
            </p:cNvPr>
            <p:cNvSpPr/>
            <p:nvPr/>
          </p:nvSpPr>
          <p:spPr>
            <a:xfrm>
              <a:off x="6369375" y="35389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" y="0"/>
                  </a:moveTo>
                  <a:lnTo>
                    <a:pt x="1" y="33"/>
                  </a:lnTo>
                  <a:lnTo>
                    <a:pt x="1" y="51"/>
                  </a:lnTo>
                  <a:lnTo>
                    <a:pt x="51" y="51"/>
                  </a:lnTo>
                  <a:lnTo>
                    <a:pt x="51" y="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828;p76">
              <a:extLst>
                <a:ext uri="{FF2B5EF4-FFF2-40B4-BE49-F238E27FC236}">
                  <a16:creationId xmlns:a16="http://schemas.microsoft.com/office/drawing/2014/main" id="{9FA17248-ADCC-0014-6CAD-F7EC03164D74}"/>
                </a:ext>
              </a:extLst>
            </p:cNvPr>
            <p:cNvSpPr/>
            <p:nvPr/>
          </p:nvSpPr>
          <p:spPr>
            <a:xfrm>
              <a:off x="6299775" y="35723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0" y="0"/>
                  </a:moveTo>
                  <a:cubicBezTo>
                    <a:pt x="17" y="0"/>
                    <a:pt x="17" y="17"/>
                    <a:pt x="17" y="17"/>
                  </a:cubicBezTo>
                  <a:cubicBezTo>
                    <a:pt x="1" y="33"/>
                    <a:pt x="1" y="33"/>
                    <a:pt x="17" y="51"/>
                  </a:cubicBezTo>
                  <a:lnTo>
                    <a:pt x="34" y="51"/>
                  </a:lnTo>
                  <a:cubicBezTo>
                    <a:pt x="50" y="51"/>
                    <a:pt x="50" y="51"/>
                    <a:pt x="67" y="17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829;p76">
              <a:extLst>
                <a:ext uri="{FF2B5EF4-FFF2-40B4-BE49-F238E27FC236}">
                  <a16:creationId xmlns:a16="http://schemas.microsoft.com/office/drawing/2014/main" id="{04ECA049-E6B0-A326-A6B9-DAB9723A9666}"/>
                </a:ext>
              </a:extLst>
            </p:cNvPr>
            <p:cNvSpPr/>
            <p:nvPr/>
          </p:nvSpPr>
          <p:spPr>
            <a:xfrm>
              <a:off x="6321450" y="3581925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50" y="0"/>
                  </a:moveTo>
                  <a:lnTo>
                    <a:pt x="34" y="34"/>
                  </a:lnTo>
                  <a:lnTo>
                    <a:pt x="17" y="34"/>
                  </a:lnTo>
                  <a:cubicBezTo>
                    <a:pt x="1" y="50"/>
                    <a:pt x="1" y="83"/>
                    <a:pt x="1" y="100"/>
                  </a:cubicBezTo>
                  <a:lnTo>
                    <a:pt x="1" y="116"/>
                  </a:lnTo>
                  <a:lnTo>
                    <a:pt x="17" y="134"/>
                  </a:lnTo>
                  <a:cubicBezTo>
                    <a:pt x="27" y="153"/>
                    <a:pt x="42" y="161"/>
                    <a:pt x="63" y="161"/>
                  </a:cubicBezTo>
                  <a:cubicBezTo>
                    <a:pt x="78" y="161"/>
                    <a:pt x="96" y="157"/>
                    <a:pt x="117" y="150"/>
                  </a:cubicBezTo>
                  <a:lnTo>
                    <a:pt x="134" y="150"/>
                  </a:lnTo>
                  <a:lnTo>
                    <a:pt x="150" y="134"/>
                  </a:lnTo>
                  <a:lnTo>
                    <a:pt x="167" y="100"/>
                  </a:lnTo>
                  <a:cubicBezTo>
                    <a:pt x="167" y="83"/>
                    <a:pt x="167" y="50"/>
                    <a:pt x="134" y="16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830;p76">
              <a:extLst>
                <a:ext uri="{FF2B5EF4-FFF2-40B4-BE49-F238E27FC236}">
                  <a16:creationId xmlns:a16="http://schemas.microsoft.com/office/drawing/2014/main" id="{344AD4AF-733E-0951-0669-EDBFBE233A3C}"/>
                </a:ext>
              </a:extLst>
            </p:cNvPr>
            <p:cNvSpPr/>
            <p:nvPr/>
          </p:nvSpPr>
          <p:spPr>
            <a:xfrm>
              <a:off x="6259325" y="35898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51" y="51"/>
                  </a:lnTo>
                  <a:lnTo>
                    <a:pt x="51" y="34"/>
                  </a:lnTo>
                  <a:cubicBezTo>
                    <a:pt x="51" y="34"/>
                    <a:pt x="51" y="18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831;p76">
              <a:extLst>
                <a:ext uri="{FF2B5EF4-FFF2-40B4-BE49-F238E27FC236}">
                  <a16:creationId xmlns:a16="http://schemas.microsoft.com/office/drawing/2014/main" id="{DA505D44-B0A9-40C0-8C0B-CFCFCB5F674F}"/>
                </a:ext>
              </a:extLst>
            </p:cNvPr>
            <p:cNvSpPr/>
            <p:nvPr/>
          </p:nvSpPr>
          <p:spPr>
            <a:xfrm>
              <a:off x="6355650" y="3579650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9" y="1"/>
                  </a:moveTo>
                  <a:cubicBezTo>
                    <a:pt x="51" y="1"/>
                    <a:pt x="43" y="3"/>
                    <a:pt x="33" y="7"/>
                  </a:cubicBezTo>
                  <a:cubicBezTo>
                    <a:pt x="16" y="7"/>
                    <a:pt x="0" y="41"/>
                    <a:pt x="0" y="74"/>
                  </a:cubicBezTo>
                  <a:lnTo>
                    <a:pt x="33" y="91"/>
                  </a:lnTo>
                  <a:lnTo>
                    <a:pt x="33" y="107"/>
                  </a:lnTo>
                  <a:lnTo>
                    <a:pt x="49" y="125"/>
                  </a:lnTo>
                  <a:lnTo>
                    <a:pt x="83" y="125"/>
                  </a:lnTo>
                  <a:cubicBezTo>
                    <a:pt x="116" y="107"/>
                    <a:pt x="116" y="91"/>
                    <a:pt x="116" y="74"/>
                  </a:cubicBezTo>
                  <a:cubicBezTo>
                    <a:pt x="133" y="58"/>
                    <a:pt x="116" y="41"/>
                    <a:pt x="100" y="25"/>
                  </a:cubicBezTo>
                  <a:cubicBezTo>
                    <a:pt x="88" y="12"/>
                    <a:pt x="76" y="1"/>
                    <a:pt x="5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832;p76">
              <a:extLst>
                <a:ext uri="{FF2B5EF4-FFF2-40B4-BE49-F238E27FC236}">
                  <a16:creationId xmlns:a16="http://schemas.microsoft.com/office/drawing/2014/main" id="{A38C8618-B4EA-0BFC-99BE-BBBCC8CC1EB7}"/>
                </a:ext>
              </a:extLst>
            </p:cNvPr>
            <p:cNvSpPr/>
            <p:nvPr/>
          </p:nvSpPr>
          <p:spPr>
            <a:xfrm>
              <a:off x="6261000" y="361945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0" y="0"/>
                  </a:move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833;p76">
              <a:extLst>
                <a:ext uri="{FF2B5EF4-FFF2-40B4-BE49-F238E27FC236}">
                  <a16:creationId xmlns:a16="http://schemas.microsoft.com/office/drawing/2014/main" id="{740DAAE0-E007-1FF5-8DB7-1F02B5906F89}"/>
                </a:ext>
              </a:extLst>
            </p:cNvPr>
            <p:cNvSpPr/>
            <p:nvPr/>
          </p:nvSpPr>
          <p:spPr>
            <a:xfrm>
              <a:off x="6336875" y="3601500"/>
              <a:ext cx="5450" cy="5400"/>
            </a:xfrm>
            <a:custGeom>
              <a:avLst/>
              <a:gdLst/>
              <a:ahLst/>
              <a:cxnLst/>
              <a:rect l="l" t="t" r="r" b="b"/>
              <a:pathLst>
                <a:path w="218" h="216" extrusionOk="0">
                  <a:moveTo>
                    <a:pt x="84" y="0"/>
                  </a:moveTo>
                  <a:cubicBezTo>
                    <a:pt x="51" y="18"/>
                    <a:pt x="33" y="34"/>
                    <a:pt x="33" y="34"/>
                  </a:cubicBezTo>
                  <a:lnTo>
                    <a:pt x="33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0" y="167"/>
                  </a:lnTo>
                  <a:lnTo>
                    <a:pt x="17" y="184"/>
                  </a:lnTo>
                  <a:cubicBezTo>
                    <a:pt x="36" y="203"/>
                    <a:pt x="64" y="216"/>
                    <a:pt x="97" y="216"/>
                  </a:cubicBezTo>
                  <a:cubicBezTo>
                    <a:pt x="124" y="216"/>
                    <a:pt x="154" y="207"/>
                    <a:pt x="184" y="184"/>
                  </a:cubicBezTo>
                  <a:lnTo>
                    <a:pt x="217" y="118"/>
                  </a:lnTo>
                  <a:lnTo>
                    <a:pt x="217" y="100"/>
                  </a:lnTo>
                  <a:lnTo>
                    <a:pt x="200" y="51"/>
                  </a:lnTo>
                  <a:lnTo>
                    <a:pt x="184" y="34"/>
                  </a:lnTo>
                  <a:lnTo>
                    <a:pt x="151" y="1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834;p76">
              <a:extLst>
                <a:ext uri="{FF2B5EF4-FFF2-40B4-BE49-F238E27FC236}">
                  <a16:creationId xmlns:a16="http://schemas.microsoft.com/office/drawing/2014/main" id="{CF49F361-C719-5F83-6A50-B738971FCBDB}"/>
                </a:ext>
              </a:extLst>
            </p:cNvPr>
            <p:cNvSpPr/>
            <p:nvPr/>
          </p:nvSpPr>
          <p:spPr>
            <a:xfrm>
              <a:off x="6300600" y="3625825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72" y="0"/>
                  </a:moveTo>
                  <a:cubicBezTo>
                    <a:pt x="56" y="0"/>
                    <a:pt x="36" y="8"/>
                    <a:pt x="17" y="28"/>
                  </a:cubicBezTo>
                  <a:lnTo>
                    <a:pt x="1" y="61"/>
                  </a:lnTo>
                  <a:lnTo>
                    <a:pt x="1" y="78"/>
                  </a:lnTo>
                  <a:lnTo>
                    <a:pt x="17" y="95"/>
                  </a:lnTo>
                  <a:lnTo>
                    <a:pt x="50" y="145"/>
                  </a:lnTo>
                  <a:lnTo>
                    <a:pt x="68" y="145"/>
                  </a:lnTo>
                  <a:lnTo>
                    <a:pt x="84" y="161"/>
                  </a:lnTo>
                  <a:lnTo>
                    <a:pt x="117" y="145"/>
                  </a:lnTo>
                  <a:cubicBezTo>
                    <a:pt x="168" y="128"/>
                    <a:pt x="168" y="78"/>
                    <a:pt x="150" y="28"/>
                  </a:cubicBezTo>
                  <a:lnTo>
                    <a:pt x="134" y="12"/>
                  </a:lnTo>
                  <a:lnTo>
                    <a:pt x="101" y="12"/>
                  </a:lnTo>
                  <a:cubicBezTo>
                    <a:pt x="94" y="5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835;p76">
              <a:extLst>
                <a:ext uri="{FF2B5EF4-FFF2-40B4-BE49-F238E27FC236}">
                  <a16:creationId xmlns:a16="http://schemas.microsoft.com/office/drawing/2014/main" id="{79755694-07E7-2A0B-C26A-8060C40CA57E}"/>
                </a:ext>
              </a:extLst>
            </p:cNvPr>
            <p:cNvSpPr/>
            <p:nvPr/>
          </p:nvSpPr>
          <p:spPr>
            <a:xfrm>
              <a:off x="6347700" y="3513950"/>
              <a:ext cx="850" cy="1300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18" y="1"/>
                  </a:moveTo>
                  <a:cubicBezTo>
                    <a:pt x="18" y="1"/>
                    <a:pt x="1" y="1"/>
                    <a:pt x="1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836;p76">
              <a:extLst>
                <a:ext uri="{FF2B5EF4-FFF2-40B4-BE49-F238E27FC236}">
                  <a16:creationId xmlns:a16="http://schemas.microsoft.com/office/drawing/2014/main" id="{C185746C-8A29-B9C5-39D2-0B8E68F3C6E3}"/>
                </a:ext>
              </a:extLst>
            </p:cNvPr>
            <p:cNvSpPr/>
            <p:nvPr/>
          </p:nvSpPr>
          <p:spPr>
            <a:xfrm>
              <a:off x="6372325" y="366945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1"/>
                  </a:moveTo>
                  <a:cubicBezTo>
                    <a:pt x="0" y="17"/>
                    <a:pt x="0" y="17"/>
                    <a:pt x="0" y="34"/>
                  </a:cubicBezTo>
                  <a:cubicBezTo>
                    <a:pt x="0" y="34"/>
                    <a:pt x="0" y="50"/>
                    <a:pt x="16" y="50"/>
                  </a:cubicBezTo>
                  <a:lnTo>
                    <a:pt x="16" y="68"/>
                  </a:lnTo>
                  <a:lnTo>
                    <a:pt x="33" y="68"/>
                  </a:lnTo>
                  <a:cubicBezTo>
                    <a:pt x="49" y="50"/>
                    <a:pt x="49" y="50"/>
                    <a:pt x="49" y="34"/>
                  </a:cubicBezTo>
                  <a:lnTo>
                    <a:pt x="49" y="1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837;p76">
              <a:extLst>
                <a:ext uri="{FF2B5EF4-FFF2-40B4-BE49-F238E27FC236}">
                  <a16:creationId xmlns:a16="http://schemas.microsoft.com/office/drawing/2014/main" id="{FA4F213E-CA3B-1061-D624-35832C683BF6}"/>
                </a:ext>
              </a:extLst>
            </p:cNvPr>
            <p:cNvSpPr/>
            <p:nvPr/>
          </p:nvSpPr>
          <p:spPr>
            <a:xfrm>
              <a:off x="6379375" y="356775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52" y="0"/>
                  </a:moveTo>
                  <a:cubicBezTo>
                    <a:pt x="1" y="34"/>
                    <a:pt x="18" y="67"/>
                    <a:pt x="34" y="83"/>
                  </a:cubicBezTo>
                  <a:lnTo>
                    <a:pt x="52" y="100"/>
                  </a:lnTo>
                  <a:cubicBezTo>
                    <a:pt x="68" y="83"/>
                    <a:pt x="68" y="67"/>
                    <a:pt x="68" y="67"/>
                  </a:cubicBezTo>
                  <a:lnTo>
                    <a:pt x="68" y="50"/>
                  </a:lnTo>
                  <a:cubicBezTo>
                    <a:pt x="68" y="50"/>
                    <a:pt x="85" y="16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838;p76">
              <a:extLst>
                <a:ext uri="{FF2B5EF4-FFF2-40B4-BE49-F238E27FC236}">
                  <a16:creationId xmlns:a16="http://schemas.microsoft.com/office/drawing/2014/main" id="{5FC3DD58-E05B-C7F7-F90D-C6D7EA6DDCFC}"/>
                </a:ext>
              </a:extLst>
            </p:cNvPr>
            <p:cNvSpPr/>
            <p:nvPr/>
          </p:nvSpPr>
          <p:spPr>
            <a:xfrm>
              <a:off x="6338125" y="3591750"/>
              <a:ext cx="5425" cy="5600"/>
            </a:xfrm>
            <a:custGeom>
              <a:avLst/>
              <a:gdLst/>
              <a:ahLst/>
              <a:cxnLst/>
              <a:rect l="l" t="t" r="r" b="b"/>
              <a:pathLst>
                <a:path w="217" h="224" extrusionOk="0">
                  <a:moveTo>
                    <a:pt x="104" y="1"/>
                  </a:moveTo>
                  <a:cubicBezTo>
                    <a:pt x="93" y="1"/>
                    <a:pt x="81" y="3"/>
                    <a:pt x="67" y="7"/>
                  </a:cubicBezTo>
                  <a:lnTo>
                    <a:pt x="34" y="57"/>
                  </a:lnTo>
                  <a:lnTo>
                    <a:pt x="17" y="90"/>
                  </a:lnTo>
                  <a:cubicBezTo>
                    <a:pt x="1" y="141"/>
                    <a:pt x="34" y="190"/>
                    <a:pt x="34" y="208"/>
                  </a:cubicBezTo>
                  <a:lnTo>
                    <a:pt x="50" y="208"/>
                  </a:lnTo>
                  <a:lnTo>
                    <a:pt x="101" y="224"/>
                  </a:lnTo>
                  <a:lnTo>
                    <a:pt x="150" y="224"/>
                  </a:lnTo>
                  <a:cubicBezTo>
                    <a:pt x="150" y="224"/>
                    <a:pt x="183" y="224"/>
                    <a:pt x="201" y="190"/>
                  </a:cubicBezTo>
                  <a:lnTo>
                    <a:pt x="217" y="141"/>
                  </a:lnTo>
                  <a:lnTo>
                    <a:pt x="217" y="108"/>
                  </a:lnTo>
                  <a:lnTo>
                    <a:pt x="217" y="90"/>
                  </a:lnTo>
                  <a:cubicBezTo>
                    <a:pt x="217" y="74"/>
                    <a:pt x="201" y="57"/>
                    <a:pt x="183" y="41"/>
                  </a:cubicBezTo>
                  <a:cubicBezTo>
                    <a:pt x="159" y="16"/>
                    <a:pt x="135" y="1"/>
                    <a:pt x="10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839;p76">
              <a:extLst>
                <a:ext uri="{FF2B5EF4-FFF2-40B4-BE49-F238E27FC236}">
                  <a16:creationId xmlns:a16="http://schemas.microsoft.com/office/drawing/2014/main" id="{7C859F2E-2194-4F94-007B-490E5A5F2483}"/>
                </a:ext>
              </a:extLst>
            </p:cNvPr>
            <p:cNvSpPr/>
            <p:nvPr/>
          </p:nvSpPr>
          <p:spPr>
            <a:xfrm>
              <a:off x="6307275" y="3634000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17" y="1"/>
                  </a:moveTo>
                  <a:lnTo>
                    <a:pt x="17" y="34"/>
                  </a:lnTo>
                  <a:lnTo>
                    <a:pt x="1" y="34"/>
                  </a:lnTo>
                  <a:lnTo>
                    <a:pt x="1" y="68"/>
                  </a:lnTo>
                  <a:lnTo>
                    <a:pt x="17" y="68"/>
                  </a:lnTo>
                  <a:lnTo>
                    <a:pt x="17" y="101"/>
                  </a:lnTo>
                  <a:cubicBezTo>
                    <a:pt x="34" y="101"/>
                    <a:pt x="67" y="85"/>
                    <a:pt x="67" y="52"/>
                  </a:cubicBezTo>
                  <a:cubicBezTo>
                    <a:pt x="67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840;p76">
              <a:extLst>
                <a:ext uri="{FF2B5EF4-FFF2-40B4-BE49-F238E27FC236}">
                  <a16:creationId xmlns:a16="http://schemas.microsoft.com/office/drawing/2014/main" id="{07D7C6EB-4729-25CB-7308-435395D3DF12}"/>
                </a:ext>
              </a:extLst>
            </p:cNvPr>
            <p:cNvSpPr/>
            <p:nvPr/>
          </p:nvSpPr>
          <p:spPr>
            <a:xfrm>
              <a:off x="6339375" y="3579425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0"/>
                  </a:moveTo>
                  <a:lnTo>
                    <a:pt x="84" y="16"/>
                  </a:lnTo>
                  <a:lnTo>
                    <a:pt x="33" y="50"/>
                  </a:lnTo>
                  <a:cubicBezTo>
                    <a:pt x="0" y="83"/>
                    <a:pt x="17" y="116"/>
                    <a:pt x="17" y="150"/>
                  </a:cubicBezTo>
                  <a:lnTo>
                    <a:pt x="17" y="167"/>
                  </a:lnTo>
                  <a:lnTo>
                    <a:pt x="51" y="216"/>
                  </a:lnTo>
                  <a:lnTo>
                    <a:pt x="67" y="216"/>
                  </a:lnTo>
                  <a:lnTo>
                    <a:pt x="100" y="234"/>
                  </a:lnTo>
                  <a:cubicBezTo>
                    <a:pt x="133" y="234"/>
                    <a:pt x="167" y="216"/>
                    <a:pt x="184" y="183"/>
                  </a:cubicBezTo>
                  <a:cubicBezTo>
                    <a:pt x="200" y="167"/>
                    <a:pt x="200" y="150"/>
                    <a:pt x="200" y="116"/>
                  </a:cubicBezTo>
                  <a:cubicBezTo>
                    <a:pt x="200" y="5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841;p76">
              <a:extLst>
                <a:ext uri="{FF2B5EF4-FFF2-40B4-BE49-F238E27FC236}">
                  <a16:creationId xmlns:a16="http://schemas.microsoft.com/office/drawing/2014/main" id="{247AD0C7-3CF5-4D63-8327-4D89C6416F47}"/>
                </a:ext>
              </a:extLst>
            </p:cNvPr>
            <p:cNvSpPr/>
            <p:nvPr/>
          </p:nvSpPr>
          <p:spPr>
            <a:xfrm>
              <a:off x="6353125" y="3572325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68" y="0"/>
                  </a:moveTo>
                  <a:lnTo>
                    <a:pt x="50" y="17"/>
                  </a:lnTo>
                  <a:lnTo>
                    <a:pt x="34" y="33"/>
                  </a:lnTo>
                  <a:cubicBezTo>
                    <a:pt x="34" y="51"/>
                    <a:pt x="1" y="67"/>
                    <a:pt x="17" y="117"/>
                  </a:cubicBezTo>
                  <a:lnTo>
                    <a:pt x="34" y="134"/>
                  </a:lnTo>
                  <a:lnTo>
                    <a:pt x="50" y="151"/>
                  </a:lnTo>
                  <a:cubicBezTo>
                    <a:pt x="68" y="151"/>
                    <a:pt x="84" y="167"/>
                    <a:pt x="84" y="167"/>
                  </a:cubicBezTo>
                  <a:lnTo>
                    <a:pt x="134" y="167"/>
                  </a:lnTo>
                  <a:lnTo>
                    <a:pt x="150" y="151"/>
                  </a:lnTo>
                  <a:lnTo>
                    <a:pt x="168" y="134"/>
                  </a:lnTo>
                  <a:cubicBezTo>
                    <a:pt x="184" y="117"/>
                    <a:pt x="184" y="67"/>
                    <a:pt x="168" y="33"/>
                  </a:cubicBezTo>
                  <a:cubicBezTo>
                    <a:pt x="150" y="17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842;p76">
              <a:extLst>
                <a:ext uri="{FF2B5EF4-FFF2-40B4-BE49-F238E27FC236}">
                  <a16:creationId xmlns:a16="http://schemas.microsoft.com/office/drawing/2014/main" id="{8E70AFBF-1306-6131-AE60-5EFCC2E44169}"/>
                </a:ext>
              </a:extLst>
            </p:cNvPr>
            <p:cNvSpPr/>
            <p:nvPr/>
          </p:nvSpPr>
          <p:spPr>
            <a:xfrm>
              <a:off x="6405225" y="363610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1"/>
                  </a:moveTo>
                  <a:cubicBezTo>
                    <a:pt x="18" y="1"/>
                    <a:pt x="1" y="17"/>
                    <a:pt x="1" y="34"/>
                  </a:cubicBezTo>
                  <a:lnTo>
                    <a:pt x="18" y="50"/>
                  </a:lnTo>
                  <a:lnTo>
                    <a:pt x="18" y="34"/>
                  </a:lnTo>
                  <a:lnTo>
                    <a:pt x="34" y="50"/>
                  </a:lnTo>
                  <a:cubicBezTo>
                    <a:pt x="34" y="50"/>
                    <a:pt x="51" y="50"/>
                    <a:pt x="67" y="34"/>
                  </a:cubicBezTo>
                  <a:lnTo>
                    <a:pt x="51" y="17"/>
                  </a:ln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843;p76">
              <a:extLst>
                <a:ext uri="{FF2B5EF4-FFF2-40B4-BE49-F238E27FC236}">
                  <a16:creationId xmlns:a16="http://schemas.microsoft.com/office/drawing/2014/main" id="{5B3EFB65-9815-5B29-A57C-00DD8F95D347}"/>
                </a:ext>
              </a:extLst>
            </p:cNvPr>
            <p:cNvSpPr/>
            <p:nvPr/>
          </p:nvSpPr>
          <p:spPr>
            <a:xfrm>
              <a:off x="6375650" y="3515725"/>
              <a:ext cx="1250" cy="1200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31" y="1"/>
                  </a:moveTo>
                  <a:cubicBezTo>
                    <a:pt x="21" y="1"/>
                    <a:pt x="8" y="5"/>
                    <a:pt x="0" y="14"/>
                  </a:cubicBezTo>
                  <a:lnTo>
                    <a:pt x="0" y="30"/>
                  </a:lnTo>
                  <a:lnTo>
                    <a:pt x="16" y="47"/>
                  </a:lnTo>
                  <a:lnTo>
                    <a:pt x="50" y="47"/>
                  </a:lnTo>
                  <a:lnTo>
                    <a:pt x="50" y="14"/>
                  </a:lnTo>
                  <a:cubicBezTo>
                    <a:pt x="50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844;p76">
              <a:extLst>
                <a:ext uri="{FF2B5EF4-FFF2-40B4-BE49-F238E27FC236}">
                  <a16:creationId xmlns:a16="http://schemas.microsoft.com/office/drawing/2014/main" id="{5056D674-FEC1-E83B-D80D-FED6AF9DAFC9}"/>
                </a:ext>
              </a:extLst>
            </p:cNvPr>
            <p:cNvSpPr/>
            <p:nvPr/>
          </p:nvSpPr>
          <p:spPr>
            <a:xfrm>
              <a:off x="6338525" y="358650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lnTo>
                    <a:pt x="134" y="17"/>
                  </a:lnTo>
                  <a:cubicBezTo>
                    <a:pt x="85" y="17"/>
                    <a:pt x="51" y="33"/>
                    <a:pt x="34" y="67"/>
                  </a:cubicBezTo>
                  <a:cubicBezTo>
                    <a:pt x="18" y="84"/>
                    <a:pt x="1" y="133"/>
                    <a:pt x="18" y="167"/>
                  </a:cubicBezTo>
                  <a:lnTo>
                    <a:pt x="51" y="217"/>
                  </a:lnTo>
                  <a:lnTo>
                    <a:pt x="67" y="217"/>
                  </a:lnTo>
                  <a:lnTo>
                    <a:pt x="118" y="233"/>
                  </a:lnTo>
                  <a:cubicBezTo>
                    <a:pt x="134" y="233"/>
                    <a:pt x="167" y="217"/>
                    <a:pt x="185" y="200"/>
                  </a:cubicBezTo>
                  <a:cubicBezTo>
                    <a:pt x="234" y="200"/>
                    <a:pt x="268" y="151"/>
                    <a:pt x="268" y="100"/>
                  </a:cubicBezTo>
                  <a:cubicBezTo>
                    <a:pt x="268" y="84"/>
                    <a:pt x="268" y="67"/>
                    <a:pt x="252" y="51"/>
                  </a:cubicBezTo>
                  <a:cubicBezTo>
                    <a:pt x="234" y="17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845;p76">
              <a:extLst>
                <a:ext uri="{FF2B5EF4-FFF2-40B4-BE49-F238E27FC236}">
                  <a16:creationId xmlns:a16="http://schemas.microsoft.com/office/drawing/2014/main" id="{99F42D8A-1AC3-9A19-ECF3-3E0BA5E543F5}"/>
                </a:ext>
              </a:extLst>
            </p:cNvPr>
            <p:cNvSpPr/>
            <p:nvPr/>
          </p:nvSpPr>
          <p:spPr>
            <a:xfrm>
              <a:off x="6341025" y="361860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1"/>
                  </a:moveTo>
                  <a:lnTo>
                    <a:pt x="34" y="34"/>
                  </a:lnTo>
                  <a:lnTo>
                    <a:pt x="34" y="50"/>
                  </a:lnTo>
                  <a:lnTo>
                    <a:pt x="1" y="101"/>
                  </a:lnTo>
                  <a:lnTo>
                    <a:pt x="1" y="117"/>
                  </a:lnTo>
                  <a:lnTo>
                    <a:pt x="34" y="167"/>
                  </a:lnTo>
                  <a:lnTo>
                    <a:pt x="51" y="183"/>
                  </a:lnTo>
                  <a:lnTo>
                    <a:pt x="101" y="201"/>
                  </a:lnTo>
                  <a:lnTo>
                    <a:pt x="118" y="201"/>
                  </a:lnTo>
                  <a:lnTo>
                    <a:pt x="168" y="183"/>
                  </a:lnTo>
                  <a:lnTo>
                    <a:pt x="185" y="167"/>
                  </a:lnTo>
                  <a:lnTo>
                    <a:pt x="218" y="117"/>
                  </a:lnTo>
                  <a:cubicBezTo>
                    <a:pt x="218" y="83"/>
                    <a:pt x="201" y="67"/>
                    <a:pt x="185" y="34"/>
                  </a:cubicBezTo>
                  <a:cubicBezTo>
                    <a:pt x="168" y="17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846;p76">
              <a:extLst>
                <a:ext uri="{FF2B5EF4-FFF2-40B4-BE49-F238E27FC236}">
                  <a16:creationId xmlns:a16="http://schemas.microsoft.com/office/drawing/2014/main" id="{C14E153B-348E-D068-186E-F22172C01C55}"/>
                </a:ext>
              </a:extLst>
            </p:cNvPr>
            <p:cNvSpPr/>
            <p:nvPr/>
          </p:nvSpPr>
          <p:spPr>
            <a:xfrm>
              <a:off x="6376475" y="36686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7" y="1"/>
                  </a:moveTo>
                  <a:lnTo>
                    <a:pt x="1" y="17"/>
                  </a:lnTo>
                  <a:lnTo>
                    <a:pt x="1" y="50"/>
                  </a:lnTo>
                  <a:lnTo>
                    <a:pt x="17" y="50"/>
                  </a:lnTo>
                  <a:cubicBezTo>
                    <a:pt x="17" y="50"/>
                    <a:pt x="17" y="67"/>
                    <a:pt x="34" y="67"/>
                  </a:cubicBezTo>
                  <a:lnTo>
                    <a:pt x="34" y="50"/>
                  </a:lnTo>
                  <a:lnTo>
                    <a:pt x="50" y="5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847;p76">
              <a:extLst>
                <a:ext uri="{FF2B5EF4-FFF2-40B4-BE49-F238E27FC236}">
                  <a16:creationId xmlns:a16="http://schemas.microsoft.com/office/drawing/2014/main" id="{3A74097F-3B50-2A19-3061-E46EEFF2435D}"/>
                </a:ext>
              </a:extLst>
            </p:cNvPr>
            <p:cNvSpPr/>
            <p:nvPr/>
          </p:nvSpPr>
          <p:spPr>
            <a:xfrm>
              <a:off x="6400650" y="35965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7" y="18"/>
                    <a:pt x="1" y="34"/>
                    <a:pt x="17" y="51"/>
                  </a:cubicBezTo>
                  <a:cubicBezTo>
                    <a:pt x="17" y="67"/>
                    <a:pt x="34" y="67"/>
                    <a:pt x="50" y="67"/>
                  </a:cubicBezTo>
                  <a:lnTo>
                    <a:pt x="68" y="51"/>
                  </a:lnTo>
                  <a:lnTo>
                    <a:pt x="68" y="34"/>
                  </a:lnTo>
                  <a:lnTo>
                    <a:pt x="68" y="18"/>
                  </a:lnTo>
                  <a:cubicBezTo>
                    <a:pt x="68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848;p76">
              <a:extLst>
                <a:ext uri="{FF2B5EF4-FFF2-40B4-BE49-F238E27FC236}">
                  <a16:creationId xmlns:a16="http://schemas.microsoft.com/office/drawing/2014/main" id="{2AC50EE4-C530-804F-B959-FD187A314A73}"/>
                </a:ext>
              </a:extLst>
            </p:cNvPr>
            <p:cNvSpPr/>
            <p:nvPr/>
          </p:nvSpPr>
          <p:spPr>
            <a:xfrm>
              <a:off x="6347300" y="3582325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50" y="34"/>
                  </a:moveTo>
                  <a:cubicBezTo>
                    <a:pt x="167" y="34"/>
                    <a:pt x="167" y="34"/>
                    <a:pt x="183" y="51"/>
                  </a:cubicBezTo>
                  <a:lnTo>
                    <a:pt x="167" y="51"/>
                  </a:lnTo>
                  <a:lnTo>
                    <a:pt x="150" y="34"/>
                  </a:lnTo>
                  <a:close/>
                  <a:moveTo>
                    <a:pt x="101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1" y="100"/>
                  </a:lnTo>
                  <a:lnTo>
                    <a:pt x="17" y="100"/>
                  </a:lnTo>
                  <a:lnTo>
                    <a:pt x="17" y="134"/>
                  </a:lnTo>
                  <a:lnTo>
                    <a:pt x="34" y="167"/>
                  </a:lnTo>
                  <a:lnTo>
                    <a:pt x="101" y="200"/>
                  </a:lnTo>
                  <a:lnTo>
                    <a:pt x="67" y="200"/>
                  </a:lnTo>
                  <a:cubicBezTo>
                    <a:pt x="67" y="200"/>
                    <a:pt x="101" y="218"/>
                    <a:pt x="117" y="218"/>
                  </a:cubicBezTo>
                  <a:cubicBezTo>
                    <a:pt x="134" y="251"/>
                    <a:pt x="167" y="267"/>
                    <a:pt x="217" y="267"/>
                  </a:cubicBezTo>
                  <a:lnTo>
                    <a:pt x="250" y="267"/>
                  </a:lnTo>
                  <a:lnTo>
                    <a:pt x="283" y="251"/>
                  </a:lnTo>
                  <a:cubicBezTo>
                    <a:pt x="317" y="200"/>
                    <a:pt x="317" y="167"/>
                    <a:pt x="317" y="118"/>
                  </a:cubicBezTo>
                  <a:lnTo>
                    <a:pt x="301" y="67"/>
                  </a:lnTo>
                  <a:lnTo>
                    <a:pt x="283" y="51"/>
                  </a:lnTo>
                  <a:lnTo>
                    <a:pt x="234" y="34"/>
                  </a:lnTo>
                  <a:lnTo>
                    <a:pt x="183" y="34"/>
                  </a:lnTo>
                  <a:cubicBezTo>
                    <a:pt x="167" y="18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849;p76">
              <a:extLst>
                <a:ext uri="{FF2B5EF4-FFF2-40B4-BE49-F238E27FC236}">
                  <a16:creationId xmlns:a16="http://schemas.microsoft.com/office/drawing/2014/main" id="{098C1463-5D66-3CAF-D3E5-037DB09D790C}"/>
                </a:ext>
              </a:extLst>
            </p:cNvPr>
            <p:cNvSpPr/>
            <p:nvPr/>
          </p:nvSpPr>
          <p:spPr>
            <a:xfrm>
              <a:off x="6376475" y="357732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50" y="0"/>
                  </a:moveTo>
                  <a:lnTo>
                    <a:pt x="17" y="18"/>
                  </a:lnTo>
                  <a:cubicBezTo>
                    <a:pt x="17" y="18"/>
                    <a:pt x="17" y="34"/>
                    <a:pt x="1" y="34"/>
                  </a:cubicBezTo>
                  <a:lnTo>
                    <a:pt x="1" y="67"/>
                  </a:lnTo>
                  <a:lnTo>
                    <a:pt x="1" y="84"/>
                  </a:lnTo>
                  <a:lnTo>
                    <a:pt x="17" y="100"/>
                  </a:lnTo>
                  <a:cubicBezTo>
                    <a:pt x="17" y="118"/>
                    <a:pt x="50" y="134"/>
                    <a:pt x="67" y="134"/>
                  </a:cubicBezTo>
                  <a:cubicBezTo>
                    <a:pt x="101" y="134"/>
                    <a:pt x="134" y="100"/>
                    <a:pt x="150" y="67"/>
                  </a:cubicBezTo>
                  <a:lnTo>
                    <a:pt x="150" y="51"/>
                  </a:lnTo>
                  <a:lnTo>
                    <a:pt x="134" y="34"/>
                  </a:lnTo>
                  <a:lnTo>
                    <a:pt x="134" y="18"/>
                  </a:lnTo>
                  <a:cubicBezTo>
                    <a:pt x="117" y="0"/>
                    <a:pt x="101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850;p76">
              <a:extLst>
                <a:ext uri="{FF2B5EF4-FFF2-40B4-BE49-F238E27FC236}">
                  <a16:creationId xmlns:a16="http://schemas.microsoft.com/office/drawing/2014/main" id="{9652F0A7-32B1-1BD5-07B0-B35391893527}"/>
                </a:ext>
              </a:extLst>
            </p:cNvPr>
            <p:cNvSpPr/>
            <p:nvPr/>
          </p:nvSpPr>
          <p:spPr>
            <a:xfrm>
              <a:off x="6376050" y="3620675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100" y="0"/>
                  </a:moveTo>
                  <a:cubicBezTo>
                    <a:pt x="51" y="0"/>
                    <a:pt x="34" y="18"/>
                    <a:pt x="18" y="34"/>
                  </a:cubicBezTo>
                  <a:cubicBezTo>
                    <a:pt x="18" y="34"/>
                    <a:pt x="0" y="51"/>
                    <a:pt x="0" y="84"/>
                  </a:cubicBezTo>
                  <a:lnTo>
                    <a:pt x="18" y="118"/>
                  </a:lnTo>
                  <a:lnTo>
                    <a:pt x="34" y="118"/>
                  </a:lnTo>
                  <a:lnTo>
                    <a:pt x="67" y="84"/>
                  </a:lnTo>
                  <a:lnTo>
                    <a:pt x="84" y="8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851;p76">
              <a:extLst>
                <a:ext uri="{FF2B5EF4-FFF2-40B4-BE49-F238E27FC236}">
                  <a16:creationId xmlns:a16="http://schemas.microsoft.com/office/drawing/2014/main" id="{D2EE566E-B9F2-B73D-F699-4FE75C900DD2}"/>
                </a:ext>
              </a:extLst>
            </p:cNvPr>
            <p:cNvSpPr/>
            <p:nvPr/>
          </p:nvSpPr>
          <p:spPr>
            <a:xfrm>
              <a:off x="6351025" y="355815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34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18" y="118"/>
                  </a:lnTo>
                  <a:lnTo>
                    <a:pt x="52" y="134"/>
                  </a:lnTo>
                  <a:lnTo>
                    <a:pt x="68" y="134"/>
                  </a:lnTo>
                  <a:lnTo>
                    <a:pt x="85" y="118"/>
                  </a:lnTo>
                  <a:lnTo>
                    <a:pt x="118" y="100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101" y="18"/>
                  </a:lnTo>
                  <a:cubicBezTo>
                    <a:pt x="85" y="0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852;p76">
              <a:extLst>
                <a:ext uri="{FF2B5EF4-FFF2-40B4-BE49-F238E27FC236}">
                  <a16:creationId xmlns:a16="http://schemas.microsoft.com/office/drawing/2014/main" id="{6D01124F-195C-078F-EE3E-034B5BD33DF9}"/>
                </a:ext>
              </a:extLst>
            </p:cNvPr>
            <p:cNvSpPr/>
            <p:nvPr/>
          </p:nvSpPr>
          <p:spPr>
            <a:xfrm>
              <a:off x="6344375" y="35331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0" y="1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34"/>
                    <a:pt x="0" y="67"/>
                    <a:pt x="18" y="67"/>
                  </a:cubicBezTo>
                  <a:lnTo>
                    <a:pt x="34" y="67"/>
                  </a:lnTo>
                  <a:cubicBezTo>
                    <a:pt x="34" y="51"/>
                    <a:pt x="51" y="34"/>
                    <a:pt x="34" y="18"/>
                  </a:cubicBezTo>
                  <a:cubicBezTo>
                    <a:pt x="34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853;p76">
              <a:extLst>
                <a:ext uri="{FF2B5EF4-FFF2-40B4-BE49-F238E27FC236}">
                  <a16:creationId xmlns:a16="http://schemas.microsoft.com/office/drawing/2014/main" id="{8489E2F8-3576-212A-CA48-447998F39A66}"/>
                </a:ext>
              </a:extLst>
            </p:cNvPr>
            <p:cNvSpPr/>
            <p:nvPr/>
          </p:nvSpPr>
          <p:spPr>
            <a:xfrm>
              <a:off x="6319800" y="35235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lnTo>
                    <a:pt x="0" y="17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33" y="50"/>
                    <a:pt x="49" y="50"/>
                    <a:pt x="49" y="34"/>
                  </a:cubicBezTo>
                  <a:cubicBezTo>
                    <a:pt x="49" y="17"/>
                    <a:pt x="49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854;p76">
              <a:extLst>
                <a:ext uri="{FF2B5EF4-FFF2-40B4-BE49-F238E27FC236}">
                  <a16:creationId xmlns:a16="http://schemas.microsoft.com/office/drawing/2014/main" id="{480F3812-7D90-4328-73DF-E68EA10A8BDB}"/>
                </a:ext>
              </a:extLst>
            </p:cNvPr>
            <p:cNvSpPr/>
            <p:nvPr/>
          </p:nvSpPr>
          <p:spPr>
            <a:xfrm>
              <a:off x="6308950" y="3596100"/>
              <a:ext cx="7100" cy="7925"/>
            </a:xfrm>
            <a:custGeom>
              <a:avLst/>
              <a:gdLst/>
              <a:ahLst/>
              <a:cxnLst/>
              <a:rect l="l" t="t" r="r" b="b"/>
              <a:pathLst>
                <a:path w="284" h="317" extrusionOk="0">
                  <a:moveTo>
                    <a:pt x="83" y="0"/>
                  </a:moveTo>
                  <a:lnTo>
                    <a:pt x="50" y="34"/>
                  </a:lnTo>
                  <a:lnTo>
                    <a:pt x="34" y="50"/>
                  </a:lnTo>
                  <a:lnTo>
                    <a:pt x="16" y="100"/>
                  </a:lnTo>
                  <a:lnTo>
                    <a:pt x="16" y="116"/>
                  </a:lnTo>
                  <a:lnTo>
                    <a:pt x="0" y="134"/>
                  </a:lnTo>
                  <a:cubicBezTo>
                    <a:pt x="0" y="167"/>
                    <a:pt x="0" y="200"/>
                    <a:pt x="16" y="234"/>
                  </a:cubicBezTo>
                  <a:lnTo>
                    <a:pt x="34" y="234"/>
                  </a:lnTo>
                  <a:cubicBezTo>
                    <a:pt x="34" y="267"/>
                    <a:pt x="50" y="300"/>
                    <a:pt x="83" y="316"/>
                  </a:cubicBezTo>
                  <a:lnTo>
                    <a:pt x="150" y="316"/>
                  </a:lnTo>
                  <a:lnTo>
                    <a:pt x="167" y="300"/>
                  </a:lnTo>
                  <a:cubicBezTo>
                    <a:pt x="217" y="300"/>
                    <a:pt x="250" y="267"/>
                    <a:pt x="250" y="216"/>
                  </a:cubicBezTo>
                  <a:cubicBezTo>
                    <a:pt x="283" y="183"/>
                    <a:pt x="283" y="134"/>
                    <a:pt x="250" y="83"/>
                  </a:cubicBezTo>
                  <a:lnTo>
                    <a:pt x="234" y="67"/>
                  </a:lnTo>
                  <a:lnTo>
                    <a:pt x="167" y="16"/>
                  </a:lnTo>
                  <a:lnTo>
                    <a:pt x="183" y="16"/>
                  </a:lnTo>
                  <a:cubicBezTo>
                    <a:pt x="183" y="16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855;p76">
              <a:extLst>
                <a:ext uri="{FF2B5EF4-FFF2-40B4-BE49-F238E27FC236}">
                  <a16:creationId xmlns:a16="http://schemas.microsoft.com/office/drawing/2014/main" id="{25EC6E45-2EB0-1708-166D-C882EF30CEC3}"/>
                </a:ext>
              </a:extLst>
            </p:cNvPr>
            <p:cNvSpPr/>
            <p:nvPr/>
          </p:nvSpPr>
          <p:spPr>
            <a:xfrm>
              <a:off x="6284775" y="3635675"/>
              <a:ext cx="2525" cy="2125"/>
            </a:xfrm>
            <a:custGeom>
              <a:avLst/>
              <a:gdLst/>
              <a:ahLst/>
              <a:cxnLst/>
              <a:rect l="l" t="t" r="r" b="b"/>
              <a:pathLst>
                <a:path w="101" h="85" extrusionOk="0">
                  <a:moveTo>
                    <a:pt x="67" y="1"/>
                  </a:moveTo>
                  <a:cubicBezTo>
                    <a:pt x="34" y="18"/>
                    <a:pt x="0" y="34"/>
                    <a:pt x="16" y="67"/>
                  </a:cubicBezTo>
                  <a:lnTo>
                    <a:pt x="16" y="85"/>
                  </a:lnTo>
                  <a:lnTo>
                    <a:pt x="50" y="85"/>
                  </a:lnTo>
                  <a:cubicBezTo>
                    <a:pt x="67" y="85"/>
                    <a:pt x="83" y="67"/>
                    <a:pt x="83" y="67"/>
                  </a:cubicBezTo>
                  <a:lnTo>
                    <a:pt x="83" y="51"/>
                  </a:lnTo>
                  <a:cubicBezTo>
                    <a:pt x="83" y="34"/>
                    <a:pt x="100" y="34"/>
                    <a:pt x="100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856;p76">
              <a:extLst>
                <a:ext uri="{FF2B5EF4-FFF2-40B4-BE49-F238E27FC236}">
                  <a16:creationId xmlns:a16="http://schemas.microsoft.com/office/drawing/2014/main" id="{429303D1-B200-D190-FE9D-1544913DFBAC}"/>
                </a:ext>
              </a:extLst>
            </p:cNvPr>
            <p:cNvSpPr/>
            <p:nvPr/>
          </p:nvSpPr>
          <p:spPr>
            <a:xfrm>
              <a:off x="6294775" y="3604825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lnTo>
                    <a:pt x="34" y="18"/>
                  </a:lnTo>
                  <a:lnTo>
                    <a:pt x="17" y="1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7" y="101"/>
                  </a:lnTo>
                  <a:cubicBezTo>
                    <a:pt x="17" y="101"/>
                    <a:pt x="34" y="101"/>
                    <a:pt x="34" y="118"/>
                  </a:cubicBezTo>
                  <a:lnTo>
                    <a:pt x="50" y="134"/>
                  </a:lnTo>
                  <a:cubicBezTo>
                    <a:pt x="67" y="134"/>
                    <a:pt x="83" y="118"/>
                    <a:pt x="101" y="118"/>
                  </a:cubicBezTo>
                  <a:cubicBezTo>
                    <a:pt x="117" y="101"/>
                    <a:pt x="117" y="85"/>
                    <a:pt x="117" y="67"/>
                  </a:cubicBezTo>
                  <a:cubicBezTo>
                    <a:pt x="117" y="18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857;p76">
              <a:extLst>
                <a:ext uri="{FF2B5EF4-FFF2-40B4-BE49-F238E27FC236}">
                  <a16:creationId xmlns:a16="http://schemas.microsoft.com/office/drawing/2014/main" id="{C545A4B2-210A-8A88-62CC-32BCD0D06688}"/>
                </a:ext>
              </a:extLst>
            </p:cNvPr>
            <p:cNvSpPr/>
            <p:nvPr/>
          </p:nvSpPr>
          <p:spPr>
            <a:xfrm>
              <a:off x="6300600" y="35969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1"/>
                  </a:moveTo>
                  <a:lnTo>
                    <a:pt x="34" y="17"/>
                  </a:lnTo>
                  <a:lnTo>
                    <a:pt x="17" y="34"/>
                  </a:lnTo>
                  <a:cubicBezTo>
                    <a:pt x="17" y="34"/>
                    <a:pt x="1" y="50"/>
                    <a:pt x="1" y="67"/>
                  </a:cubicBezTo>
                  <a:lnTo>
                    <a:pt x="1" y="83"/>
                  </a:lnTo>
                  <a:lnTo>
                    <a:pt x="34" y="117"/>
                  </a:lnTo>
                  <a:cubicBezTo>
                    <a:pt x="34" y="117"/>
                    <a:pt x="34" y="134"/>
                    <a:pt x="50" y="134"/>
                  </a:cubicBezTo>
                  <a:lnTo>
                    <a:pt x="84" y="134"/>
                  </a:lnTo>
                  <a:lnTo>
                    <a:pt x="117" y="101"/>
                  </a:lnTo>
                  <a:cubicBezTo>
                    <a:pt x="117" y="101"/>
                    <a:pt x="117" y="83"/>
                    <a:pt x="134" y="67"/>
                  </a:cubicBezTo>
                  <a:lnTo>
                    <a:pt x="117" y="50"/>
                  </a:lnTo>
                  <a:lnTo>
                    <a:pt x="101" y="17"/>
                  </a:lnTo>
                  <a:cubicBezTo>
                    <a:pt x="101" y="17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858;p76">
              <a:extLst>
                <a:ext uri="{FF2B5EF4-FFF2-40B4-BE49-F238E27FC236}">
                  <a16:creationId xmlns:a16="http://schemas.microsoft.com/office/drawing/2014/main" id="{75F8788F-C181-7083-2F3A-B36AB18054D0}"/>
                </a:ext>
              </a:extLst>
            </p:cNvPr>
            <p:cNvSpPr/>
            <p:nvPr/>
          </p:nvSpPr>
          <p:spPr>
            <a:xfrm>
              <a:off x="6260600" y="36244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cubicBezTo>
                    <a:pt x="0" y="33"/>
                    <a:pt x="0" y="49"/>
                    <a:pt x="34" y="49"/>
                  </a:cubicBezTo>
                  <a:lnTo>
                    <a:pt x="50" y="49"/>
                  </a:lnTo>
                  <a:lnTo>
                    <a:pt x="50" y="16"/>
                  </a:lnTo>
                  <a:cubicBezTo>
                    <a:pt x="50" y="0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859;p76">
              <a:extLst>
                <a:ext uri="{FF2B5EF4-FFF2-40B4-BE49-F238E27FC236}">
                  <a16:creationId xmlns:a16="http://schemas.microsoft.com/office/drawing/2014/main" id="{031AD5E9-136B-F405-DB11-D0A7C88AB1DB}"/>
                </a:ext>
              </a:extLst>
            </p:cNvPr>
            <p:cNvSpPr/>
            <p:nvPr/>
          </p:nvSpPr>
          <p:spPr>
            <a:xfrm>
              <a:off x="6316025" y="3610675"/>
              <a:ext cx="5450" cy="5850"/>
            </a:xfrm>
            <a:custGeom>
              <a:avLst/>
              <a:gdLst/>
              <a:ahLst/>
              <a:cxnLst/>
              <a:rect l="l" t="t" r="r" b="b"/>
              <a:pathLst>
                <a:path w="218" h="234" extrusionOk="0">
                  <a:moveTo>
                    <a:pt x="118" y="0"/>
                  </a:moveTo>
                  <a:cubicBezTo>
                    <a:pt x="67" y="0"/>
                    <a:pt x="18" y="34"/>
                    <a:pt x="18" y="84"/>
                  </a:cubicBezTo>
                  <a:lnTo>
                    <a:pt x="18" y="100"/>
                  </a:lnTo>
                  <a:lnTo>
                    <a:pt x="18" y="118"/>
                  </a:lnTo>
                  <a:cubicBezTo>
                    <a:pt x="0" y="151"/>
                    <a:pt x="18" y="184"/>
                    <a:pt x="34" y="200"/>
                  </a:cubicBezTo>
                  <a:lnTo>
                    <a:pt x="67" y="218"/>
                  </a:lnTo>
                  <a:lnTo>
                    <a:pt x="84" y="234"/>
                  </a:lnTo>
                  <a:lnTo>
                    <a:pt x="100" y="234"/>
                  </a:lnTo>
                  <a:cubicBezTo>
                    <a:pt x="167" y="234"/>
                    <a:pt x="200" y="200"/>
                    <a:pt x="200" y="134"/>
                  </a:cubicBezTo>
                  <a:lnTo>
                    <a:pt x="218" y="134"/>
                  </a:lnTo>
                  <a:lnTo>
                    <a:pt x="218" y="118"/>
                  </a:lnTo>
                  <a:cubicBezTo>
                    <a:pt x="218" y="84"/>
                    <a:pt x="218" y="51"/>
                    <a:pt x="200" y="34"/>
                  </a:cubicBezTo>
                  <a:cubicBezTo>
                    <a:pt x="167" y="18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860;p76">
              <a:extLst>
                <a:ext uri="{FF2B5EF4-FFF2-40B4-BE49-F238E27FC236}">
                  <a16:creationId xmlns:a16="http://schemas.microsoft.com/office/drawing/2014/main" id="{66CBA729-8E6A-90F5-DC9A-41E9532255C6}"/>
                </a:ext>
              </a:extLst>
            </p:cNvPr>
            <p:cNvSpPr/>
            <p:nvPr/>
          </p:nvSpPr>
          <p:spPr>
            <a:xfrm>
              <a:off x="6343525" y="3612775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85" y="0"/>
                  </a:moveTo>
                  <a:lnTo>
                    <a:pt x="68" y="16"/>
                  </a:lnTo>
                  <a:lnTo>
                    <a:pt x="52" y="16"/>
                  </a:lnTo>
                  <a:cubicBezTo>
                    <a:pt x="1" y="67"/>
                    <a:pt x="1" y="100"/>
                    <a:pt x="1" y="134"/>
                  </a:cubicBezTo>
                  <a:lnTo>
                    <a:pt x="18" y="167"/>
                  </a:lnTo>
                  <a:lnTo>
                    <a:pt x="34" y="183"/>
                  </a:lnTo>
                  <a:lnTo>
                    <a:pt x="52" y="200"/>
                  </a:lnTo>
                  <a:lnTo>
                    <a:pt x="68" y="216"/>
                  </a:lnTo>
                  <a:lnTo>
                    <a:pt x="101" y="234"/>
                  </a:lnTo>
                  <a:lnTo>
                    <a:pt x="118" y="234"/>
                  </a:lnTo>
                  <a:cubicBezTo>
                    <a:pt x="134" y="234"/>
                    <a:pt x="152" y="216"/>
                    <a:pt x="168" y="216"/>
                  </a:cubicBezTo>
                  <a:lnTo>
                    <a:pt x="185" y="200"/>
                  </a:lnTo>
                  <a:lnTo>
                    <a:pt x="201" y="183"/>
                  </a:lnTo>
                  <a:lnTo>
                    <a:pt x="234" y="134"/>
                  </a:lnTo>
                  <a:cubicBezTo>
                    <a:pt x="234" y="67"/>
                    <a:pt x="201" y="16"/>
                    <a:pt x="1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861;p76">
              <a:extLst>
                <a:ext uri="{FF2B5EF4-FFF2-40B4-BE49-F238E27FC236}">
                  <a16:creationId xmlns:a16="http://schemas.microsoft.com/office/drawing/2014/main" id="{F2DCD345-2F65-7E30-F000-3D91D8F37655}"/>
                </a:ext>
              </a:extLst>
            </p:cNvPr>
            <p:cNvSpPr/>
            <p:nvPr/>
          </p:nvSpPr>
          <p:spPr>
            <a:xfrm>
              <a:off x="6343125" y="3626500"/>
              <a:ext cx="6700" cy="6300"/>
            </a:xfrm>
            <a:custGeom>
              <a:avLst/>
              <a:gdLst/>
              <a:ahLst/>
              <a:cxnLst/>
              <a:rect l="l" t="t" r="r" b="b"/>
              <a:pathLst>
                <a:path w="268" h="252" extrusionOk="0">
                  <a:moveTo>
                    <a:pt x="101" y="1"/>
                  </a:moveTo>
                  <a:lnTo>
                    <a:pt x="84" y="34"/>
                  </a:lnTo>
                  <a:cubicBezTo>
                    <a:pt x="68" y="34"/>
                    <a:pt x="50" y="34"/>
                    <a:pt x="34" y="51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7" y="152"/>
                  </a:lnTo>
                  <a:lnTo>
                    <a:pt x="34" y="201"/>
                  </a:lnTo>
                  <a:lnTo>
                    <a:pt x="50" y="218"/>
                  </a:lnTo>
                  <a:lnTo>
                    <a:pt x="117" y="252"/>
                  </a:lnTo>
                  <a:cubicBezTo>
                    <a:pt x="150" y="252"/>
                    <a:pt x="184" y="234"/>
                    <a:pt x="184" y="218"/>
                  </a:cubicBezTo>
                  <a:lnTo>
                    <a:pt x="217" y="218"/>
                  </a:lnTo>
                  <a:lnTo>
                    <a:pt x="234" y="201"/>
                  </a:lnTo>
                  <a:lnTo>
                    <a:pt x="250" y="168"/>
                  </a:lnTo>
                  <a:cubicBezTo>
                    <a:pt x="268" y="152"/>
                    <a:pt x="268" y="101"/>
                    <a:pt x="217" y="68"/>
                  </a:cubicBezTo>
                  <a:cubicBezTo>
                    <a:pt x="217" y="51"/>
                    <a:pt x="201" y="51"/>
                    <a:pt x="168" y="34"/>
                  </a:cubicBezTo>
                  <a:cubicBezTo>
                    <a:pt x="150" y="1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862;p76">
              <a:extLst>
                <a:ext uri="{FF2B5EF4-FFF2-40B4-BE49-F238E27FC236}">
                  <a16:creationId xmlns:a16="http://schemas.microsoft.com/office/drawing/2014/main" id="{E3ECD62A-FD8E-BBC4-F6B6-E4D17F77A7DE}"/>
                </a:ext>
              </a:extLst>
            </p:cNvPr>
            <p:cNvSpPr/>
            <p:nvPr/>
          </p:nvSpPr>
          <p:spPr>
            <a:xfrm>
              <a:off x="6343525" y="3595250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85" y="1"/>
                  </a:moveTo>
                  <a:lnTo>
                    <a:pt x="34" y="34"/>
                  </a:lnTo>
                  <a:lnTo>
                    <a:pt x="34" y="50"/>
                  </a:lnTo>
                  <a:lnTo>
                    <a:pt x="18" y="84"/>
                  </a:lnTo>
                  <a:cubicBezTo>
                    <a:pt x="1" y="134"/>
                    <a:pt x="18" y="168"/>
                    <a:pt x="34" y="184"/>
                  </a:cubicBezTo>
                  <a:cubicBezTo>
                    <a:pt x="68" y="201"/>
                    <a:pt x="85" y="217"/>
                    <a:pt x="118" y="217"/>
                  </a:cubicBezTo>
                  <a:cubicBezTo>
                    <a:pt x="152" y="217"/>
                    <a:pt x="185" y="201"/>
                    <a:pt x="201" y="168"/>
                  </a:cubicBezTo>
                  <a:cubicBezTo>
                    <a:pt x="218" y="134"/>
                    <a:pt x="218" y="101"/>
                    <a:pt x="201" y="68"/>
                  </a:cubicBezTo>
                  <a:cubicBezTo>
                    <a:pt x="185" y="34"/>
                    <a:pt x="152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863;p76">
              <a:extLst>
                <a:ext uri="{FF2B5EF4-FFF2-40B4-BE49-F238E27FC236}">
                  <a16:creationId xmlns:a16="http://schemas.microsoft.com/office/drawing/2014/main" id="{638B8622-13A4-1DBA-F8A2-B3E0495ABAAF}"/>
                </a:ext>
              </a:extLst>
            </p:cNvPr>
            <p:cNvSpPr/>
            <p:nvPr/>
          </p:nvSpPr>
          <p:spPr>
            <a:xfrm>
              <a:off x="6336875" y="36932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0" y="1"/>
                  </a:moveTo>
                  <a:lnTo>
                    <a:pt x="0" y="34"/>
                  </a:lnTo>
                  <a:cubicBezTo>
                    <a:pt x="17" y="51"/>
                    <a:pt x="17" y="51"/>
                    <a:pt x="33" y="51"/>
                  </a:cubicBezTo>
                  <a:lnTo>
                    <a:pt x="51" y="51"/>
                  </a:lnTo>
                  <a:lnTo>
                    <a:pt x="67" y="34"/>
                  </a:lnTo>
                  <a:cubicBezTo>
                    <a:pt x="67" y="1"/>
                    <a:pt x="33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864;p76">
              <a:extLst>
                <a:ext uri="{FF2B5EF4-FFF2-40B4-BE49-F238E27FC236}">
                  <a16:creationId xmlns:a16="http://schemas.microsoft.com/office/drawing/2014/main" id="{255767BB-831F-5D1F-EB2C-F86ABE0BB9AB}"/>
                </a:ext>
              </a:extLst>
            </p:cNvPr>
            <p:cNvSpPr/>
            <p:nvPr/>
          </p:nvSpPr>
          <p:spPr>
            <a:xfrm>
              <a:off x="6333525" y="35902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18" y="1"/>
                  </a:moveTo>
                  <a:cubicBezTo>
                    <a:pt x="85" y="1"/>
                    <a:pt x="51" y="17"/>
                    <a:pt x="34" y="34"/>
                  </a:cubicBezTo>
                  <a:cubicBezTo>
                    <a:pt x="18" y="50"/>
                    <a:pt x="1" y="83"/>
                    <a:pt x="1" y="117"/>
                  </a:cubicBezTo>
                  <a:lnTo>
                    <a:pt x="34" y="168"/>
                  </a:lnTo>
                  <a:lnTo>
                    <a:pt x="67" y="184"/>
                  </a:lnTo>
                  <a:lnTo>
                    <a:pt x="134" y="201"/>
                  </a:lnTo>
                  <a:cubicBezTo>
                    <a:pt x="151" y="201"/>
                    <a:pt x="185" y="184"/>
                    <a:pt x="218" y="134"/>
                  </a:cubicBezTo>
                  <a:lnTo>
                    <a:pt x="234" y="101"/>
                  </a:lnTo>
                  <a:lnTo>
                    <a:pt x="218" y="83"/>
                  </a:lnTo>
                  <a:lnTo>
                    <a:pt x="201" y="34"/>
                  </a:lnTo>
                  <a:cubicBezTo>
                    <a:pt x="185" y="17"/>
                    <a:pt x="151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865;p76">
              <a:extLst>
                <a:ext uri="{FF2B5EF4-FFF2-40B4-BE49-F238E27FC236}">
                  <a16:creationId xmlns:a16="http://schemas.microsoft.com/office/drawing/2014/main" id="{56BA8A2D-7B7F-564B-DE27-E08857CA7350}"/>
                </a:ext>
              </a:extLst>
            </p:cNvPr>
            <p:cNvSpPr/>
            <p:nvPr/>
          </p:nvSpPr>
          <p:spPr>
            <a:xfrm>
              <a:off x="6333125" y="36202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1" y="0"/>
                  </a:moveTo>
                  <a:cubicBezTo>
                    <a:pt x="34" y="16"/>
                    <a:pt x="1" y="83"/>
                    <a:pt x="17" y="116"/>
                  </a:cubicBezTo>
                  <a:lnTo>
                    <a:pt x="17" y="150"/>
                  </a:lnTo>
                  <a:lnTo>
                    <a:pt x="34" y="183"/>
                  </a:lnTo>
                  <a:cubicBezTo>
                    <a:pt x="50" y="200"/>
                    <a:pt x="83" y="216"/>
                    <a:pt x="117" y="216"/>
                  </a:cubicBezTo>
                  <a:cubicBezTo>
                    <a:pt x="167" y="216"/>
                    <a:pt x="217" y="167"/>
                    <a:pt x="217" y="100"/>
                  </a:cubicBezTo>
                  <a:lnTo>
                    <a:pt x="201" y="34"/>
                  </a:lnTo>
                  <a:lnTo>
                    <a:pt x="183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866;p76">
              <a:extLst>
                <a:ext uri="{FF2B5EF4-FFF2-40B4-BE49-F238E27FC236}">
                  <a16:creationId xmlns:a16="http://schemas.microsoft.com/office/drawing/2014/main" id="{6786335A-B3D3-17C3-F129-3433511A3460}"/>
                </a:ext>
              </a:extLst>
            </p:cNvPr>
            <p:cNvSpPr/>
            <p:nvPr/>
          </p:nvSpPr>
          <p:spPr>
            <a:xfrm>
              <a:off x="6394400" y="355025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51" y="0"/>
                  </a:moveTo>
                  <a:cubicBezTo>
                    <a:pt x="33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3"/>
                  </a:cubicBezTo>
                  <a:lnTo>
                    <a:pt x="33" y="49"/>
                  </a:lnTo>
                  <a:cubicBezTo>
                    <a:pt x="51" y="49"/>
                    <a:pt x="67" y="33"/>
                    <a:pt x="67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867;p76">
              <a:extLst>
                <a:ext uri="{FF2B5EF4-FFF2-40B4-BE49-F238E27FC236}">
                  <a16:creationId xmlns:a16="http://schemas.microsoft.com/office/drawing/2014/main" id="{C2A7BA68-63EA-7317-3F16-C038A5162ABE}"/>
                </a:ext>
              </a:extLst>
            </p:cNvPr>
            <p:cNvSpPr/>
            <p:nvPr/>
          </p:nvSpPr>
          <p:spPr>
            <a:xfrm>
              <a:off x="6365650" y="3635675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83" y="1"/>
                  </a:moveTo>
                  <a:lnTo>
                    <a:pt x="83" y="18"/>
                  </a:lnTo>
                  <a:lnTo>
                    <a:pt x="50" y="18"/>
                  </a:lnTo>
                  <a:lnTo>
                    <a:pt x="16" y="51"/>
                  </a:lnTo>
                  <a:cubicBezTo>
                    <a:pt x="16" y="51"/>
                    <a:pt x="0" y="51"/>
                    <a:pt x="0" y="67"/>
                  </a:cubicBezTo>
                  <a:lnTo>
                    <a:pt x="16" y="101"/>
                  </a:lnTo>
                  <a:lnTo>
                    <a:pt x="34" y="134"/>
                  </a:lnTo>
                  <a:cubicBezTo>
                    <a:pt x="34" y="134"/>
                    <a:pt x="50" y="134"/>
                    <a:pt x="67" y="151"/>
                  </a:cubicBezTo>
                  <a:lnTo>
                    <a:pt x="83" y="134"/>
                  </a:lnTo>
                  <a:cubicBezTo>
                    <a:pt x="83" y="151"/>
                    <a:pt x="100" y="151"/>
                    <a:pt x="100" y="151"/>
                  </a:cubicBezTo>
                  <a:lnTo>
                    <a:pt x="116" y="151"/>
                  </a:lnTo>
                  <a:cubicBezTo>
                    <a:pt x="150" y="134"/>
                    <a:pt x="167" y="118"/>
                    <a:pt x="167" y="85"/>
                  </a:cubicBezTo>
                  <a:cubicBezTo>
                    <a:pt x="167" y="51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868;p76">
              <a:extLst>
                <a:ext uri="{FF2B5EF4-FFF2-40B4-BE49-F238E27FC236}">
                  <a16:creationId xmlns:a16="http://schemas.microsoft.com/office/drawing/2014/main" id="{5AFC9FE0-394A-5061-5A6E-3F0A6EC3A9B2}"/>
                </a:ext>
              </a:extLst>
            </p:cNvPr>
            <p:cNvSpPr/>
            <p:nvPr/>
          </p:nvSpPr>
          <p:spPr>
            <a:xfrm>
              <a:off x="6406500" y="35773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lnTo>
                    <a:pt x="16" y="18"/>
                  </a:lnTo>
                  <a:cubicBezTo>
                    <a:pt x="16" y="34"/>
                    <a:pt x="0" y="34"/>
                    <a:pt x="16" y="51"/>
                  </a:cubicBezTo>
                  <a:lnTo>
                    <a:pt x="34" y="67"/>
                  </a:lnTo>
                  <a:lnTo>
                    <a:pt x="50" y="67"/>
                  </a:lnTo>
                  <a:lnTo>
                    <a:pt x="67" y="51"/>
                  </a:lnTo>
                  <a:lnTo>
                    <a:pt x="67" y="18"/>
                  </a:lnTo>
                  <a:cubicBezTo>
                    <a:pt x="67" y="18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869;p76">
              <a:extLst>
                <a:ext uri="{FF2B5EF4-FFF2-40B4-BE49-F238E27FC236}">
                  <a16:creationId xmlns:a16="http://schemas.microsoft.com/office/drawing/2014/main" id="{58A8E494-E6AE-E857-C2B1-23F36BF16909}"/>
                </a:ext>
              </a:extLst>
            </p:cNvPr>
            <p:cNvSpPr/>
            <p:nvPr/>
          </p:nvSpPr>
          <p:spPr>
            <a:xfrm>
              <a:off x="6362300" y="3610675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17" y="0"/>
                  </a:moveTo>
                  <a:lnTo>
                    <a:pt x="50" y="18"/>
                  </a:lnTo>
                  <a:lnTo>
                    <a:pt x="17" y="51"/>
                  </a:lnTo>
                  <a:cubicBezTo>
                    <a:pt x="1" y="100"/>
                    <a:pt x="1" y="134"/>
                    <a:pt x="1" y="151"/>
                  </a:cubicBezTo>
                  <a:lnTo>
                    <a:pt x="17" y="184"/>
                  </a:lnTo>
                  <a:lnTo>
                    <a:pt x="34" y="200"/>
                  </a:lnTo>
                  <a:cubicBezTo>
                    <a:pt x="50" y="218"/>
                    <a:pt x="84" y="234"/>
                    <a:pt x="101" y="234"/>
                  </a:cubicBezTo>
                  <a:cubicBezTo>
                    <a:pt x="134" y="234"/>
                    <a:pt x="134" y="218"/>
                    <a:pt x="150" y="218"/>
                  </a:cubicBezTo>
                  <a:lnTo>
                    <a:pt x="201" y="200"/>
                  </a:lnTo>
                  <a:lnTo>
                    <a:pt x="217" y="184"/>
                  </a:lnTo>
                  <a:lnTo>
                    <a:pt x="234" y="118"/>
                  </a:lnTo>
                  <a:cubicBezTo>
                    <a:pt x="234" y="84"/>
                    <a:pt x="217" y="18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870;p76">
              <a:extLst>
                <a:ext uri="{FF2B5EF4-FFF2-40B4-BE49-F238E27FC236}">
                  <a16:creationId xmlns:a16="http://schemas.microsoft.com/office/drawing/2014/main" id="{8FC9472A-09DE-50D5-A536-495C97A41A04}"/>
                </a:ext>
              </a:extLst>
            </p:cNvPr>
            <p:cNvSpPr/>
            <p:nvPr/>
          </p:nvSpPr>
          <p:spPr>
            <a:xfrm>
              <a:off x="6364800" y="3577325"/>
              <a:ext cx="2100" cy="2525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17" y="0"/>
                  </a:moveTo>
                  <a:cubicBezTo>
                    <a:pt x="1" y="18"/>
                    <a:pt x="1" y="51"/>
                    <a:pt x="17" y="84"/>
                  </a:cubicBezTo>
                  <a:lnTo>
                    <a:pt x="50" y="100"/>
                  </a:lnTo>
                  <a:lnTo>
                    <a:pt x="84" y="51"/>
                  </a:lnTo>
                  <a:lnTo>
                    <a:pt x="84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871;p76">
              <a:extLst>
                <a:ext uri="{FF2B5EF4-FFF2-40B4-BE49-F238E27FC236}">
                  <a16:creationId xmlns:a16="http://schemas.microsoft.com/office/drawing/2014/main" id="{2DCC71DF-6D7C-4874-FE24-4ECB860C9B0E}"/>
                </a:ext>
              </a:extLst>
            </p:cNvPr>
            <p:cNvSpPr/>
            <p:nvPr/>
          </p:nvSpPr>
          <p:spPr>
            <a:xfrm>
              <a:off x="6363550" y="3598600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18" y="0"/>
                  </a:moveTo>
                  <a:cubicBezTo>
                    <a:pt x="51" y="0"/>
                    <a:pt x="0" y="67"/>
                    <a:pt x="0" y="100"/>
                  </a:cubicBezTo>
                  <a:lnTo>
                    <a:pt x="18" y="150"/>
                  </a:lnTo>
                  <a:lnTo>
                    <a:pt x="34" y="167"/>
                  </a:lnTo>
                  <a:lnTo>
                    <a:pt x="84" y="200"/>
                  </a:lnTo>
                  <a:cubicBezTo>
                    <a:pt x="84" y="216"/>
                    <a:pt x="100" y="216"/>
                    <a:pt x="134" y="216"/>
                  </a:cubicBezTo>
                  <a:cubicBezTo>
                    <a:pt x="167" y="216"/>
                    <a:pt x="200" y="200"/>
                    <a:pt x="218" y="167"/>
                  </a:cubicBezTo>
                  <a:cubicBezTo>
                    <a:pt x="234" y="150"/>
                    <a:pt x="234" y="100"/>
                    <a:pt x="218" y="67"/>
                  </a:cubicBezTo>
                  <a:lnTo>
                    <a:pt x="184" y="34"/>
                  </a:lnTo>
                  <a:lnTo>
                    <a:pt x="184" y="1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872;p76">
              <a:extLst>
                <a:ext uri="{FF2B5EF4-FFF2-40B4-BE49-F238E27FC236}">
                  <a16:creationId xmlns:a16="http://schemas.microsoft.com/office/drawing/2014/main" id="{22DFB34E-F0FD-C7A4-A81B-CEF00B13E8DC}"/>
                </a:ext>
              </a:extLst>
            </p:cNvPr>
            <p:cNvSpPr/>
            <p:nvPr/>
          </p:nvSpPr>
          <p:spPr>
            <a:xfrm>
              <a:off x="6357700" y="366510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26" y="1"/>
                  </a:moveTo>
                  <a:cubicBezTo>
                    <a:pt x="21" y="1"/>
                    <a:pt x="18" y="3"/>
                    <a:pt x="18" y="8"/>
                  </a:cubicBezTo>
                  <a:lnTo>
                    <a:pt x="1" y="24"/>
                  </a:lnTo>
                  <a:lnTo>
                    <a:pt x="18" y="42"/>
                  </a:lnTo>
                  <a:lnTo>
                    <a:pt x="18" y="24"/>
                  </a:lnTo>
                  <a:lnTo>
                    <a:pt x="34" y="58"/>
                  </a:lnTo>
                  <a:lnTo>
                    <a:pt x="51" y="58"/>
                  </a:lnTo>
                  <a:lnTo>
                    <a:pt x="51" y="42"/>
                  </a:lnTo>
                  <a:cubicBezTo>
                    <a:pt x="67" y="42"/>
                    <a:pt x="67" y="24"/>
                    <a:pt x="67" y="24"/>
                  </a:cubicBezTo>
                  <a:cubicBezTo>
                    <a:pt x="56" y="13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873;p76">
              <a:extLst>
                <a:ext uri="{FF2B5EF4-FFF2-40B4-BE49-F238E27FC236}">
                  <a16:creationId xmlns:a16="http://schemas.microsoft.com/office/drawing/2014/main" id="{9AC05695-EEDD-B243-6F52-E9E5476FAA2F}"/>
                </a:ext>
              </a:extLst>
            </p:cNvPr>
            <p:cNvSpPr/>
            <p:nvPr/>
          </p:nvSpPr>
          <p:spPr>
            <a:xfrm>
              <a:off x="6364800" y="358565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68" y="1"/>
                  </a:moveTo>
                  <a:cubicBezTo>
                    <a:pt x="50" y="1"/>
                    <a:pt x="34" y="1"/>
                    <a:pt x="17" y="18"/>
                  </a:cubicBezTo>
                  <a:lnTo>
                    <a:pt x="17" y="34"/>
                  </a:lnTo>
                  <a:lnTo>
                    <a:pt x="1" y="67"/>
                  </a:lnTo>
                  <a:cubicBezTo>
                    <a:pt x="17" y="101"/>
                    <a:pt x="34" y="118"/>
                    <a:pt x="68" y="118"/>
                  </a:cubicBezTo>
                  <a:lnTo>
                    <a:pt x="101" y="118"/>
                  </a:lnTo>
                  <a:lnTo>
                    <a:pt x="101" y="101"/>
                  </a:lnTo>
                  <a:cubicBezTo>
                    <a:pt x="117" y="101"/>
                    <a:pt x="134" y="67"/>
                    <a:pt x="134" y="67"/>
                  </a:cubicBezTo>
                  <a:lnTo>
                    <a:pt x="134" y="34"/>
                  </a:lnTo>
                  <a:lnTo>
                    <a:pt x="11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874;p76">
              <a:extLst>
                <a:ext uri="{FF2B5EF4-FFF2-40B4-BE49-F238E27FC236}">
                  <a16:creationId xmlns:a16="http://schemas.microsoft.com/office/drawing/2014/main" id="{AAF69398-1C5D-986E-C41E-2E1ED1BF315B}"/>
                </a:ext>
              </a:extLst>
            </p:cNvPr>
            <p:cNvSpPr/>
            <p:nvPr/>
          </p:nvSpPr>
          <p:spPr>
            <a:xfrm>
              <a:off x="6353975" y="360192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1"/>
                  </a:moveTo>
                  <a:lnTo>
                    <a:pt x="34" y="34"/>
                  </a:lnTo>
                  <a:lnTo>
                    <a:pt x="16" y="67"/>
                  </a:lnTo>
                  <a:lnTo>
                    <a:pt x="16" y="83"/>
                  </a:lnTo>
                  <a:lnTo>
                    <a:pt x="16" y="134"/>
                  </a:lnTo>
                  <a:lnTo>
                    <a:pt x="0" y="117"/>
                  </a:lnTo>
                  <a:lnTo>
                    <a:pt x="0" y="150"/>
                  </a:lnTo>
                  <a:lnTo>
                    <a:pt x="16" y="183"/>
                  </a:lnTo>
                  <a:lnTo>
                    <a:pt x="67" y="217"/>
                  </a:lnTo>
                  <a:cubicBezTo>
                    <a:pt x="67" y="234"/>
                    <a:pt x="83" y="234"/>
                    <a:pt x="100" y="234"/>
                  </a:cubicBezTo>
                  <a:cubicBezTo>
                    <a:pt x="134" y="234"/>
                    <a:pt x="183" y="201"/>
                    <a:pt x="200" y="150"/>
                  </a:cubicBezTo>
                  <a:lnTo>
                    <a:pt x="134" y="117"/>
                  </a:lnTo>
                  <a:lnTo>
                    <a:pt x="200" y="117"/>
                  </a:lnTo>
                  <a:lnTo>
                    <a:pt x="200" y="8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875;p76">
              <a:extLst>
                <a:ext uri="{FF2B5EF4-FFF2-40B4-BE49-F238E27FC236}">
                  <a16:creationId xmlns:a16="http://schemas.microsoft.com/office/drawing/2014/main" id="{9E48EEF9-0D9A-AC8D-85DA-9660B0EBAB2B}"/>
                </a:ext>
              </a:extLst>
            </p:cNvPr>
            <p:cNvSpPr/>
            <p:nvPr/>
          </p:nvSpPr>
          <p:spPr>
            <a:xfrm>
              <a:off x="6381875" y="36436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0"/>
                  </a:moveTo>
                  <a:cubicBezTo>
                    <a:pt x="1" y="16"/>
                    <a:pt x="1" y="33"/>
                    <a:pt x="18" y="33"/>
                  </a:cubicBezTo>
                  <a:cubicBezTo>
                    <a:pt x="18" y="49"/>
                    <a:pt x="34" y="49"/>
                    <a:pt x="52" y="49"/>
                  </a:cubicBezTo>
                  <a:lnTo>
                    <a:pt x="68" y="49"/>
                  </a:lnTo>
                  <a:cubicBezTo>
                    <a:pt x="68" y="33"/>
                    <a:pt x="68" y="33"/>
                    <a:pt x="52" y="16"/>
                  </a:cubicBezTo>
                  <a:cubicBezTo>
                    <a:pt x="52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876;p76">
              <a:extLst>
                <a:ext uri="{FF2B5EF4-FFF2-40B4-BE49-F238E27FC236}">
                  <a16:creationId xmlns:a16="http://schemas.microsoft.com/office/drawing/2014/main" id="{9FE5ABF2-C3A9-7780-CF30-6E1933164F87}"/>
                </a:ext>
              </a:extLst>
            </p:cNvPr>
            <p:cNvSpPr/>
            <p:nvPr/>
          </p:nvSpPr>
          <p:spPr>
            <a:xfrm>
              <a:off x="6352300" y="361360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1"/>
                  </a:moveTo>
                  <a:lnTo>
                    <a:pt x="50" y="17"/>
                  </a:lnTo>
                  <a:lnTo>
                    <a:pt x="34" y="34"/>
                  </a:lnTo>
                  <a:lnTo>
                    <a:pt x="17" y="67"/>
                  </a:lnTo>
                  <a:cubicBezTo>
                    <a:pt x="1" y="117"/>
                    <a:pt x="17" y="150"/>
                    <a:pt x="34" y="167"/>
                  </a:cubicBezTo>
                  <a:cubicBezTo>
                    <a:pt x="67" y="201"/>
                    <a:pt x="83" y="201"/>
                    <a:pt x="134" y="201"/>
                  </a:cubicBezTo>
                  <a:lnTo>
                    <a:pt x="150" y="201"/>
                  </a:lnTo>
                  <a:lnTo>
                    <a:pt x="183" y="183"/>
                  </a:lnTo>
                  <a:lnTo>
                    <a:pt x="201" y="167"/>
                  </a:lnTo>
                  <a:lnTo>
                    <a:pt x="234" y="134"/>
                  </a:lnTo>
                  <a:cubicBezTo>
                    <a:pt x="234" y="101"/>
                    <a:pt x="217" y="50"/>
                    <a:pt x="201" y="34"/>
                  </a:cubicBezTo>
                  <a:cubicBezTo>
                    <a:pt x="183" y="1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877;p76">
              <a:extLst>
                <a:ext uri="{FF2B5EF4-FFF2-40B4-BE49-F238E27FC236}">
                  <a16:creationId xmlns:a16="http://schemas.microsoft.com/office/drawing/2014/main" id="{A0913DEE-9807-0AAD-CBCB-4A546E30E381}"/>
                </a:ext>
              </a:extLst>
            </p:cNvPr>
            <p:cNvSpPr/>
            <p:nvPr/>
          </p:nvSpPr>
          <p:spPr>
            <a:xfrm>
              <a:off x="6356475" y="364445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83" y="0"/>
                  </a:moveTo>
                  <a:cubicBezTo>
                    <a:pt x="50" y="0"/>
                    <a:pt x="16" y="16"/>
                    <a:pt x="16" y="50"/>
                  </a:cubicBezTo>
                  <a:cubicBezTo>
                    <a:pt x="0" y="101"/>
                    <a:pt x="16" y="134"/>
                    <a:pt x="50" y="150"/>
                  </a:cubicBezTo>
                  <a:lnTo>
                    <a:pt x="100" y="150"/>
                  </a:lnTo>
                  <a:cubicBezTo>
                    <a:pt x="134" y="134"/>
                    <a:pt x="150" y="117"/>
                    <a:pt x="150" y="83"/>
                  </a:cubicBezTo>
                  <a:cubicBezTo>
                    <a:pt x="167" y="50"/>
                    <a:pt x="150" y="34"/>
                    <a:pt x="134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878;p76">
              <a:extLst>
                <a:ext uri="{FF2B5EF4-FFF2-40B4-BE49-F238E27FC236}">
                  <a16:creationId xmlns:a16="http://schemas.microsoft.com/office/drawing/2014/main" id="{93447E97-C9F7-754A-3A6C-9691D3A5D251}"/>
                </a:ext>
              </a:extLst>
            </p:cNvPr>
            <p:cNvSpPr/>
            <p:nvPr/>
          </p:nvSpPr>
          <p:spPr>
            <a:xfrm>
              <a:off x="6357300" y="3622350"/>
              <a:ext cx="6275" cy="5450"/>
            </a:xfrm>
            <a:custGeom>
              <a:avLst/>
              <a:gdLst/>
              <a:ahLst/>
              <a:cxnLst/>
              <a:rect l="l" t="t" r="r" b="b"/>
              <a:pathLst>
                <a:path w="251" h="218" extrusionOk="0">
                  <a:moveTo>
                    <a:pt x="101" y="0"/>
                  </a:moveTo>
                  <a:lnTo>
                    <a:pt x="50" y="17"/>
                  </a:lnTo>
                  <a:lnTo>
                    <a:pt x="34" y="33"/>
                  </a:lnTo>
                  <a:lnTo>
                    <a:pt x="17" y="84"/>
                  </a:lnTo>
                  <a:cubicBezTo>
                    <a:pt x="1" y="133"/>
                    <a:pt x="17" y="167"/>
                    <a:pt x="34" y="184"/>
                  </a:cubicBezTo>
                  <a:cubicBezTo>
                    <a:pt x="67" y="200"/>
                    <a:pt x="83" y="217"/>
                    <a:pt x="117" y="217"/>
                  </a:cubicBezTo>
                  <a:lnTo>
                    <a:pt x="167" y="217"/>
                  </a:lnTo>
                  <a:lnTo>
                    <a:pt x="201" y="184"/>
                  </a:lnTo>
                  <a:cubicBezTo>
                    <a:pt x="217" y="167"/>
                    <a:pt x="250" y="133"/>
                    <a:pt x="217" y="67"/>
                  </a:cubicBezTo>
                  <a:lnTo>
                    <a:pt x="201" y="33"/>
                  </a:lnTo>
                  <a:lnTo>
                    <a:pt x="183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879;p76">
              <a:extLst>
                <a:ext uri="{FF2B5EF4-FFF2-40B4-BE49-F238E27FC236}">
                  <a16:creationId xmlns:a16="http://schemas.microsoft.com/office/drawing/2014/main" id="{97FF375E-E3BF-9D79-3559-2BB3249E3FE0}"/>
                </a:ext>
              </a:extLst>
            </p:cNvPr>
            <p:cNvSpPr/>
            <p:nvPr/>
          </p:nvSpPr>
          <p:spPr>
            <a:xfrm>
              <a:off x="6399400" y="3683625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18" y="1"/>
                  </a:moveTo>
                  <a:cubicBezTo>
                    <a:pt x="18" y="1"/>
                    <a:pt x="0" y="1"/>
                    <a:pt x="0" y="17"/>
                  </a:cubicBezTo>
                  <a:lnTo>
                    <a:pt x="18" y="34"/>
                  </a:lnTo>
                  <a:cubicBezTo>
                    <a:pt x="34" y="50"/>
                    <a:pt x="34" y="50"/>
                    <a:pt x="51" y="50"/>
                  </a:cubicBezTo>
                  <a:lnTo>
                    <a:pt x="67" y="34"/>
                  </a:lnTo>
                  <a:lnTo>
                    <a:pt x="67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880;p76">
              <a:extLst>
                <a:ext uri="{FF2B5EF4-FFF2-40B4-BE49-F238E27FC236}">
                  <a16:creationId xmlns:a16="http://schemas.microsoft.com/office/drawing/2014/main" id="{96566C7C-143C-B07E-C739-BBA3B48330A2}"/>
                </a:ext>
              </a:extLst>
            </p:cNvPr>
            <p:cNvSpPr/>
            <p:nvPr/>
          </p:nvSpPr>
          <p:spPr>
            <a:xfrm>
              <a:off x="6348125" y="3636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34" y="0"/>
                  </a:moveTo>
                  <a:lnTo>
                    <a:pt x="17" y="16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0"/>
                  </a:lnTo>
                  <a:lnTo>
                    <a:pt x="17" y="116"/>
                  </a:lnTo>
                  <a:lnTo>
                    <a:pt x="50" y="134"/>
                  </a:lnTo>
                  <a:cubicBezTo>
                    <a:pt x="84" y="134"/>
                    <a:pt x="101" y="116"/>
                    <a:pt x="117" y="116"/>
                  </a:cubicBezTo>
                  <a:cubicBezTo>
                    <a:pt x="117" y="100"/>
                    <a:pt x="134" y="67"/>
                    <a:pt x="134" y="34"/>
                  </a:cubicBezTo>
                  <a:lnTo>
                    <a:pt x="117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881;p76">
              <a:extLst>
                <a:ext uri="{FF2B5EF4-FFF2-40B4-BE49-F238E27FC236}">
                  <a16:creationId xmlns:a16="http://schemas.microsoft.com/office/drawing/2014/main" id="{D852BA2F-B36D-2D85-D7DC-D9BAC7F584C2}"/>
                </a:ext>
              </a:extLst>
            </p:cNvPr>
            <p:cNvSpPr/>
            <p:nvPr/>
          </p:nvSpPr>
          <p:spPr>
            <a:xfrm>
              <a:off x="6372325" y="3597750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67" y="1"/>
                  </a:moveTo>
                  <a:cubicBezTo>
                    <a:pt x="16" y="17"/>
                    <a:pt x="0" y="50"/>
                    <a:pt x="0" y="68"/>
                  </a:cubicBezTo>
                  <a:lnTo>
                    <a:pt x="16" y="101"/>
                  </a:lnTo>
                  <a:cubicBezTo>
                    <a:pt x="16" y="117"/>
                    <a:pt x="49" y="134"/>
                    <a:pt x="67" y="134"/>
                  </a:cubicBezTo>
                  <a:cubicBezTo>
                    <a:pt x="100" y="134"/>
                    <a:pt x="133" y="117"/>
                    <a:pt x="149" y="68"/>
                  </a:cubicBezTo>
                  <a:cubicBezTo>
                    <a:pt x="149" y="50"/>
                    <a:pt x="149" y="17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882;p76">
              <a:extLst>
                <a:ext uri="{FF2B5EF4-FFF2-40B4-BE49-F238E27FC236}">
                  <a16:creationId xmlns:a16="http://schemas.microsoft.com/office/drawing/2014/main" id="{6F1ADE01-2D65-5DD0-95DB-A75D22F1E130}"/>
                </a:ext>
              </a:extLst>
            </p:cNvPr>
            <p:cNvSpPr/>
            <p:nvPr/>
          </p:nvSpPr>
          <p:spPr>
            <a:xfrm>
              <a:off x="6386875" y="360110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68" y="0"/>
                  </a:moveTo>
                  <a:lnTo>
                    <a:pt x="34" y="16"/>
                  </a:lnTo>
                  <a:lnTo>
                    <a:pt x="18" y="34"/>
                  </a:lnTo>
                  <a:cubicBezTo>
                    <a:pt x="1" y="34"/>
                    <a:pt x="1" y="50"/>
                    <a:pt x="1" y="67"/>
                  </a:cubicBezTo>
                  <a:lnTo>
                    <a:pt x="1" y="83"/>
                  </a:lnTo>
                  <a:lnTo>
                    <a:pt x="18" y="116"/>
                  </a:lnTo>
                  <a:cubicBezTo>
                    <a:pt x="34" y="116"/>
                    <a:pt x="34" y="134"/>
                    <a:pt x="52" y="134"/>
                  </a:cubicBezTo>
                  <a:lnTo>
                    <a:pt x="85" y="134"/>
                  </a:lnTo>
                  <a:lnTo>
                    <a:pt x="118" y="100"/>
                  </a:lnTo>
                  <a:lnTo>
                    <a:pt x="118" y="83"/>
                  </a:lnTo>
                  <a:lnTo>
                    <a:pt x="118" y="50"/>
                  </a:lnTo>
                  <a:lnTo>
                    <a:pt x="101" y="16"/>
                  </a:lnTo>
                  <a:cubicBezTo>
                    <a:pt x="101" y="16"/>
                    <a:pt x="85" y="16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883;p76">
              <a:extLst>
                <a:ext uri="{FF2B5EF4-FFF2-40B4-BE49-F238E27FC236}">
                  <a16:creationId xmlns:a16="http://schemas.microsoft.com/office/drawing/2014/main" id="{3774DEAA-4DD1-8DC3-C08D-4185A64CE130}"/>
                </a:ext>
              </a:extLst>
            </p:cNvPr>
            <p:cNvSpPr/>
            <p:nvPr/>
          </p:nvSpPr>
          <p:spPr>
            <a:xfrm>
              <a:off x="6371050" y="3614000"/>
              <a:ext cx="4200" cy="4625"/>
            </a:xfrm>
            <a:custGeom>
              <a:avLst/>
              <a:gdLst/>
              <a:ahLst/>
              <a:cxnLst/>
              <a:rect l="l" t="t" r="r" b="b"/>
              <a:pathLst>
                <a:path w="168" h="185" extrusionOk="0">
                  <a:moveTo>
                    <a:pt x="67" y="1"/>
                  </a:moveTo>
                  <a:cubicBezTo>
                    <a:pt x="34" y="1"/>
                    <a:pt x="18" y="1"/>
                    <a:pt x="0" y="18"/>
                  </a:cubicBezTo>
                  <a:lnTo>
                    <a:pt x="0" y="85"/>
                  </a:lnTo>
                  <a:lnTo>
                    <a:pt x="18" y="101"/>
                  </a:lnTo>
                  <a:lnTo>
                    <a:pt x="34" y="101"/>
                  </a:lnTo>
                  <a:lnTo>
                    <a:pt x="34" y="118"/>
                  </a:lnTo>
                  <a:lnTo>
                    <a:pt x="34" y="134"/>
                  </a:lnTo>
                  <a:cubicBezTo>
                    <a:pt x="51" y="167"/>
                    <a:pt x="67" y="185"/>
                    <a:pt x="100" y="185"/>
                  </a:cubicBezTo>
                  <a:lnTo>
                    <a:pt x="118" y="185"/>
                  </a:lnTo>
                  <a:lnTo>
                    <a:pt x="134" y="167"/>
                  </a:lnTo>
                  <a:lnTo>
                    <a:pt x="151" y="167"/>
                  </a:lnTo>
                  <a:lnTo>
                    <a:pt x="167" y="134"/>
                  </a:lnTo>
                  <a:cubicBezTo>
                    <a:pt x="167" y="101"/>
                    <a:pt x="167" y="67"/>
                    <a:pt x="134" y="51"/>
                  </a:cubicBez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884;p76">
              <a:extLst>
                <a:ext uri="{FF2B5EF4-FFF2-40B4-BE49-F238E27FC236}">
                  <a16:creationId xmlns:a16="http://schemas.microsoft.com/office/drawing/2014/main" id="{E0DBA4E9-B0BD-2D76-B979-9AEB60B6F716}"/>
                </a:ext>
              </a:extLst>
            </p:cNvPr>
            <p:cNvSpPr/>
            <p:nvPr/>
          </p:nvSpPr>
          <p:spPr>
            <a:xfrm>
              <a:off x="6371475" y="3627350"/>
              <a:ext cx="2525" cy="3775"/>
            </a:xfrm>
            <a:custGeom>
              <a:avLst/>
              <a:gdLst/>
              <a:ahLst/>
              <a:cxnLst/>
              <a:rect l="l" t="t" r="r" b="b"/>
              <a:pathLst>
                <a:path w="101" h="151" extrusionOk="0">
                  <a:moveTo>
                    <a:pt x="50" y="0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100"/>
                  </a:lnTo>
                  <a:lnTo>
                    <a:pt x="17" y="118"/>
                  </a:lnTo>
                  <a:lnTo>
                    <a:pt x="50" y="151"/>
                  </a:lnTo>
                  <a:lnTo>
                    <a:pt x="83" y="118"/>
                  </a:lnTo>
                  <a:cubicBezTo>
                    <a:pt x="101" y="118"/>
                    <a:pt x="101" y="100"/>
                    <a:pt x="101" y="67"/>
                  </a:cubicBezTo>
                  <a:cubicBezTo>
                    <a:pt x="101" y="34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885;p76">
              <a:extLst>
                <a:ext uri="{FF2B5EF4-FFF2-40B4-BE49-F238E27FC236}">
                  <a16:creationId xmlns:a16="http://schemas.microsoft.com/office/drawing/2014/main" id="{916F76DB-9B1A-4958-145F-8A9D771D9CFE}"/>
                </a:ext>
              </a:extLst>
            </p:cNvPr>
            <p:cNvSpPr/>
            <p:nvPr/>
          </p:nvSpPr>
          <p:spPr>
            <a:xfrm>
              <a:off x="6365650" y="3643175"/>
              <a:ext cx="4175" cy="2975"/>
            </a:xfrm>
            <a:custGeom>
              <a:avLst/>
              <a:gdLst/>
              <a:ahLst/>
              <a:cxnLst/>
              <a:rect l="l" t="t" r="r" b="b"/>
              <a:pathLst>
                <a:path w="167" h="119" extrusionOk="0">
                  <a:moveTo>
                    <a:pt x="116" y="1"/>
                  </a:moveTo>
                  <a:cubicBezTo>
                    <a:pt x="83" y="1"/>
                    <a:pt x="34" y="1"/>
                    <a:pt x="0" y="51"/>
                  </a:cubicBezTo>
                  <a:lnTo>
                    <a:pt x="16" y="101"/>
                  </a:lnTo>
                  <a:lnTo>
                    <a:pt x="50" y="118"/>
                  </a:lnTo>
                  <a:lnTo>
                    <a:pt x="83" y="118"/>
                  </a:lnTo>
                  <a:cubicBezTo>
                    <a:pt x="100" y="118"/>
                    <a:pt x="134" y="118"/>
                    <a:pt x="150" y="101"/>
                  </a:cubicBezTo>
                  <a:cubicBezTo>
                    <a:pt x="167" y="85"/>
                    <a:pt x="167" y="67"/>
                    <a:pt x="167" y="51"/>
                  </a:cubicBezTo>
                  <a:lnTo>
                    <a:pt x="150" y="34"/>
                  </a:lnTo>
                  <a:lnTo>
                    <a:pt x="134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886;p76">
              <a:extLst>
                <a:ext uri="{FF2B5EF4-FFF2-40B4-BE49-F238E27FC236}">
                  <a16:creationId xmlns:a16="http://schemas.microsoft.com/office/drawing/2014/main" id="{0C628EB5-F974-962E-17CB-274C449B151E}"/>
                </a:ext>
              </a:extLst>
            </p:cNvPr>
            <p:cNvSpPr/>
            <p:nvPr/>
          </p:nvSpPr>
          <p:spPr>
            <a:xfrm>
              <a:off x="6322300" y="3624850"/>
              <a:ext cx="9175" cy="10450"/>
            </a:xfrm>
            <a:custGeom>
              <a:avLst/>
              <a:gdLst/>
              <a:ahLst/>
              <a:cxnLst/>
              <a:rect l="l" t="t" r="r" b="b"/>
              <a:pathLst>
                <a:path w="367" h="418" extrusionOk="0">
                  <a:moveTo>
                    <a:pt x="100" y="0"/>
                  </a:moveTo>
                  <a:lnTo>
                    <a:pt x="49" y="17"/>
                  </a:lnTo>
                  <a:lnTo>
                    <a:pt x="33" y="33"/>
                  </a:lnTo>
                  <a:lnTo>
                    <a:pt x="0" y="100"/>
                  </a:lnTo>
                  <a:lnTo>
                    <a:pt x="0" y="117"/>
                  </a:lnTo>
                  <a:lnTo>
                    <a:pt x="33" y="167"/>
                  </a:lnTo>
                  <a:lnTo>
                    <a:pt x="49" y="184"/>
                  </a:lnTo>
                  <a:lnTo>
                    <a:pt x="100" y="218"/>
                  </a:lnTo>
                  <a:lnTo>
                    <a:pt x="116" y="218"/>
                  </a:lnTo>
                  <a:lnTo>
                    <a:pt x="116" y="234"/>
                  </a:lnTo>
                  <a:lnTo>
                    <a:pt x="116" y="251"/>
                  </a:lnTo>
                  <a:lnTo>
                    <a:pt x="167" y="300"/>
                  </a:lnTo>
                  <a:lnTo>
                    <a:pt x="167" y="334"/>
                  </a:lnTo>
                  <a:cubicBezTo>
                    <a:pt x="183" y="384"/>
                    <a:pt x="216" y="418"/>
                    <a:pt x="267" y="418"/>
                  </a:cubicBezTo>
                  <a:cubicBezTo>
                    <a:pt x="316" y="418"/>
                    <a:pt x="350" y="400"/>
                    <a:pt x="367" y="367"/>
                  </a:cubicBezTo>
                  <a:lnTo>
                    <a:pt x="367" y="318"/>
                  </a:lnTo>
                  <a:lnTo>
                    <a:pt x="367" y="300"/>
                  </a:lnTo>
                  <a:cubicBezTo>
                    <a:pt x="350" y="284"/>
                    <a:pt x="350" y="267"/>
                    <a:pt x="350" y="251"/>
                  </a:cubicBezTo>
                  <a:lnTo>
                    <a:pt x="350" y="234"/>
                  </a:lnTo>
                  <a:lnTo>
                    <a:pt x="334" y="167"/>
                  </a:lnTo>
                  <a:lnTo>
                    <a:pt x="334" y="151"/>
                  </a:lnTo>
                  <a:lnTo>
                    <a:pt x="283" y="117"/>
                  </a:lnTo>
                  <a:cubicBezTo>
                    <a:pt x="267" y="117"/>
                    <a:pt x="250" y="100"/>
                    <a:pt x="216" y="100"/>
                  </a:cubicBezTo>
                  <a:lnTo>
                    <a:pt x="183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887;p76">
              <a:extLst>
                <a:ext uri="{FF2B5EF4-FFF2-40B4-BE49-F238E27FC236}">
                  <a16:creationId xmlns:a16="http://schemas.microsoft.com/office/drawing/2014/main" id="{39A57FFB-8A1F-9B64-9CF3-9292768C3FB8}"/>
                </a:ext>
              </a:extLst>
            </p:cNvPr>
            <p:cNvSpPr/>
            <p:nvPr/>
          </p:nvSpPr>
          <p:spPr>
            <a:xfrm>
              <a:off x="6326850" y="3582325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118" y="0"/>
                  </a:moveTo>
                  <a:cubicBezTo>
                    <a:pt x="85" y="0"/>
                    <a:pt x="34" y="18"/>
                    <a:pt x="18" y="51"/>
                  </a:cubicBezTo>
                  <a:cubicBezTo>
                    <a:pt x="1" y="67"/>
                    <a:pt x="1" y="100"/>
                    <a:pt x="1" y="134"/>
                  </a:cubicBezTo>
                  <a:lnTo>
                    <a:pt x="18" y="167"/>
                  </a:lnTo>
                  <a:cubicBezTo>
                    <a:pt x="52" y="200"/>
                    <a:pt x="85" y="218"/>
                    <a:pt x="118" y="218"/>
                  </a:cubicBezTo>
                  <a:cubicBezTo>
                    <a:pt x="152" y="218"/>
                    <a:pt x="185" y="200"/>
                    <a:pt x="201" y="167"/>
                  </a:cubicBezTo>
                  <a:cubicBezTo>
                    <a:pt x="218" y="151"/>
                    <a:pt x="234" y="118"/>
                    <a:pt x="218" y="84"/>
                  </a:cubicBezTo>
                  <a:cubicBezTo>
                    <a:pt x="218" y="34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888;p76">
              <a:extLst>
                <a:ext uri="{FF2B5EF4-FFF2-40B4-BE49-F238E27FC236}">
                  <a16:creationId xmlns:a16="http://schemas.microsoft.com/office/drawing/2014/main" id="{E090D5B7-289E-12A2-F093-333336E05C8E}"/>
                </a:ext>
              </a:extLst>
            </p:cNvPr>
            <p:cNvSpPr/>
            <p:nvPr/>
          </p:nvSpPr>
          <p:spPr>
            <a:xfrm>
              <a:off x="6305175" y="355440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51" y="34"/>
                  </a:lnTo>
                  <a:cubicBezTo>
                    <a:pt x="51" y="17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889;p76">
              <a:extLst>
                <a:ext uri="{FF2B5EF4-FFF2-40B4-BE49-F238E27FC236}">
                  <a16:creationId xmlns:a16="http://schemas.microsoft.com/office/drawing/2014/main" id="{CE3AA9F2-1499-7EA7-CE81-13A855DB0117}"/>
                </a:ext>
              </a:extLst>
            </p:cNvPr>
            <p:cNvSpPr/>
            <p:nvPr/>
          </p:nvSpPr>
          <p:spPr>
            <a:xfrm>
              <a:off x="6344375" y="3647775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51" y="1"/>
                  </a:moveTo>
                  <a:lnTo>
                    <a:pt x="34" y="17"/>
                  </a:lnTo>
                  <a:cubicBezTo>
                    <a:pt x="18" y="34"/>
                    <a:pt x="0" y="50"/>
                    <a:pt x="18" y="84"/>
                  </a:cubicBezTo>
                  <a:cubicBezTo>
                    <a:pt x="18" y="117"/>
                    <a:pt x="51" y="134"/>
                    <a:pt x="67" y="150"/>
                  </a:cubicBezTo>
                  <a:lnTo>
                    <a:pt x="84" y="150"/>
                  </a:lnTo>
                  <a:lnTo>
                    <a:pt x="100" y="134"/>
                  </a:lnTo>
                  <a:lnTo>
                    <a:pt x="118" y="134"/>
                  </a:lnTo>
                  <a:cubicBezTo>
                    <a:pt x="151" y="117"/>
                    <a:pt x="151" y="68"/>
                    <a:pt x="134" y="50"/>
                  </a:cubicBezTo>
                  <a:cubicBezTo>
                    <a:pt x="134" y="17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890;p76">
              <a:extLst>
                <a:ext uri="{FF2B5EF4-FFF2-40B4-BE49-F238E27FC236}">
                  <a16:creationId xmlns:a16="http://schemas.microsoft.com/office/drawing/2014/main" id="{D007691B-E78D-3835-9DBF-8B0242399E1D}"/>
                </a:ext>
              </a:extLst>
            </p:cNvPr>
            <p:cNvSpPr/>
            <p:nvPr/>
          </p:nvSpPr>
          <p:spPr>
            <a:xfrm>
              <a:off x="6330200" y="3644025"/>
              <a:ext cx="4175" cy="3350"/>
            </a:xfrm>
            <a:custGeom>
              <a:avLst/>
              <a:gdLst/>
              <a:ahLst/>
              <a:cxnLst/>
              <a:rect l="l" t="t" r="r" b="b"/>
              <a:pathLst>
                <a:path w="167" h="134" extrusionOk="0">
                  <a:moveTo>
                    <a:pt x="84" y="0"/>
                  </a:moveTo>
                  <a:cubicBezTo>
                    <a:pt x="67" y="0"/>
                    <a:pt x="34" y="17"/>
                    <a:pt x="18" y="33"/>
                  </a:cubicBezTo>
                  <a:lnTo>
                    <a:pt x="0" y="67"/>
                  </a:lnTo>
                  <a:lnTo>
                    <a:pt x="18" y="84"/>
                  </a:lnTo>
                  <a:lnTo>
                    <a:pt x="18" y="100"/>
                  </a:lnTo>
                  <a:cubicBezTo>
                    <a:pt x="34" y="118"/>
                    <a:pt x="51" y="134"/>
                    <a:pt x="67" y="134"/>
                  </a:cubicBezTo>
                  <a:cubicBezTo>
                    <a:pt x="84" y="134"/>
                    <a:pt x="84" y="118"/>
                    <a:pt x="100" y="118"/>
                  </a:cubicBezTo>
                  <a:lnTo>
                    <a:pt x="134" y="118"/>
                  </a:lnTo>
                  <a:lnTo>
                    <a:pt x="151" y="100"/>
                  </a:lnTo>
                  <a:lnTo>
                    <a:pt x="167" y="67"/>
                  </a:lnTo>
                  <a:cubicBezTo>
                    <a:pt x="167" y="17"/>
                    <a:pt x="13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891;p76">
              <a:extLst>
                <a:ext uri="{FF2B5EF4-FFF2-40B4-BE49-F238E27FC236}">
                  <a16:creationId xmlns:a16="http://schemas.microsoft.com/office/drawing/2014/main" id="{1DBB8FCF-CBD8-7B1F-15DF-7BE5F46B727B}"/>
                </a:ext>
              </a:extLst>
            </p:cNvPr>
            <p:cNvSpPr/>
            <p:nvPr/>
          </p:nvSpPr>
          <p:spPr>
            <a:xfrm>
              <a:off x="6263925" y="35936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7" y="50"/>
                    <a:pt x="17" y="67"/>
                  </a:cubicBezTo>
                  <a:lnTo>
                    <a:pt x="34" y="67"/>
                  </a:lnTo>
                  <a:cubicBezTo>
                    <a:pt x="34" y="67"/>
                    <a:pt x="50" y="67"/>
                    <a:pt x="50" y="50"/>
                  </a:cubicBezTo>
                  <a:cubicBezTo>
                    <a:pt x="50" y="34"/>
                    <a:pt x="67" y="34"/>
                    <a:pt x="67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892;p76">
              <a:extLst>
                <a:ext uri="{FF2B5EF4-FFF2-40B4-BE49-F238E27FC236}">
                  <a16:creationId xmlns:a16="http://schemas.microsoft.com/office/drawing/2014/main" id="{8F96F2A4-4EB8-508F-01C0-D8A53A7E7A8B}"/>
                </a:ext>
              </a:extLst>
            </p:cNvPr>
            <p:cNvSpPr/>
            <p:nvPr/>
          </p:nvSpPr>
          <p:spPr>
            <a:xfrm>
              <a:off x="6333525" y="36692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18" y="0"/>
                  </a:moveTo>
                  <a:cubicBezTo>
                    <a:pt x="12" y="0"/>
                    <a:pt x="6" y="2"/>
                    <a:pt x="1" y="8"/>
                  </a:cubicBezTo>
                  <a:lnTo>
                    <a:pt x="1" y="24"/>
                  </a:lnTo>
                  <a:lnTo>
                    <a:pt x="18" y="57"/>
                  </a:lnTo>
                  <a:lnTo>
                    <a:pt x="34" y="57"/>
                  </a:lnTo>
                  <a:lnTo>
                    <a:pt x="51" y="41"/>
                  </a:lnTo>
                  <a:lnTo>
                    <a:pt x="51" y="8"/>
                  </a:lnTo>
                  <a:cubicBezTo>
                    <a:pt x="40" y="8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893;p76">
              <a:extLst>
                <a:ext uri="{FF2B5EF4-FFF2-40B4-BE49-F238E27FC236}">
                  <a16:creationId xmlns:a16="http://schemas.microsoft.com/office/drawing/2014/main" id="{455E8254-852E-7FA9-073E-64B06E01A878}"/>
                </a:ext>
              </a:extLst>
            </p:cNvPr>
            <p:cNvSpPr/>
            <p:nvPr/>
          </p:nvSpPr>
          <p:spPr>
            <a:xfrm>
              <a:off x="6332300" y="360610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83" y="0"/>
                  </a:moveTo>
                  <a:cubicBezTo>
                    <a:pt x="34" y="0"/>
                    <a:pt x="0" y="34"/>
                    <a:pt x="0" y="83"/>
                  </a:cubicBezTo>
                  <a:lnTo>
                    <a:pt x="0" y="134"/>
                  </a:lnTo>
                  <a:cubicBezTo>
                    <a:pt x="16" y="183"/>
                    <a:pt x="50" y="217"/>
                    <a:pt x="83" y="217"/>
                  </a:cubicBezTo>
                  <a:lnTo>
                    <a:pt x="150" y="183"/>
                  </a:lnTo>
                  <a:cubicBezTo>
                    <a:pt x="200" y="167"/>
                    <a:pt x="216" y="116"/>
                    <a:pt x="216" y="100"/>
                  </a:cubicBezTo>
                  <a:cubicBezTo>
                    <a:pt x="216" y="83"/>
                    <a:pt x="200" y="34"/>
                    <a:pt x="150" y="16"/>
                  </a:cubicBezTo>
                  <a:lnTo>
                    <a:pt x="116" y="16"/>
                  </a:lnTo>
                  <a:cubicBezTo>
                    <a:pt x="116" y="0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894;p76">
              <a:extLst>
                <a:ext uri="{FF2B5EF4-FFF2-40B4-BE49-F238E27FC236}">
                  <a16:creationId xmlns:a16="http://schemas.microsoft.com/office/drawing/2014/main" id="{8C52D7F4-D5A5-4AED-1755-2E399AAF4162}"/>
                </a:ext>
              </a:extLst>
            </p:cNvPr>
            <p:cNvSpPr/>
            <p:nvPr/>
          </p:nvSpPr>
          <p:spPr>
            <a:xfrm>
              <a:off x="6339800" y="3650675"/>
              <a:ext cx="3350" cy="2125"/>
            </a:xfrm>
            <a:custGeom>
              <a:avLst/>
              <a:gdLst/>
              <a:ahLst/>
              <a:cxnLst/>
              <a:rect l="l" t="t" r="r" b="b"/>
              <a:pathLst>
                <a:path w="134" h="85" extrusionOk="0">
                  <a:moveTo>
                    <a:pt x="83" y="1"/>
                  </a:moveTo>
                  <a:cubicBezTo>
                    <a:pt x="50" y="1"/>
                    <a:pt x="16" y="18"/>
                    <a:pt x="0" y="52"/>
                  </a:cubicBezTo>
                  <a:lnTo>
                    <a:pt x="34" y="68"/>
                  </a:lnTo>
                  <a:lnTo>
                    <a:pt x="50" y="68"/>
                  </a:lnTo>
                  <a:lnTo>
                    <a:pt x="50" y="85"/>
                  </a:lnTo>
                  <a:lnTo>
                    <a:pt x="134" y="85"/>
                  </a:lnTo>
                  <a:lnTo>
                    <a:pt x="134" y="68"/>
                  </a:lnTo>
                  <a:lnTo>
                    <a:pt x="116" y="34"/>
                  </a:lnTo>
                  <a:lnTo>
                    <a:pt x="100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895;p76">
              <a:extLst>
                <a:ext uri="{FF2B5EF4-FFF2-40B4-BE49-F238E27FC236}">
                  <a16:creationId xmlns:a16="http://schemas.microsoft.com/office/drawing/2014/main" id="{73F5A061-5CDC-D770-C33C-ABA4947694AF}"/>
                </a:ext>
              </a:extLst>
            </p:cNvPr>
            <p:cNvSpPr/>
            <p:nvPr/>
          </p:nvSpPr>
          <p:spPr>
            <a:xfrm>
              <a:off x="6340200" y="3603175"/>
              <a:ext cx="5850" cy="6675"/>
            </a:xfrm>
            <a:custGeom>
              <a:avLst/>
              <a:gdLst/>
              <a:ahLst/>
              <a:cxnLst/>
              <a:rect l="l" t="t" r="r" b="b"/>
              <a:pathLst>
                <a:path w="234" h="267" extrusionOk="0">
                  <a:moveTo>
                    <a:pt x="67" y="0"/>
                  </a:moveTo>
                  <a:lnTo>
                    <a:pt x="51" y="17"/>
                  </a:lnTo>
                  <a:lnTo>
                    <a:pt x="34" y="67"/>
                  </a:lnTo>
                  <a:lnTo>
                    <a:pt x="18" y="51"/>
                  </a:lnTo>
                  <a:cubicBezTo>
                    <a:pt x="18" y="67"/>
                    <a:pt x="0" y="84"/>
                    <a:pt x="0" y="117"/>
                  </a:cubicBezTo>
                  <a:lnTo>
                    <a:pt x="18" y="151"/>
                  </a:lnTo>
                  <a:cubicBezTo>
                    <a:pt x="18" y="184"/>
                    <a:pt x="18" y="200"/>
                    <a:pt x="34" y="217"/>
                  </a:cubicBezTo>
                  <a:cubicBezTo>
                    <a:pt x="51" y="233"/>
                    <a:pt x="84" y="267"/>
                    <a:pt x="134" y="267"/>
                  </a:cubicBezTo>
                  <a:lnTo>
                    <a:pt x="151" y="267"/>
                  </a:lnTo>
                  <a:cubicBezTo>
                    <a:pt x="201" y="251"/>
                    <a:pt x="234" y="200"/>
                    <a:pt x="218" y="151"/>
                  </a:cubicBezTo>
                  <a:cubicBezTo>
                    <a:pt x="218" y="133"/>
                    <a:pt x="218" y="133"/>
                    <a:pt x="201" y="117"/>
                  </a:cubicBezTo>
                  <a:lnTo>
                    <a:pt x="218" y="100"/>
                  </a:lnTo>
                  <a:cubicBezTo>
                    <a:pt x="201" y="33"/>
                    <a:pt x="167" y="17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896;p76">
              <a:extLst>
                <a:ext uri="{FF2B5EF4-FFF2-40B4-BE49-F238E27FC236}">
                  <a16:creationId xmlns:a16="http://schemas.microsoft.com/office/drawing/2014/main" id="{00EC7638-30B8-AB77-6655-F42FF6CD8865}"/>
                </a:ext>
              </a:extLst>
            </p:cNvPr>
            <p:cNvSpPr/>
            <p:nvPr/>
          </p:nvSpPr>
          <p:spPr>
            <a:xfrm>
              <a:off x="6341875" y="36411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3" y="0"/>
                    <a:pt x="0" y="16"/>
                    <a:pt x="0" y="67"/>
                  </a:cubicBezTo>
                  <a:cubicBezTo>
                    <a:pt x="0" y="100"/>
                    <a:pt x="33" y="133"/>
                    <a:pt x="67" y="133"/>
                  </a:cubicBezTo>
                  <a:lnTo>
                    <a:pt x="100" y="116"/>
                  </a:lnTo>
                  <a:lnTo>
                    <a:pt x="118" y="100"/>
                  </a:lnTo>
                  <a:lnTo>
                    <a:pt x="118" y="83"/>
                  </a:lnTo>
                  <a:cubicBezTo>
                    <a:pt x="118" y="83"/>
                    <a:pt x="134" y="67"/>
                    <a:pt x="134" y="49"/>
                  </a:cubicBezTo>
                  <a:lnTo>
                    <a:pt x="118" y="16"/>
                  </a:lnTo>
                  <a:lnTo>
                    <a:pt x="100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897;p76">
              <a:extLst>
                <a:ext uri="{FF2B5EF4-FFF2-40B4-BE49-F238E27FC236}">
                  <a16:creationId xmlns:a16="http://schemas.microsoft.com/office/drawing/2014/main" id="{0F72FF38-FFFD-5D31-60C3-862CC5894FFD}"/>
                </a:ext>
              </a:extLst>
            </p:cNvPr>
            <p:cNvSpPr/>
            <p:nvPr/>
          </p:nvSpPr>
          <p:spPr>
            <a:xfrm>
              <a:off x="6338125" y="3569825"/>
              <a:ext cx="7925" cy="5025"/>
            </a:xfrm>
            <a:custGeom>
              <a:avLst/>
              <a:gdLst/>
              <a:ahLst/>
              <a:cxnLst/>
              <a:rect l="l" t="t" r="r" b="b"/>
              <a:pathLst>
                <a:path w="317" h="201" extrusionOk="0">
                  <a:moveTo>
                    <a:pt x="67" y="0"/>
                  </a:moveTo>
                  <a:lnTo>
                    <a:pt x="34" y="33"/>
                  </a:lnTo>
                  <a:lnTo>
                    <a:pt x="17" y="51"/>
                  </a:lnTo>
                  <a:lnTo>
                    <a:pt x="17" y="67"/>
                  </a:lnTo>
                  <a:cubicBezTo>
                    <a:pt x="1" y="84"/>
                    <a:pt x="1" y="100"/>
                    <a:pt x="1" y="117"/>
                  </a:cubicBezTo>
                  <a:cubicBezTo>
                    <a:pt x="1" y="151"/>
                    <a:pt x="17" y="167"/>
                    <a:pt x="34" y="167"/>
                  </a:cubicBezTo>
                  <a:cubicBezTo>
                    <a:pt x="50" y="184"/>
                    <a:pt x="67" y="200"/>
                    <a:pt x="101" y="200"/>
                  </a:cubicBezTo>
                  <a:lnTo>
                    <a:pt x="117" y="184"/>
                  </a:lnTo>
                  <a:lnTo>
                    <a:pt x="134" y="184"/>
                  </a:lnTo>
                  <a:lnTo>
                    <a:pt x="167" y="151"/>
                  </a:lnTo>
                  <a:cubicBezTo>
                    <a:pt x="167" y="151"/>
                    <a:pt x="167" y="167"/>
                    <a:pt x="183" y="184"/>
                  </a:cubicBezTo>
                  <a:cubicBezTo>
                    <a:pt x="183" y="200"/>
                    <a:pt x="217" y="200"/>
                    <a:pt x="234" y="200"/>
                  </a:cubicBezTo>
                  <a:cubicBezTo>
                    <a:pt x="250" y="200"/>
                    <a:pt x="284" y="200"/>
                    <a:pt x="301" y="184"/>
                  </a:cubicBezTo>
                  <a:cubicBezTo>
                    <a:pt x="301" y="167"/>
                    <a:pt x="317" y="133"/>
                    <a:pt x="301" y="100"/>
                  </a:cubicBezTo>
                  <a:lnTo>
                    <a:pt x="284" y="84"/>
                  </a:lnTo>
                  <a:cubicBezTo>
                    <a:pt x="284" y="67"/>
                    <a:pt x="268" y="67"/>
                    <a:pt x="234" y="67"/>
                  </a:cubicBezTo>
                  <a:lnTo>
                    <a:pt x="217" y="67"/>
                  </a:lnTo>
                  <a:lnTo>
                    <a:pt x="183" y="84"/>
                  </a:lnTo>
                  <a:lnTo>
                    <a:pt x="183" y="100"/>
                  </a:lnTo>
                  <a:lnTo>
                    <a:pt x="167" y="100"/>
                  </a:lnTo>
                  <a:lnTo>
                    <a:pt x="167" y="84"/>
                  </a:lnTo>
                  <a:lnTo>
                    <a:pt x="167" y="67"/>
                  </a:lnTo>
                  <a:lnTo>
                    <a:pt x="150" y="51"/>
                  </a:lnTo>
                  <a:lnTo>
                    <a:pt x="117" y="17"/>
                  </a:lnTo>
                  <a:cubicBezTo>
                    <a:pt x="117" y="17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898;p76">
              <a:extLst>
                <a:ext uri="{FF2B5EF4-FFF2-40B4-BE49-F238E27FC236}">
                  <a16:creationId xmlns:a16="http://schemas.microsoft.com/office/drawing/2014/main" id="{E6B39E7A-8793-326F-9715-E6862FA6F7D9}"/>
                </a:ext>
              </a:extLst>
            </p:cNvPr>
            <p:cNvSpPr/>
            <p:nvPr/>
          </p:nvSpPr>
          <p:spPr>
            <a:xfrm>
              <a:off x="6368975" y="35489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50" y="67"/>
                  </a:lnTo>
                  <a:lnTo>
                    <a:pt x="50" y="51"/>
                  </a:lnTo>
                  <a:lnTo>
                    <a:pt x="67" y="51"/>
                  </a:lnTo>
                  <a:lnTo>
                    <a:pt x="67" y="18"/>
                  </a:lnTo>
                  <a:cubicBezTo>
                    <a:pt x="67" y="18"/>
                    <a:pt x="67" y="0"/>
                    <a:pt x="50" y="0"/>
                  </a:cubicBezTo>
                  <a:lnTo>
                    <a:pt x="41" y="10"/>
                  </a:lnTo>
                  <a:lnTo>
                    <a:pt x="41" y="10"/>
                  </a:lnTo>
                  <a:cubicBezTo>
                    <a:pt x="28" y="0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899;p76">
              <a:extLst>
                <a:ext uri="{FF2B5EF4-FFF2-40B4-BE49-F238E27FC236}">
                  <a16:creationId xmlns:a16="http://schemas.microsoft.com/office/drawing/2014/main" id="{0D15921D-6FAF-B2CC-35A0-1692EDEA08C9}"/>
                </a:ext>
              </a:extLst>
            </p:cNvPr>
            <p:cNvSpPr/>
            <p:nvPr/>
          </p:nvSpPr>
          <p:spPr>
            <a:xfrm>
              <a:off x="6336475" y="356692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49" y="0"/>
                  </a:moveTo>
                  <a:lnTo>
                    <a:pt x="16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16" y="133"/>
                  </a:lnTo>
                  <a:lnTo>
                    <a:pt x="83" y="133"/>
                  </a:lnTo>
                  <a:lnTo>
                    <a:pt x="100" y="116"/>
                  </a:lnTo>
                  <a:lnTo>
                    <a:pt x="116" y="83"/>
                  </a:lnTo>
                  <a:lnTo>
                    <a:pt x="116" y="49"/>
                  </a:lnTo>
                  <a:lnTo>
                    <a:pt x="100" y="33"/>
                  </a:lnTo>
                  <a:lnTo>
                    <a:pt x="83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900;p76">
              <a:extLst>
                <a:ext uri="{FF2B5EF4-FFF2-40B4-BE49-F238E27FC236}">
                  <a16:creationId xmlns:a16="http://schemas.microsoft.com/office/drawing/2014/main" id="{29C41962-F286-1545-F4AE-8D54F8872A47}"/>
                </a:ext>
              </a:extLst>
            </p:cNvPr>
            <p:cNvSpPr/>
            <p:nvPr/>
          </p:nvSpPr>
          <p:spPr>
            <a:xfrm>
              <a:off x="6334800" y="36323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0" y="0"/>
                  </a:moveTo>
                  <a:lnTo>
                    <a:pt x="50" y="18"/>
                  </a:lnTo>
                  <a:lnTo>
                    <a:pt x="50" y="34"/>
                  </a:lnTo>
                  <a:lnTo>
                    <a:pt x="16" y="51"/>
                  </a:lnTo>
                  <a:cubicBezTo>
                    <a:pt x="0" y="84"/>
                    <a:pt x="0" y="118"/>
                    <a:pt x="16" y="151"/>
                  </a:cubicBezTo>
                  <a:cubicBezTo>
                    <a:pt x="34" y="184"/>
                    <a:pt x="67" y="200"/>
                    <a:pt x="116" y="200"/>
                  </a:cubicBezTo>
                  <a:cubicBezTo>
                    <a:pt x="150" y="200"/>
                    <a:pt x="167" y="200"/>
                    <a:pt x="200" y="167"/>
                  </a:cubicBezTo>
                  <a:cubicBezTo>
                    <a:pt x="216" y="151"/>
                    <a:pt x="216" y="118"/>
                    <a:pt x="216" y="84"/>
                  </a:cubicBezTo>
                  <a:lnTo>
                    <a:pt x="183" y="51"/>
                  </a:lnTo>
                  <a:lnTo>
                    <a:pt x="167" y="34"/>
                  </a:lnTo>
                  <a:cubicBezTo>
                    <a:pt x="167" y="18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901;p76">
              <a:extLst>
                <a:ext uri="{FF2B5EF4-FFF2-40B4-BE49-F238E27FC236}">
                  <a16:creationId xmlns:a16="http://schemas.microsoft.com/office/drawing/2014/main" id="{92902C14-B9A8-EDD8-4610-E86079C65F94}"/>
                </a:ext>
              </a:extLst>
            </p:cNvPr>
            <p:cNvSpPr/>
            <p:nvPr/>
          </p:nvSpPr>
          <p:spPr>
            <a:xfrm>
              <a:off x="6337700" y="359400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51" y="0"/>
                  </a:moveTo>
                  <a:lnTo>
                    <a:pt x="0" y="67"/>
                  </a:lnTo>
                  <a:cubicBezTo>
                    <a:pt x="0" y="151"/>
                    <a:pt x="51" y="200"/>
                    <a:pt x="67" y="200"/>
                  </a:cubicBezTo>
                  <a:lnTo>
                    <a:pt x="151" y="200"/>
                  </a:lnTo>
                  <a:lnTo>
                    <a:pt x="167" y="184"/>
                  </a:lnTo>
                  <a:cubicBezTo>
                    <a:pt x="200" y="151"/>
                    <a:pt x="218" y="118"/>
                    <a:pt x="218" y="67"/>
                  </a:cubicBezTo>
                  <a:lnTo>
                    <a:pt x="184" y="1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902;p76">
              <a:extLst>
                <a:ext uri="{FF2B5EF4-FFF2-40B4-BE49-F238E27FC236}">
                  <a16:creationId xmlns:a16="http://schemas.microsoft.com/office/drawing/2014/main" id="{6EB07FD0-AED4-0478-F4F2-6019E6E40631}"/>
                </a:ext>
              </a:extLst>
            </p:cNvPr>
            <p:cNvSpPr/>
            <p:nvPr/>
          </p:nvSpPr>
          <p:spPr>
            <a:xfrm>
              <a:off x="6306450" y="36657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6" y="0"/>
                  </a:moveTo>
                  <a:lnTo>
                    <a:pt x="0" y="18"/>
                  </a:lnTo>
                  <a:cubicBezTo>
                    <a:pt x="0" y="34"/>
                    <a:pt x="0" y="51"/>
                    <a:pt x="16" y="51"/>
                  </a:cubicBezTo>
                  <a:cubicBezTo>
                    <a:pt x="16" y="51"/>
                    <a:pt x="16" y="67"/>
                    <a:pt x="34" y="67"/>
                  </a:cubicBezTo>
                  <a:cubicBezTo>
                    <a:pt x="50" y="67"/>
                    <a:pt x="50" y="51"/>
                    <a:pt x="67" y="51"/>
                  </a:cubicBezTo>
                  <a:lnTo>
                    <a:pt x="67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903;p76">
              <a:extLst>
                <a:ext uri="{FF2B5EF4-FFF2-40B4-BE49-F238E27FC236}">
                  <a16:creationId xmlns:a16="http://schemas.microsoft.com/office/drawing/2014/main" id="{F390EE79-F049-674C-3E5F-CFFE27C88979}"/>
                </a:ext>
              </a:extLst>
            </p:cNvPr>
            <p:cNvSpPr/>
            <p:nvPr/>
          </p:nvSpPr>
          <p:spPr>
            <a:xfrm>
              <a:off x="6313125" y="3573575"/>
              <a:ext cx="6250" cy="4600"/>
            </a:xfrm>
            <a:custGeom>
              <a:avLst/>
              <a:gdLst/>
              <a:ahLst/>
              <a:cxnLst/>
              <a:rect l="l" t="t" r="r" b="b"/>
              <a:pathLst>
                <a:path w="250" h="184" extrusionOk="0">
                  <a:moveTo>
                    <a:pt x="34" y="1"/>
                  </a:moveTo>
                  <a:lnTo>
                    <a:pt x="16" y="17"/>
                  </a:lnTo>
                  <a:lnTo>
                    <a:pt x="0" y="34"/>
                  </a:lnTo>
                  <a:cubicBezTo>
                    <a:pt x="0" y="50"/>
                    <a:pt x="0" y="84"/>
                    <a:pt x="16" y="101"/>
                  </a:cubicBezTo>
                  <a:cubicBezTo>
                    <a:pt x="16" y="134"/>
                    <a:pt x="34" y="168"/>
                    <a:pt x="83" y="168"/>
                  </a:cubicBezTo>
                  <a:cubicBezTo>
                    <a:pt x="100" y="184"/>
                    <a:pt x="116" y="184"/>
                    <a:pt x="134" y="184"/>
                  </a:cubicBezTo>
                  <a:cubicBezTo>
                    <a:pt x="167" y="184"/>
                    <a:pt x="183" y="184"/>
                    <a:pt x="183" y="168"/>
                  </a:cubicBezTo>
                  <a:cubicBezTo>
                    <a:pt x="200" y="150"/>
                    <a:pt x="200" y="134"/>
                    <a:pt x="200" y="117"/>
                  </a:cubicBezTo>
                  <a:cubicBezTo>
                    <a:pt x="234" y="117"/>
                    <a:pt x="234" y="84"/>
                    <a:pt x="250" y="67"/>
                  </a:cubicBezTo>
                  <a:lnTo>
                    <a:pt x="234" y="34"/>
                  </a:lnTo>
                  <a:lnTo>
                    <a:pt x="200" y="17"/>
                  </a:lnTo>
                  <a:lnTo>
                    <a:pt x="183" y="1"/>
                  </a:lnTo>
                  <a:lnTo>
                    <a:pt x="134" y="1"/>
                  </a:lnTo>
                  <a:lnTo>
                    <a:pt x="100" y="17"/>
                  </a:lnTo>
                  <a:cubicBezTo>
                    <a:pt x="83" y="1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904;p76">
              <a:extLst>
                <a:ext uri="{FF2B5EF4-FFF2-40B4-BE49-F238E27FC236}">
                  <a16:creationId xmlns:a16="http://schemas.microsoft.com/office/drawing/2014/main" id="{D01C8F75-4B15-2E14-9D17-4C4FDB59BF35}"/>
                </a:ext>
              </a:extLst>
            </p:cNvPr>
            <p:cNvSpPr/>
            <p:nvPr/>
          </p:nvSpPr>
          <p:spPr>
            <a:xfrm>
              <a:off x="6293950" y="364485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34" y="0"/>
                  </a:moveTo>
                  <a:lnTo>
                    <a:pt x="16" y="18"/>
                  </a:lnTo>
                  <a:cubicBezTo>
                    <a:pt x="0" y="34"/>
                    <a:pt x="0" y="34"/>
                    <a:pt x="0" y="51"/>
                  </a:cubicBezTo>
                  <a:lnTo>
                    <a:pt x="16" y="67"/>
                  </a:lnTo>
                  <a:lnTo>
                    <a:pt x="50" y="51"/>
                  </a:lnTo>
                  <a:lnTo>
                    <a:pt x="50" y="18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905;p76">
              <a:extLst>
                <a:ext uri="{FF2B5EF4-FFF2-40B4-BE49-F238E27FC236}">
                  <a16:creationId xmlns:a16="http://schemas.microsoft.com/office/drawing/2014/main" id="{4FFB67E9-D6A0-8AFD-A55C-C9C77A14F354}"/>
                </a:ext>
              </a:extLst>
            </p:cNvPr>
            <p:cNvSpPr/>
            <p:nvPr/>
          </p:nvSpPr>
          <p:spPr>
            <a:xfrm>
              <a:off x="6292275" y="35861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4" y="0"/>
                    <a:pt x="17" y="33"/>
                    <a:pt x="0" y="67"/>
                  </a:cubicBezTo>
                  <a:lnTo>
                    <a:pt x="17" y="83"/>
                  </a:lnTo>
                  <a:lnTo>
                    <a:pt x="17" y="116"/>
                  </a:lnTo>
                  <a:lnTo>
                    <a:pt x="50" y="133"/>
                  </a:lnTo>
                  <a:lnTo>
                    <a:pt x="83" y="133"/>
                  </a:lnTo>
                  <a:lnTo>
                    <a:pt x="117" y="116"/>
                  </a:lnTo>
                  <a:lnTo>
                    <a:pt x="134" y="83"/>
                  </a:lnTo>
                  <a:lnTo>
                    <a:pt x="134" y="49"/>
                  </a:lnTo>
                  <a:lnTo>
                    <a:pt x="117" y="33"/>
                  </a:lnTo>
                  <a:lnTo>
                    <a:pt x="117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906;p76">
              <a:extLst>
                <a:ext uri="{FF2B5EF4-FFF2-40B4-BE49-F238E27FC236}">
                  <a16:creationId xmlns:a16="http://schemas.microsoft.com/office/drawing/2014/main" id="{C50CED27-C9BB-AED7-DF45-E9F4184E2B76}"/>
                </a:ext>
              </a:extLst>
            </p:cNvPr>
            <p:cNvSpPr/>
            <p:nvPr/>
          </p:nvSpPr>
          <p:spPr>
            <a:xfrm>
              <a:off x="6297275" y="36169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3" y="1"/>
                  </a:moveTo>
                  <a:cubicBezTo>
                    <a:pt x="34" y="1"/>
                    <a:pt x="17" y="34"/>
                    <a:pt x="1" y="50"/>
                  </a:cubicBezTo>
                  <a:lnTo>
                    <a:pt x="1" y="84"/>
                  </a:lnTo>
                  <a:lnTo>
                    <a:pt x="17" y="117"/>
                  </a:lnTo>
                  <a:lnTo>
                    <a:pt x="50" y="134"/>
                  </a:lnTo>
                  <a:lnTo>
                    <a:pt x="67" y="134"/>
                  </a:lnTo>
                  <a:cubicBezTo>
                    <a:pt x="83" y="134"/>
                    <a:pt x="117" y="117"/>
                    <a:pt x="117" y="117"/>
                  </a:cubicBezTo>
                  <a:cubicBezTo>
                    <a:pt x="134" y="101"/>
                    <a:pt x="134" y="84"/>
                    <a:pt x="134" y="50"/>
                  </a:cubicBezTo>
                  <a:lnTo>
                    <a:pt x="117" y="17"/>
                  </a:lnTo>
                  <a:lnTo>
                    <a:pt x="101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907;p76">
              <a:extLst>
                <a:ext uri="{FF2B5EF4-FFF2-40B4-BE49-F238E27FC236}">
                  <a16:creationId xmlns:a16="http://schemas.microsoft.com/office/drawing/2014/main" id="{8D2DC601-DA3E-5F0A-95EF-D417FEDDED3F}"/>
                </a:ext>
              </a:extLst>
            </p:cNvPr>
            <p:cNvSpPr/>
            <p:nvPr/>
          </p:nvSpPr>
          <p:spPr>
            <a:xfrm>
              <a:off x="6294350" y="36227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8" y="0"/>
                  </a:moveTo>
                  <a:lnTo>
                    <a:pt x="0" y="16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8" y="100"/>
                  </a:lnTo>
                  <a:cubicBezTo>
                    <a:pt x="18" y="100"/>
                    <a:pt x="34" y="116"/>
                    <a:pt x="51" y="116"/>
                  </a:cubicBezTo>
                  <a:lnTo>
                    <a:pt x="67" y="134"/>
                  </a:lnTo>
                  <a:lnTo>
                    <a:pt x="84" y="116"/>
                  </a:lnTo>
                  <a:lnTo>
                    <a:pt x="100" y="116"/>
                  </a:lnTo>
                  <a:cubicBezTo>
                    <a:pt x="118" y="100"/>
                    <a:pt x="134" y="67"/>
                    <a:pt x="134" y="50"/>
                  </a:cubicBezTo>
                  <a:cubicBezTo>
                    <a:pt x="118" y="16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908;p76">
              <a:extLst>
                <a:ext uri="{FF2B5EF4-FFF2-40B4-BE49-F238E27FC236}">
                  <a16:creationId xmlns:a16="http://schemas.microsoft.com/office/drawing/2014/main" id="{266BA164-354C-3BF3-F17F-778F95445E51}"/>
                </a:ext>
              </a:extLst>
            </p:cNvPr>
            <p:cNvSpPr/>
            <p:nvPr/>
          </p:nvSpPr>
          <p:spPr>
            <a:xfrm>
              <a:off x="6286000" y="3601100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34" y="0"/>
                  </a:moveTo>
                  <a:lnTo>
                    <a:pt x="18" y="34"/>
                  </a:lnTo>
                  <a:lnTo>
                    <a:pt x="18" y="50"/>
                  </a:lnTo>
                  <a:cubicBezTo>
                    <a:pt x="18" y="67"/>
                    <a:pt x="1" y="100"/>
                    <a:pt x="18" y="116"/>
                  </a:cubicBezTo>
                  <a:cubicBezTo>
                    <a:pt x="34" y="134"/>
                    <a:pt x="51" y="150"/>
                    <a:pt x="67" y="150"/>
                  </a:cubicBezTo>
                  <a:lnTo>
                    <a:pt x="101" y="134"/>
                  </a:lnTo>
                  <a:lnTo>
                    <a:pt x="118" y="116"/>
                  </a:lnTo>
                  <a:lnTo>
                    <a:pt x="134" y="83"/>
                  </a:lnTo>
                  <a:cubicBezTo>
                    <a:pt x="134" y="34"/>
                    <a:pt x="118" y="16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909;p76">
              <a:extLst>
                <a:ext uri="{FF2B5EF4-FFF2-40B4-BE49-F238E27FC236}">
                  <a16:creationId xmlns:a16="http://schemas.microsoft.com/office/drawing/2014/main" id="{247A9900-BAD4-3E4B-87DD-B6F6615356EB}"/>
                </a:ext>
              </a:extLst>
            </p:cNvPr>
            <p:cNvSpPr/>
            <p:nvPr/>
          </p:nvSpPr>
          <p:spPr>
            <a:xfrm>
              <a:off x="6307275" y="3623175"/>
              <a:ext cx="6275" cy="5450"/>
            </a:xfrm>
            <a:custGeom>
              <a:avLst/>
              <a:gdLst/>
              <a:ahLst/>
              <a:cxnLst/>
              <a:rect l="l" t="t" r="r" b="b"/>
              <a:pathLst>
                <a:path w="251" h="218" extrusionOk="0">
                  <a:moveTo>
                    <a:pt x="101" y="0"/>
                  </a:moveTo>
                  <a:cubicBezTo>
                    <a:pt x="34" y="0"/>
                    <a:pt x="1" y="51"/>
                    <a:pt x="1" y="84"/>
                  </a:cubicBezTo>
                  <a:lnTo>
                    <a:pt x="1" y="134"/>
                  </a:lnTo>
                  <a:lnTo>
                    <a:pt x="34" y="167"/>
                  </a:lnTo>
                  <a:cubicBezTo>
                    <a:pt x="34" y="184"/>
                    <a:pt x="67" y="218"/>
                    <a:pt x="134" y="218"/>
                  </a:cubicBezTo>
                  <a:lnTo>
                    <a:pt x="168" y="218"/>
                  </a:lnTo>
                  <a:lnTo>
                    <a:pt x="217" y="201"/>
                  </a:lnTo>
                  <a:lnTo>
                    <a:pt x="217" y="184"/>
                  </a:lnTo>
                  <a:lnTo>
                    <a:pt x="234" y="151"/>
                  </a:lnTo>
                  <a:cubicBezTo>
                    <a:pt x="250" y="118"/>
                    <a:pt x="250" y="84"/>
                    <a:pt x="234" y="67"/>
                  </a:cubicBezTo>
                  <a:cubicBezTo>
                    <a:pt x="201" y="34"/>
                    <a:pt x="168" y="18"/>
                    <a:pt x="150" y="1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910;p76">
              <a:extLst>
                <a:ext uri="{FF2B5EF4-FFF2-40B4-BE49-F238E27FC236}">
                  <a16:creationId xmlns:a16="http://schemas.microsoft.com/office/drawing/2014/main" id="{D3EC8616-662B-1D8E-B634-920F90AAAA08}"/>
                </a:ext>
              </a:extLst>
            </p:cNvPr>
            <p:cNvSpPr/>
            <p:nvPr/>
          </p:nvSpPr>
          <p:spPr>
            <a:xfrm>
              <a:off x="6309775" y="3642775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1" y="1"/>
                  </a:moveTo>
                  <a:lnTo>
                    <a:pt x="1" y="83"/>
                  </a:lnTo>
                  <a:lnTo>
                    <a:pt x="68" y="50"/>
                  </a:lnTo>
                  <a:lnTo>
                    <a:pt x="50" y="34"/>
                  </a:lnTo>
                  <a:lnTo>
                    <a:pt x="34" y="17"/>
                  </a:lnTo>
                  <a:cubicBezTo>
                    <a:pt x="34" y="17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911;p76">
              <a:extLst>
                <a:ext uri="{FF2B5EF4-FFF2-40B4-BE49-F238E27FC236}">
                  <a16:creationId xmlns:a16="http://schemas.microsoft.com/office/drawing/2014/main" id="{BB14B0BB-4101-974C-7946-8C08FD2FCEEE}"/>
                </a:ext>
              </a:extLst>
            </p:cNvPr>
            <p:cNvSpPr/>
            <p:nvPr/>
          </p:nvSpPr>
          <p:spPr>
            <a:xfrm>
              <a:off x="6399400" y="36553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8" y="0"/>
                  </a:moveTo>
                  <a:cubicBezTo>
                    <a:pt x="18" y="16"/>
                    <a:pt x="18" y="16"/>
                    <a:pt x="0" y="16"/>
                  </a:cubicBezTo>
                  <a:lnTo>
                    <a:pt x="18" y="33"/>
                  </a:lnTo>
                  <a:cubicBezTo>
                    <a:pt x="18" y="49"/>
                    <a:pt x="34" y="49"/>
                    <a:pt x="34" y="49"/>
                  </a:cubicBezTo>
                  <a:lnTo>
                    <a:pt x="51" y="33"/>
                  </a:lnTo>
                  <a:cubicBezTo>
                    <a:pt x="51" y="33"/>
                    <a:pt x="67" y="33"/>
                    <a:pt x="67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912;p76">
              <a:extLst>
                <a:ext uri="{FF2B5EF4-FFF2-40B4-BE49-F238E27FC236}">
                  <a16:creationId xmlns:a16="http://schemas.microsoft.com/office/drawing/2014/main" id="{165F6883-6404-5C07-863A-61F44583C06E}"/>
                </a:ext>
              </a:extLst>
            </p:cNvPr>
            <p:cNvSpPr/>
            <p:nvPr/>
          </p:nvSpPr>
          <p:spPr>
            <a:xfrm>
              <a:off x="6285600" y="3574425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67" y="0"/>
                  </a:moveTo>
                  <a:cubicBezTo>
                    <a:pt x="50" y="0"/>
                    <a:pt x="34" y="16"/>
                    <a:pt x="17" y="33"/>
                  </a:cubicBezTo>
                  <a:cubicBezTo>
                    <a:pt x="1" y="50"/>
                    <a:pt x="1" y="67"/>
                    <a:pt x="1" y="100"/>
                  </a:cubicBezTo>
                  <a:lnTo>
                    <a:pt x="1" y="116"/>
                  </a:lnTo>
                  <a:lnTo>
                    <a:pt x="17" y="134"/>
                  </a:lnTo>
                  <a:lnTo>
                    <a:pt x="50" y="150"/>
                  </a:lnTo>
                  <a:cubicBezTo>
                    <a:pt x="67" y="150"/>
                    <a:pt x="117" y="134"/>
                    <a:pt x="134" y="67"/>
                  </a:cubicBezTo>
                  <a:lnTo>
                    <a:pt x="117" y="33"/>
                  </a:lnTo>
                  <a:lnTo>
                    <a:pt x="101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913;p76">
              <a:extLst>
                <a:ext uri="{FF2B5EF4-FFF2-40B4-BE49-F238E27FC236}">
                  <a16:creationId xmlns:a16="http://schemas.microsoft.com/office/drawing/2014/main" id="{612614E8-EE68-5ED3-761F-B91FC026A1BF}"/>
                </a:ext>
              </a:extLst>
            </p:cNvPr>
            <p:cNvSpPr/>
            <p:nvPr/>
          </p:nvSpPr>
          <p:spPr>
            <a:xfrm>
              <a:off x="6304775" y="363817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34" y="1"/>
                  </a:moveTo>
                  <a:lnTo>
                    <a:pt x="17" y="18"/>
                  </a:lnTo>
                  <a:lnTo>
                    <a:pt x="17" y="34"/>
                  </a:lnTo>
                  <a:cubicBezTo>
                    <a:pt x="1" y="67"/>
                    <a:pt x="17" y="101"/>
                    <a:pt x="17" y="101"/>
                  </a:cubicBezTo>
                  <a:cubicBezTo>
                    <a:pt x="34" y="118"/>
                    <a:pt x="50" y="134"/>
                    <a:pt x="67" y="134"/>
                  </a:cubicBezTo>
                  <a:cubicBezTo>
                    <a:pt x="101" y="134"/>
                    <a:pt x="117" y="118"/>
                    <a:pt x="134" y="101"/>
                  </a:cubicBezTo>
                  <a:cubicBezTo>
                    <a:pt x="150" y="85"/>
                    <a:pt x="150" y="67"/>
                    <a:pt x="150" y="34"/>
                  </a:cubicBezTo>
                  <a:lnTo>
                    <a:pt x="134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914;p76">
              <a:extLst>
                <a:ext uri="{FF2B5EF4-FFF2-40B4-BE49-F238E27FC236}">
                  <a16:creationId xmlns:a16="http://schemas.microsoft.com/office/drawing/2014/main" id="{76E3E6AE-DA2A-37AB-7554-83CA0304418D}"/>
                </a:ext>
              </a:extLst>
            </p:cNvPr>
            <p:cNvSpPr/>
            <p:nvPr/>
          </p:nvSpPr>
          <p:spPr>
            <a:xfrm>
              <a:off x="6251425" y="3573675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48" y="1"/>
                  </a:moveTo>
                  <a:cubicBezTo>
                    <a:pt x="38" y="1"/>
                    <a:pt x="25" y="5"/>
                    <a:pt x="16" y="13"/>
                  </a:cubicBezTo>
                  <a:cubicBezTo>
                    <a:pt x="0" y="30"/>
                    <a:pt x="16" y="46"/>
                    <a:pt x="16" y="46"/>
                  </a:cubicBezTo>
                  <a:cubicBezTo>
                    <a:pt x="16" y="63"/>
                    <a:pt x="34" y="63"/>
                    <a:pt x="50" y="63"/>
                  </a:cubicBezTo>
                  <a:cubicBezTo>
                    <a:pt x="50" y="63"/>
                    <a:pt x="67" y="63"/>
                    <a:pt x="83" y="46"/>
                  </a:cubicBezTo>
                  <a:cubicBezTo>
                    <a:pt x="83" y="30"/>
                    <a:pt x="83" y="13"/>
                    <a:pt x="67" y="13"/>
                  </a:cubicBezTo>
                  <a:cubicBezTo>
                    <a:pt x="67" y="5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915;p76">
              <a:extLst>
                <a:ext uri="{FF2B5EF4-FFF2-40B4-BE49-F238E27FC236}">
                  <a16:creationId xmlns:a16="http://schemas.microsoft.com/office/drawing/2014/main" id="{B94DB3A9-DA68-AC2F-5EE5-685619E62F54}"/>
                </a:ext>
              </a:extLst>
            </p:cNvPr>
            <p:cNvSpPr/>
            <p:nvPr/>
          </p:nvSpPr>
          <p:spPr>
            <a:xfrm>
              <a:off x="6239325" y="3648850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42" y="1"/>
                  </a:moveTo>
                  <a:cubicBezTo>
                    <a:pt x="26" y="1"/>
                    <a:pt x="17" y="12"/>
                    <a:pt x="17" y="25"/>
                  </a:cubicBezTo>
                  <a:lnTo>
                    <a:pt x="0" y="25"/>
                  </a:lnTo>
                  <a:lnTo>
                    <a:pt x="17" y="58"/>
                  </a:lnTo>
                  <a:lnTo>
                    <a:pt x="51" y="58"/>
                  </a:lnTo>
                  <a:cubicBezTo>
                    <a:pt x="51" y="58"/>
                    <a:pt x="67" y="58"/>
                    <a:pt x="84" y="41"/>
                  </a:cubicBezTo>
                  <a:lnTo>
                    <a:pt x="84" y="25"/>
                  </a:lnTo>
                  <a:lnTo>
                    <a:pt x="67" y="7"/>
                  </a:lnTo>
                  <a:cubicBezTo>
                    <a:pt x="57" y="3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916;p76">
              <a:extLst>
                <a:ext uri="{FF2B5EF4-FFF2-40B4-BE49-F238E27FC236}">
                  <a16:creationId xmlns:a16="http://schemas.microsoft.com/office/drawing/2014/main" id="{26313ED8-96BB-A906-D66C-DC9063ABFC06}"/>
                </a:ext>
              </a:extLst>
            </p:cNvPr>
            <p:cNvSpPr/>
            <p:nvPr/>
          </p:nvSpPr>
          <p:spPr>
            <a:xfrm>
              <a:off x="6302675" y="3627775"/>
              <a:ext cx="3800" cy="2925"/>
            </a:xfrm>
            <a:custGeom>
              <a:avLst/>
              <a:gdLst/>
              <a:ahLst/>
              <a:cxnLst/>
              <a:rect l="l" t="t" r="r" b="b"/>
              <a:pathLst>
                <a:path w="152" h="117" extrusionOk="0">
                  <a:moveTo>
                    <a:pt x="34" y="0"/>
                  </a:moveTo>
                  <a:lnTo>
                    <a:pt x="18" y="17"/>
                  </a:lnTo>
                  <a:lnTo>
                    <a:pt x="18" y="34"/>
                  </a:lnTo>
                  <a:cubicBezTo>
                    <a:pt x="1" y="67"/>
                    <a:pt x="18" y="83"/>
                    <a:pt x="18" y="101"/>
                  </a:cubicBezTo>
                  <a:cubicBezTo>
                    <a:pt x="34" y="117"/>
                    <a:pt x="51" y="117"/>
                    <a:pt x="85" y="117"/>
                  </a:cubicBezTo>
                  <a:cubicBezTo>
                    <a:pt x="118" y="117"/>
                    <a:pt x="151" y="101"/>
                    <a:pt x="151" y="50"/>
                  </a:cubicBezTo>
                  <a:lnTo>
                    <a:pt x="151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917;p76">
              <a:extLst>
                <a:ext uri="{FF2B5EF4-FFF2-40B4-BE49-F238E27FC236}">
                  <a16:creationId xmlns:a16="http://schemas.microsoft.com/office/drawing/2014/main" id="{CFB296DC-2E0D-0BCF-AF48-45EF04940DE0}"/>
                </a:ext>
              </a:extLst>
            </p:cNvPr>
            <p:cNvSpPr/>
            <p:nvPr/>
          </p:nvSpPr>
          <p:spPr>
            <a:xfrm>
              <a:off x="6283100" y="35927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117" y="1"/>
                  </a:moveTo>
                  <a:cubicBezTo>
                    <a:pt x="17" y="1"/>
                    <a:pt x="1" y="50"/>
                    <a:pt x="1" y="68"/>
                  </a:cubicBezTo>
                  <a:lnTo>
                    <a:pt x="34" y="68"/>
                  </a:lnTo>
                  <a:lnTo>
                    <a:pt x="34" y="84"/>
                  </a:lnTo>
                  <a:lnTo>
                    <a:pt x="1" y="117"/>
                  </a:lnTo>
                  <a:cubicBezTo>
                    <a:pt x="17" y="134"/>
                    <a:pt x="50" y="150"/>
                    <a:pt x="67" y="150"/>
                  </a:cubicBezTo>
                  <a:cubicBezTo>
                    <a:pt x="101" y="150"/>
                    <a:pt x="117" y="117"/>
                    <a:pt x="134" y="101"/>
                  </a:cubicBezTo>
                  <a:lnTo>
                    <a:pt x="150" y="101"/>
                  </a:lnTo>
                  <a:lnTo>
                    <a:pt x="150" y="50"/>
                  </a:lnTo>
                  <a:lnTo>
                    <a:pt x="150" y="34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918;p76">
              <a:extLst>
                <a:ext uri="{FF2B5EF4-FFF2-40B4-BE49-F238E27FC236}">
                  <a16:creationId xmlns:a16="http://schemas.microsoft.com/office/drawing/2014/main" id="{F1A842FD-F8AE-757F-93F8-450AC99397AA}"/>
                </a:ext>
              </a:extLst>
            </p:cNvPr>
            <p:cNvSpPr/>
            <p:nvPr/>
          </p:nvSpPr>
          <p:spPr>
            <a:xfrm>
              <a:off x="6281425" y="360277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50" y="0"/>
                  </a:moveTo>
                  <a:lnTo>
                    <a:pt x="17" y="16"/>
                  </a:lnTo>
                  <a:lnTo>
                    <a:pt x="34" y="49"/>
                  </a:lnTo>
                  <a:lnTo>
                    <a:pt x="34" y="83"/>
                  </a:lnTo>
                  <a:lnTo>
                    <a:pt x="1" y="116"/>
                  </a:lnTo>
                  <a:lnTo>
                    <a:pt x="17" y="133"/>
                  </a:lnTo>
                  <a:lnTo>
                    <a:pt x="101" y="133"/>
                  </a:lnTo>
                  <a:lnTo>
                    <a:pt x="117" y="116"/>
                  </a:lnTo>
                  <a:lnTo>
                    <a:pt x="134" y="100"/>
                  </a:lnTo>
                  <a:cubicBezTo>
                    <a:pt x="134" y="83"/>
                    <a:pt x="150" y="33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919;p76">
              <a:extLst>
                <a:ext uri="{FF2B5EF4-FFF2-40B4-BE49-F238E27FC236}">
                  <a16:creationId xmlns:a16="http://schemas.microsoft.com/office/drawing/2014/main" id="{009C4678-C25F-8597-DDBB-8CD45838FDC9}"/>
                </a:ext>
              </a:extLst>
            </p:cNvPr>
            <p:cNvSpPr/>
            <p:nvPr/>
          </p:nvSpPr>
          <p:spPr>
            <a:xfrm>
              <a:off x="6310175" y="3585250"/>
              <a:ext cx="5875" cy="5425"/>
            </a:xfrm>
            <a:custGeom>
              <a:avLst/>
              <a:gdLst/>
              <a:ahLst/>
              <a:cxnLst/>
              <a:rect l="l" t="t" r="r" b="b"/>
              <a:pathLst>
                <a:path w="235" h="217" extrusionOk="0">
                  <a:moveTo>
                    <a:pt x="101" y="1"/>
                  </a:moveTo>
                  <a:lnTo>
                    <a:pt x="34" y="17"/>
                  </a:lnTo>
                  <a:lnTo>
                    <a:pt x="18" y="34"/>
                  </a:lnTo>
                  <a:lnTo>
                    <a:pt x="1" y="101"/>
                  </a:lnTo>
                  <a:cubicBezTo>
                    <a:pt x="1" y="150"/>
                    <a:pt x="18" y="183"/>
                    <a:pt x="52" y="201"/>
                  </a:cubicBezTo>
                  <a:lnTo>
                    <a:pt x="118" y="217"/>
                  </a:lnTo>
                  <a:lnTo>
                    <a:pt x="134" y="217"/>
                  </a:lnTo>
                  <a:lnTo>
                    <a:pt x="185" y="183"/>
                  </a:lnTo>
                  <a:cubicBezTo>
                    <a:pt x="234" y="134"/>
                    <a:pt x="218" y="67"/>
                    <a:pt x="201" y="50"/>
                  </a:cubicBezTo>
                  <a:lnTo>
                    <a:pt x="185" y="17"/>
                  </a:lnTo>
                  <a:lnTo>
                    <a:pt x="168" y="1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920;p76">
              <a:extLst>
                <a:ext uri="{FF2B5EF4-FFF2-40B4-BE49-F238E27FC236}">
                  <a16:creationId xmlns:a16="http://schemas.microsoft.com/office/drawing/2014/main" id="{062D0D89-4122-EEDF-8E73-1DD0AFC3A1D7}"/>
                </a:ext>
              </a:extLst>
            </p:cNvPr>
            <p:cNvSpPr/>
            <p:nvPr/>
          </p:nvSpPr>
          <p:spPr>
            <a:xfrm>
              <a:off x="6306450" y="36148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116" y="1"/>
                  </a:moveTo>
                  <a:cubicBezTo>
                    <a:pt x="67" y="1"/>
                    <a:pt x="34" y="18"/>
                    <a:pt x="34" y="34"/>
                  </a:cubicBezTo>
                  <a:cubicBezTo>
                    <a:pt x="0" y="85"/>
                    <a:pt x="16" y="134"/>
                    <a:pt x="16" y="152"/>
                  </a:cubicBezTo>
                  <a:lnTo>
                    <a:pt x="50" y="185"/>
                  </a:lnTo>
                  <a:lnTo>
                    <a:pt x="50" y="201"/>
                  </a:lnTo>
                  <a:lnTo>
                    <a:pt x="100" y="218"/>
                  </a:lnTo>
                  <a:lnTo>
                    <a:pt x="116" y="218"/>
                  </a:lnTo>
                  <a:cubicBezTo>
                    <a:pt x="134" y="218"/>
                    <a:pt x="167" y="201"/>
                    <a:pt x="183" y="168"/>
                  </a:cubicBezTo>
                  <a:cubicBezTo>
                    <a:pt x="201" y="152"/>
                    <a:pt x="217" y="134"/>
                    <a:pt x="217" y="85"/>
                  </a:cubicBezTo>
                  <a:lnTo>
                    <a:pt x="201" y="34"/>
                  </a:lnTo>
                  <a:lnTo>
                    <a:pt x="183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921;p76">
              <a:extLst>
                <a:ext uri="{FF2B5EF4-FFF2-40B4-BE49-F238E27FC236}">
                  <a16:creationId xmlns:a16="http://schemas.microsoft.com/office/drawing/2014/main" id="{CB911175-D856-8DF1-B7AD-536A3936B235}"/>
                </a:ext>
              </a:extLst>
            </p:cNvPr>
            <p:cNvSpPr/>
            <p:nvPr/>
          </p:nvSpPr>
          <p:spPr>
            <a:xfrm>
              <a:off x="6298950" y="3568975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lnTo>
                    <a:pt x="34" y="18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16" y="118"/>
                  </a:lnTo>
                  <a:cubicBezTo>
                    <a:pt x="16" y="118"/>
                    <a:pt x="34" y="134"/>
                    <a:pt x="50" y="134"/>
                  </a:cubicBezTo>
                  <a:lnTo>
                    <a:pt x="83" y="134"/>
                  </a:lnTo>
                  <a:lnTo>
                    <a:pt x="100" y="118"/>
                  </a:lnTo>
                  <a:cubicBezTo>
                    <a:pt x="116" y="101"/>
                    <a:pt x="116" y="101"/>
                    <a:pt x="116" y="85"/>
                  </a:cubicBezTo>
                  <a:lnTo>
                    <a:pt x="116" y="51"/>
                  </a:lnTo>
                  <a:lnTo>
                    <a:pt x="100" y="18"/>
                  </a:lnTo>
                  <a:cubicBezTo>
                    <a:pt x="83" y="18"/>
                    <a:pt x="83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922;p76">
              <a:extLst>
                <a:ext uri="{FF2B5EF4-FFF2-40B4-BE49-F238E27FC236}">
                  <a16:creationId xmlns:a16="http://schemas.microsoft.com/office/drawing/2014/main" id="{8AD83648-E95B-37F0-2D8B-B40BEFE225E7}"/>
                </a:ext>
              </a:extLst>
            </p:cNvPr>
            <p:cNvSpPr/>
            <p:nvPr/>
          </p:nvSpPr>
          <p:spPr>
            <a:xfrm>
              <a:off x="6312675" y="3564400"/>
              <a:ext cx="3375" cy="3775"/>
            </a:xfrm>
            <a:custGeom>
              <a:avLst/>
              <a:gdLst/>
              <a:ahLst/>
              <a:cxnLst/>
              <a:rect l="l" t="t" r="r" b="b"/>
              <a:pathLst>
                <a:path w="135" h="151" extrusionOk="0">
                  <a:moveTo>
                    <a:pt x="68" y="1"/>
                  </a:moveTo>
                  <a:cubicBezTo>
                    <a:pt x="52" y="1"/>
                    <a:pt x="34" y="17"/>
                    <a:pt x="18" y="17"/>
                  </a:cubicBezTo>
                  <a:cubicBezTo>
                    <a:pt x="1" y="50"/>
                    <a:pt x="1" y="68"/>
                    <a:pt x="1" y="84"/>
                  </a:cubicBezTo>
                  <a:lnTo>
                    <a:pt x="18" y="117"/>
                  </a:lnTo>
                  <a:lnTo>
                    <a:pt x="18" y="134"/>
                  </a:lnTo>
                  <a:cubicBezTo>
                    <a:pt x="34" y="150"/>
                    <a:pt x="52" y="150"/>
                    <a:pt x="85" y="150"/>
                  </a:cubicBezTo>
                  <a:lnTo>
                    <a:pt x="101" y="150"/>
                  </a:lnTo>
                  <a:lnTo>
                    <a:pt x="118" y="134"/>
                  </a:lnTo>
                  <a:lnTo>
                    <a:pt x="134" y="117"/>
                  </a:lnTo>
                  <a:cubicBezTo>
                    <a:pt x="134" y="84"/>
                    <a:pt x="134" y="68"/>
                    <a:pt x="118" y="50"/>
                  </a:cubicBez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923;p76">
              <a:extLst>
                <a:ext uri="{FF2B5EF4-FFF2-40B4-BE49-F238E27FC236}">
                  <a16:creationId xmlns:a16="http://schemas.microsoft.com/office/drawing/2014/main" id="{92D76FA6-1D7F-A064-1ED4-5F71F1C48E6F}"/>
                </a:ext>
              </a:extLst>
            </p:cNvPr>
            <p:cNvSpPr/>
            <p:nvPr/>
          </p:nvSpPr>
          <p:spPr>
            <a:xfrm>
              <a:off x="6326450" y="356397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0" y="1"/>
                  </a:moveTo>
                  <a:lnTo>
                    <a:pt x="17" y="18"/>
                  </a:lnTo>
                  <a:cubicBezTo>
                    <a:pt x="17" y="34"/>
                    <a:pt x="1" y="51"/>
                    <a:pt x="17" y="85"/>
                  </a:cubicBezTo>
                  <a:lnTo>
                    <a:pt x="17" y="101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cubicBezTo>
                    <a:pt x="134" y="67"/>
                    <a:pt x="134" y="51"/>
                    <a:pt x="134" y="34"/>
                  </a:cubicBezTo>
                  <a:cubicBezTo>
                    <a:pt x="134" y="18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924;p76">
              <a:extLst>
                <a:ext uri="{FF2B5EF4-FFF2-40B4-BE49-F238E27FC236}">
                  <a16:creationId xmlns:a16="http://schemas.microsoft.com/office/drawing/2014/main" id="{5E008619-3C16-2CD7-BD67-2D76E63889E0}"/>
                </a:ext>
              </a:extLst>
            </p:cNvPr>
            <p:cNvSpPr/>
            <p:nvPr/>
          </p:nvSpPr>
          <p:spPr>
            <a:xfrm>
              <a:off x="6323125" y="36152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34" y="0"/>
                  </a:moveTo>
                  <a:lnTo>
                    <a:pt x="67" y="16"/>
                  </a:lnTo>
                  <a:cubicBezTo>
                    <a:pt x="34" y="34"/>
                    <a:pt x="16" y="67"/>
                    <a:pt x="0" y="83"/>
                  </a:cubicBezTo>
                  <a:lnTo>
                    <a:pt x="16" y="134"/>
                  </a:lnTo>
                  <a:lnTo>
                    <a:pt x="34" y="167"/>
                  </a:lnTo>
                  <a:lnTo>
                    <a:pt x="50" y="183"/>
                  </a:lnTo>
                  <a:cubicBezTo>
                    <a:pt x="67" y="200"/>
                    <a:pt x="83" y="216"/>
                    <a:pt x="116" y="216"/>
                  </a:cubicBezTo>
                  <a:cubicBezTo>
                    <a:pt x="167" y="216"/>
                    <a:pt x="217" y="167"/>
                    <a:pt x="217" y="116"/>
                  </a:cubicBezTo>
                  <a:lnTo>
                    <a:pt x="201" y="67"/>
                  </a:lnTo>
                  <a:cubicBezTo>
                    <a:pt x="183" y="16"/>
                    <a:pt x="150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925;p76">
              <a:extLst>
                <a:ext uri="{FF2B5EF4-FFF2-40B4-BE49-F238E27FC236}">
                  <a16:creationId xmlns:a16="http://schemas.microsoft.com/office/drawing/2014/main" id="{D8092547-840D-683E-B90D-848737559FAA}"/>
                </a:ext>
              </a:extLst>
            </p:cNvPr>
            <p:cNvSpPr/>
            <p:nvPr/>
          </p:nvSpPr>
          <p:spPr>
            <a:xfrm>
              <a:off x="6235575" y="35998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cubicBezTo>
                    <a:pt x="17" y="1"/>
                    <a:pt x="17" y="1"/>
                    <a:pt x="1" y="18"/>
                  </a:cubicBezTo>
                  <a:lnTo>
                    <a:pt x="1" y="51"/>
                  </a:lnTo>
                  <a:lnTo>
                    <a:pt x="17" y="67"/>
                  </a:lnTo>
                  <a:cubicBezTo>
                    <a:pt x="34" y="67"/>
                    <a:pt x="50" y="51"/>
                    <a:pt x="50" y="34"/>
                  </a:cubicBezTo>
                  <a:lnTo>
                    <a:pt x="34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926;p76">
              <a:extLst>
                <a:ext uri="{FF2B5EF4-FFF2-40B4-BE49-F238E27FC236}">
                  <a16:creationId xmlns:a16="http://schemas.microsoft.com/office/drawing/2014/main" id="{8F274879-DD37-26F2-EFA8-87D4E9FF7CE7}"/>
                </a:ext>
              </a:extLst>
            </p:cNvPr>
            <p:cNvSpPr/>
            <p:nvPr/>
          </p:nvSpPr>
          <p:spPr>
            <a:xfrm>
              <a:off x="6281425" y="35639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7" y="1"/>
                  </a:moveTo>
                  <a:lnTo>
                    <a:pt x="1" y="18"/>
                  </a:lnTo>
                  <a:cubicBezTo>
                    <a:pt x="1" y="51"/>
                    <a:pt x="17" y="51"/>
                    <a:pt x="34" y="51"/>
                  </a:cubicBezTo>
                  <a:lnTo>
                    <a:pt x="50" y="51"/>
                  </a:lnTo>
                  <a:cubicBezTo>
                    <a:pt x="50" y="51"/>
                    <a:pt x="68" y="34"/>
                    <a:pt x="50" y="18"/>
                  </a:cubicBezTo>
                  <a:cubicBezTo>
                    <a:pt x="50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927;p76">
              <a:extLst>
                <a:ext uri="{FF2B5EF4-FFF2-40B4-BE49-F238E27FC236}">
                  <a16:creationId xmlns:a16="http://schemas.microsoft.com/office/drawing/2014/main" id="{D479DD53-583E-6611-EF0D-08789B76BF6C}"/>
                </a:ext>
              </a:extLst>
            </p:cNvPr>
            <p:cNvSpPr/>
            <p:nvPr/>
          </p:nvSpPr>
          <p:spPr>
            <a:xfrm>
              <a:off x="6299350" y="3581475"/>
              <a:ext cx="2950" cy="3375"/>
            </a:xfrm>
            <a:custGeom>
              <a:avLst/>
              <a:gdLst/>
              <a:ahLst/>
              <a:cxnLst/>
              <a:rect l="l" t="t" r="r" b="b"/>
              <a:pathLst>
                <a:path w="118" h="135" extrusionOk="0">
                  <a:moveTo>
                    <a:pt x="51" y="1"/>
                  </a:moveTo>
                  <a:cubicBezTo>
                    <a:pt x="34" y="1"/>
                    <a:pt x="18" y="18"/>
                    <a:pt x="18" y="18"/>
                  </a:cubicBezTo>
                  <a:cubicBezTo>
                    <a:pt x="0" y="34"/>
                    <a:pt x="0" y="52"/>
                    <a:pt x="0" y="68"/>
                  </a:cubicBezTo>
                  <a:cubicBezTo>
                    <a:pt x="0" y="101"/>
                    <a:pt x="18" y="134"/>
                    <a:pt x="67" y="134"/>
                  </a:cubicBezTo>
                  <a:lnTo>
                    <a:pt x="100" y="101"/>
                  </a:lnTo>
                  <a:cubicBezTo>
                    <a:pt x="100" y="101"/>
                    <a:pt x="118" y="85"/>
                    <a:pt x="118" y="68"/>
                  </a:cubicBezTo>
                  <a:lnTo>
                    <a:pt x="100" y="34"/>
                  </a:lnTo>
                  <a:cubicBezTo>
                    <a:pt x="84" y="34"/>
                    <a:pt x="84" y="34"/>
                    <a:pt x="84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928;p76">
              <a:extLst>
                <a:ext uri="{FF2B5EF4-FFF2-40B4-BE49-F238E27FC236}">
                  <a16:creationId xmlns:a16="http://schemas.microsoft.com/office/drawing/2014/main" id="{BA834957-D027-C99C-991F-F0A6CBD36899}"/>
                </a:ext>
              </a:extLst>
            </p:cNvPr>
            <p:cNvSpPr/>
            <p:nvPr/>
          </p:nvSpPr>
          <p:spPr>
            <a:xfrm>
              <a:off x="6298100" y="35381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lnTo>
                    <a:pt x="17" y="18"/>
                  </a:lnTo>
                  <a:lnTo>
                    <a:pt x="1" y="18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50" y="34"/>
                  </a:lnTo>
                  <a:cubicBezTo>
                    <a:pt x="50" y="34"/>
                    <a:pt x="68" y="34"/>
                    <a:pt x="68" y="1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929;p76">
              <a:extLst>
                <a:ext uri="{FF2B5EF4-FFF2-40B4-BE49-F238E27FC236}">
                  <a16:creationId xmlns:a16="http://schemas.microsoft.com/office/drawing/2014/main" id="{08BE2D7B-44A2-958A-C1C3-1F541A03F2B0}"/>
                </a:ext>
              </a:extLst>
            </p:cNvPr>
            <p:cNvSpPr/>
            <p:nvPr/>
          </p:nvSpPr>
          <p:spPr>
            <a:xfrm>
              <a:off x="6275600" y="36127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16"/>
                    <a:pt x="17" y="34"/>
                    <a:pt x="17" y="50"/>
                  </a:cubicBezTo>
                  <a:lnTo>
                    <a:pt x="34" y="67"/>
                  </a:lnTo>
                  <a:cubicBezTo>
                    <a:pt x="50" y="67"/>
                    <a:pt x="50" y="50"/>
                    <a:pt x="67" y="50"/>
                  </a:cubicBezTo>
                  <a:cubicBezTo>
                    <a:pt x="67" y="34"/>
                    <a:pt x="67" y="34"/>
                    <a:pt x="50" y="1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930;p76">
              <a:extLst>
                <a:ext uri="{FF2B5EF4-FFF2-40B4-BE49-F238E27FC236}">
                  <a16:creationId xmlns:a16="http://schemas.microsoft.com/office/drawing/2014/main" id="{86273830-C56B-E63B-9A59-575D34F9D7A7}"/>
                </a:ext>
              </a:extLst>
            </p:cNvPr>
            <p:cNvSpPr/>
            <p:nvPr/>
          </p:nvSpPr>
          <p:spPr>
            <a:xfrm>
              <a:off x="6298500" y="3601925"/>
              <a:ext cx="3800" cy="4200"/>
            </a:xfrm>
            <a:custGeom>
              <a:avLst/>
              <a:gdLst/>
              <a:ahLst/>
              <a:cxnLst/>
              <a:rect l="l" t="t" r="r" b="b"/>
              <a:pathLst>
                <a:path w="152" h="168" extrusionOk="0">
                  <a:moveTo>
                    <a:pt x="52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1"/>
                  </a:lnTo>
                  <a:cubicBezTo>
                    <a:pt x="1" y="117"/>
                    <a:pt x="18" y="134"/>
                    <a:pt x="34" y="150"/>
                  </a:cubicBezTo>
                  <a:lnTo>
                    <a:pt x="52" y="167"/>
                  </a:lnTo>
                  <a:lnTo>
                    <a:pt x="68" y="167"/>
                  </a:lnTo>
                  <a:cubicBezTo>
                    <a:pt x="101" y="167"/>
                    <a:pt x="134" y="150"/>
                    <a:pt x="152" y="101"/>
                  </a:cubicBezTo>
                  <a:lnTo>
                    <a:pt x="152" y="83"/>
                  </a:lnTo>
                  <a:lnTo>
                    <a:pt x="152" y="67"/>
                  </a:lnTo>
                  <a:lnTo>
                    <a:pt x="134" y="34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931;p76">
              <a:extLst>
                <a:ext uri="{FF2B5EF4-FFF2-40B4-BE49-F238E27FC236}">
                  <a16:creationId xmlns:a16="http://schemas.microsoft.com/office/drawing/2014/main" id="{F866961D-39E3-2EF5-577F-01AFB371E197}"/>
                </a:ext>
              </a:extLst>
            </p:cNvPr>
            <p:cNvSpPr/>
            <p:nvPr/>
          </p:nvSpPr>
          <p:spPr>
            <a:xfrm>
              <a:off x="6261425" y="3655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0"/>
                  </a:moveTo>
                  <a:lnTo>
                    <a:pt x="1" y="16"/>
                  </a:lnTo>
                  <a:lnTo>
                    <a:pt x="1" y="33"/>
                  </a:lnTo>
                  <a:lnTo>
                    <a:pt x="17" y="49"/>
                  </a:lnTo>
                  <a:lnTo>
                    <a:pt x="34" y="49"/>
                  </a:lnTo>
                  <a:lnTo>
                    <a:pt x="50" y="33"/>
                  </a:lnTo>
                  <a:cubicBezTo>
                    <a:pt x="50" y="16"/>
                    <a:pt x="50" y="16"/>
                    <a:pt x="34" y="16"/>
                  </a:cubicBez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932;p76">
              <a:extLst>
                <a:ext uri="{FF2B5EF4-FFF2-40B4-BE49-F238E27FC236}">
                  <a16:creationId xmlns:a16="http://schemas.microsoft.com/office/drawing/2014/main" id="{63CE7CE5-3764-2D94-A4C8-30704C53A0E1}"/>
                </a:ext>
              </a:extLst>
            </p:cNvPr>
            <p:cNvSpPr/>
            <p:nvPr/>
          </p:nvSpPr>
          <p:spPr>
            <a:xfrm>
              <a:off x="6319800" y="35752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67" y="0"/>
                  </a:moveTo>
                  <a:cubicBezTo>
                    <a:pt x="33" y="0"/>
                    <a:pt x="16" y="17"/>
                    <a:pt x="0" y="50"/>
                  </a:cubicBezTo>
                  <a:cubicBezTo>
                    <a:pt x="0" y="67"/>
                    <a:pt x="0" y="101"/>
                    <a:pt x="33" y="117"/>
                  </a:cubicBezTo>
                  <a:lnTo>
                    <a:pt x="100" y="117"/>
                  </a:lnTo>
                  <a:lnTo>
                    <a:pt x="133" y="83"/>
                  </a:lnTo>
                  <a:cubicBezTo>
                    <a:pt x="133" y="67"/>
                    <a:pt x="133" y="34"/>
                    <a:pt x="116" y="34"/>
                  </a:cubicBezTo>
                  <a:cubicBezTo>
                    <a:pt x="100" y="1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933;p76">
              <a:extLst>
                <a:ext uri="{FF2B5EF4-FFF2-40B4-BE49-F238E27FC236}">
                  <a16:creationId xmlns:a16="http://schemas.microsoft.com/office/drawing/2014/main" id="{CDA5A50A-2033-64FE-4DFA-602CA36FE73F}"/>
                </a:ext>
              </a:extLst>
            </p:cNvPr>
            <p:cNvSpPr/>
            <p:nvPr/>
          </p:nvSpPr>
          <p:spPr>
            <a:xfrm>
              <a:off x="6284350" y="36744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3" y="0"/>
                  </a:moveTo>
                  <a:lnTo>
                    <a:pt x="0" y="16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51" y="33"/>
                  </a:ln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934;p76">
              <a:extLst>
                <a:ext uri="{FF2B5EF4-FFF2-40B4-BE49-F238E27FC236}">
                  <a16:creationId xmlns:a16="http://schemas.microsoft.com/office/drawing/2014/main" id="{52CA1E11-3BDF-DACB-F740-E5B3A1EDDF7F}"/>
                </a:ext>
              </a:extLst>
            </p:cNvPr>
            <p:cNvSpPr/>
            <p:nvPr/>
          </p:nvSpPr>
          <p:spPr>
            <a:xfrm>
              <a:off x="6323950" y="360317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50" y="0"/>
                  </a:moveTo>
                  <a:lnTo>
                    <a:pt x="34" y="17"/>
                  </a:lnTo>
                  <a:lnTo>
                    <a:pt x="17" y="51"/>
                  </a:lnTo>
                  <a:cubicBezTo>
                    <a:pt x="1" y="67"/>
                    <a:pt x="1" y="100"/>
                    <a:pt x="1" y="117"/>
                  </a:cubicBezTo>
                  <a:lnTo>
                    <a:pt x="1" y="151"/>
                  </a:lnTo>
                  <a:lnTo>
                    <a:pt x="17" y="184"/>
                  </a:lnTo>
                  <a:lnTo>
                    <a:pt x="67" y="217"/>
                  </a:lnTo>
                  <a:lnTo>
                    <a:pt x="101" y="217"/>
                  </a:lnTo>
                  <a:cubicBezTo>
                    <a:pt x="150" y="217"/>
                    <a:pt x="201" y="184"/>
                    <a:pt x="201" y="100"/>
                  </a:cubicBezTo>
                  <a:lnTo>
                    <a:pt x="184" y="33"/>
                  </a:lnTo>
                  <a:lnTo>
                    <a:pt x="168" y="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935;p76">
              <a:extLst>
                <a:ext uri="{FF2B5EF4-FFF2-40B4-BE49-F238E27FC236}">
                  <a16:creationId xmlns:a16="http://schemas.microsoft.com/office/drawing/2014/main" id="{80F68217-57F6-A5ED-6D31-3CAEAF061CCD}"/>
                </a:ext>
              </a:extLst>
            </p:cNvPr>
            <p:cNvSpPr/>
            <p:nvPr/>
          </p:nvSpPr>
          <p:spPr>
            <a:xfrm>
              <a:off x="6316850" y="3647350"/>
              <a:ext cx="4200" cy="380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67" y="1"/>
                  </a:moveTo>
                  <a:lnTo>
                    <a:pt x="34" y="18"/>
                  </a:lnTo>
                  <a:cubicBezTo>
                    <a:pt x="18" y="34"/>
                    <a:pt x="1" y="51"/>
                    <a:pt x="1" y="101"/>
                  </a:cubicBezTo>
                  <a:lnTo>
                    <a:pt x="18" y="134"/>
                  </a:lnTo>
                  <a:lnTo>
                    <a:pt x="34" y="151"/>
                  </a:lnTo>
                  <a:lnTo>
                    <a:pt x="134" y="151"/>
                  </a:lnTo>
                  <a:lnTo>
                    <a:pt x="151" y="134"/>
                  </a:lnTo>
                  <a:lnTo>
                    <a:pt x="167" y="118"/>
                  </a:lnTo>
                  <a:cubicBezTo>
                    <a:pt x="167" y="67"/>
                    <a:pt x="151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936;p76">
              <a:extLst>
                <a:ext uri="{FF2B5EF4-FFF2-40B4-BE49-F238E27FC236}">
                  <a16:creationId xmlns:a16="http://schemas.microsoft.com/office/drawing/2014/main" id="{22757E1D-AC01-BF17-148E-BE7CA6C97F3A}"/>
                </a:ext>
              </a:extLst>
            </p:cNvPr>
            <p:cNvSpPr/>
            <p:nvPr/>
          </p:nvSpPr>
          <p:spPr>
            <a:xfrm>
              <a:off x="6264750" y="353730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1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34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937;p76">
              <a:extLst>
                <a:ext uri="{FF2B5EF4-FFF2-40B4-BE49-F238E27FC236}">
                  <a16:creationId xmlns:a16="http://schemas.microsoft.com/office/drawing/2014/main" id="{68D8DA62-D7D7-0216-513D-8431516AAA88}"/>
                </a:ext>
              </a:extLst>
            </p:cNvPr>
            <p:cNvSpPr/>
            <p:nvPr/>
          </p:nvSpPr>
          <p:spPr>
            <a:xfrm>
              <a:off x="6398150" y="362527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" y="34"/>
                    <a:pt x="17" y="50"/>
                  </a:cubicBezTo>
                  <a:lnTo>
                    <a:pt x="50" y="50"/>
                  </a:lnTo>
                  <a:lnTo>
                    <a:pt x="50" y="34"/>
                  </a:lnTo>
                  <a:cubicBezTo>
                    <a:pt x="68" y="34"/>
                    <a:pt x="50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938;p76">
              <a:extLst>
                <a:ext uri="{FF2B5EF4-FFF2-40B4-BE49-F238E27FC236}">
                  <a16:creationId xmlns:a16="http://schemas.microsoft.com/office/drawing/2014/main" id="{1AA16BFB-21B7-6DFC-BFD2-C0070C4C4CCD}"/>
                </a:ext>
              </a:extLst>
            </p:cNvPr>
            <p:cNvSpPr/>
            <p:nvPr/>
          </p:nvSpPr>
          <p:spPr>
            <a:xfrm>
              <a:off x="6327300" y="3549800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16" y="1"/>
                  </a:moveTo>
                  <a:lnTo>
                    <a:pt x="0" y="18"/>
                  </a:lnTo>
                  <a:cubicBezTo>
                    <a:pt x="0" y="67"/>
                    <a:pt x="34" y="85"/>
                    <a:pt x="50" y="85"/>
                  </a:cubicBezTo>
                  <a:lnTo>
                    <a:pt x="83" y="67"/>
                  </a:lnTo>
                  <a:cubicBezTo>
                    <a:pt x="83" y="51"/>
                    <a:pt x="67" y="51"/>
                    <a:pt x="67" y="34"/>
                  </a:cubicBezTo>
                  <a:lnTo>
                    <a:pt x="50" y="34"/>
                  </a:lnTo>
                  <a:cubicBezTo>
                    <a:pt x="50" y="18"/>
                    <a:pt x="50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939;p76">
              <a:extLst>
                <a:ext uri="{FF2B5EF4-FFF2-40B4-BE49-F238E27FC236}">
                  <a16:creationId xmlns:a16="http://schemas.microsoft.com/office/drawing/2014/main" id="{C72C074D-947C-7D54-4851-27BC6213CFE3}"/>
                </a:ext>
              </a:extLst>
            </p:cNvPr>
            <p:cNvSpPr/>
            <p:nvPr/>
          </p:nvSpPr>
          <p:spPr>
            <a:xfrm>
              <a:off x="6317675" y="359525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52" y="1"/>
                    <a:pt x="18" y="34"/>
                    <a:pt x="1" y="84"/>
                  </a:cubicBezTo>
                  <a:lnTo>
                    <a:pt x="18" y="150"/>
                  </a:lnTo>
                  <a:lnTo>
                    <a:pt x="18" y="168"/>
                  </a:lnTo>
                  <a:cubicBezTo>
                    <a:pt x="52" y="217"/>
                    <a:pt x="101" y="234"/>
                    <a:pt x="118" y="234"/>
                  </a:cubicBezTo>
                  <a:lnTo>
                    <a:pt x="134" y="234"/>
                  </a:lnTo>
                  <a:lnTo>
                    <a:pt x="185" y="201"/>
                  </a:lnTo>
                  <a:lnTo>
                    <a:pt x="201" y="184"/>
                  </a:lnTo>
                  <a:lnTo>
                    <a:pt x="201" y="168"/>
                  </a:lnTo>
                  <a:cubicBezTo>
                    <a:pt x="218" y="168"/>
                    <a:pt x="234" y="134"/>
                    <a:pt x="218" y="101"/>
                  </a:cubicBezTo>
                  <a:lnTo>
                    <a:pt x="201" y="50"/>
                  </a:lnTo>
                  <a:lnTo>
                    <a:pt x="185" y="34"/>
                  </a:lnTo>
                  <a:lnTo>
                    <a:pt x="152" y="17"/>
                  </a:lnTo>
                  <a:cubicBezTo>
                    <a:pt x="134" y="17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940;p76">
              <a:extLst>
                <a:ext uri="{FF2B5EF4-FFF2-40B4-BE49-F238E27FC236}">
                  <a16:creationId xmlns:a16="http://schemas.microsoft.com/office/drawing/2014/main" id="{E0BBEA82-1F37-FF7A-1950-0933D50269C8}"/>
                </a:ext>
              </a:extLst>
            </p:cNvPr>
            <p:cNvSpPr/>
            <p:nvPr/>
          </p:nvSpPr>
          <p:spPr>
            <a:xfrm>
              <a:off x="6276825" y="3592325"/>
              <a:ext cx="2525" cy="1300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1" y="0"/>
                  </a:moveTo>
                  <a:cubicBezTo>
                    <a:pt x="1" y="34"/>
                    <a:pt x="34" y="51"/>
                    <a:pt x="52" y="51"/>
                  </a:cubicBezTo>
                  <a:cubicBezTo>
                    <a:pt x="85" y="51"/>
                    <a:pt x="101" y="34"/>
                    <a:pt x="101" y="1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941;p76">
              <a:extLst>
                <a:ext uri="{FF2B5EF4-FFF2-40B4-BE49-F238E27FC236}">
                  <a16:creationId xmlns:a16="http://schemas.microsoft.com/office/drawing/2014/main" id="{CDF5919C-49BC-F510-512C-A966FD19CB11}"/>
                </a:ext>
              </a:extLst>
            </p:cNvPr>
            <p:cNvSpPr/>
            <p:nvPr/>
          </p:nvSpPr>
          <p:spPr>
            <a:xfrm>
              <a:off x="6324350" y="36294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lnTo>
                    <a:pt x="85" y="16"/>
                  </a:lnTo>
                  <a:lnTo>
                    <a:pt x="34" y="50"/>
                  </a:lnTo>
                  <a:lnTo>
                    <a:pt x="34" y="67"/>
                  </a:lnTo>
                  <a:lnTo>
                    <a:pt x="1" y="83"/>
                  </a:lnTo>
                  <a:cubicBezTo>
                    <a:pt x="1" y="116"/>
                    <a:pt x="18" y="150"/>
                    <a:pt x="34" y="167"/>
                  </a:cubicBezTo>
                  <a:cubicBezTo>
                    <a:pt x="67" y="183"/>
                    <a:pt x="85" y="200"/>
                    <a:pt x="118" y="200"/>
                  </a:cubicBezTo>
                  <a:cubicBezTo>
                    <a:pt x="168" y="200"/>
                    <a:pt x="234" y="167"/>
                    <a:pt x="234" y="100"/>
                  </a:cubicBezTo>
                  <a:lnTo>
                    <a:pt x="218" y="83"/>
                  </a:lnTo>
                  <a:lnTo>
                    <a:pt x="201" y="50"/>
                  </a:lnTo>
                  <a:cubicBezTo>
                    <a:pt x="168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942;p76">
              <a:extLst>
                <a:ext uri="{FF2B5EF4-FFF2-40B4-BE49-F238E27FC236}">
                  <a16:creationId xmlns:a16="http://schemas.microsoft.com/office/drawing/2014/main" id="{1247AE3E-EC4C-9254-F32D-39C8405CEE99}"/>
                </a:ext>
              </a:extLst>
            </p:cNvPr>
            <p:cNvSpPr/>
            <p:nvPr/>
          </p:nvSpPr>
          <p:spPr>
            <a:xfrm>
              <a:off x="6331850" y="3644025"/>
              <a:ext cx="4200" cy="4175"/>
            </a:xfrm>
            <a:custGeom>
              <a:avLst/>
              <a:gdLst/>
              <a:ahLst/>
              <a:cxnLst/>
              <a:rect l="l" t="t" r="r" b="b"/>
              <a:pathLst>
                <a:path w="168" h="167" extrusionOk="0">
                  <a:moveTo>
                    <a:pt x="52" y="0"/>
                  </a:moveTo>
                  <a:lnTo>
                    <a:pt x="34" y="17"/>
                  </a:lnTo>
                  <a:lnTo>
                    <a:pt x="18" y="33"/>
                  </a:lnTo>
                  <a:cubicBezTo>
                    <a:pt x="18" y="51"/>
                    <a:pt x="1" y="67"/>
                    <a:pt x="1" y="67"/>
                  </a:cubicBezTo>
                  <a:lnTo>
                    <a:pt x="1" y="84"/>
                  </a:lnTo>
                  <a:lnTo>
                    <a:pt x="1" y="100"/>
                  </a:lnTo>
                  <a:lnTo>
                    <a:pt x="1" y="118"/>
                  </a:lnTo>
                  <a:lnTo>
                    <a:pt x="18" y="134"/>
                  </a:lnTo>
                  <a:cubicBezTo>
                    <a:pt x="52" y="167"/>
                    <a:pt x="85" y="167"/>
                    <a:pt x="118" y="167"/>
                  </a:cubicBezTo>
                  <a:cubicBezTo>
                    <a:pt x="152" y="151"/>
                    <a:pt x="168" y="118"/>
                    <a:pt x="168" y="84"/>
                  </a:cubicBezTo>
                  <a:lnTo>
                    <a:pt x="168" y="67"/>
                  </a:lnTo>
                  <a:lnTo>
                    <a:pt x="152" y="51"/>
                  </a:lnTo>
                  <a:lnTo>
                    <a:pt x="152" y="33"/>
                  </a:lnTo>
                  <a:lnTo>
                    <a:pt x="134" y="33"/>
                  </a:lnTo>
                  <a:cubicBezTo>
                    <a:pt x="134" y="17"/>
                    <a:pt x="101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943;p76">
              <a:extLst>
                <a:ext uri="{FF2B5EF4-FFF2-40B4-BE49-F238E27FC236}">
                  <a16:creationId xmlns:a16="http://schemas.microsoft.com/office/drawing/2014/main" id="{78E69E7C-9F84-C593-AD11-ECBCC9857E21}"/>
                </a:ext>
              </a:extLst>
            </p:cNvPr>
            <p:cNvSpPr/>
            <p:nvPr/>
          </p:nvSpPr>
          <p:spPr>
            <a:xfrm>
              <a:off x="6266425" y="36890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7" y="1"/>
                  </a:moveTo>
                  <a:lnTo>
                    <a:pt x="1" y="18"/>
                  </a:lnTo>
                  <a:lnTo>
                    <a:pt x="17" y="34"/>
                  </a:lnTo>
                  <a:lnTo>
                    <a:pt x="1" y="34"/>
                  </a:lnTo>
                  <a:cubicBezTo>
                    <a:pt x="1" y="34"/>
                    <a:pt x="1" y="52"/>
                    <a:pt x="17" y="68"/>
                  </a:cubicBezTo>
                  <a:lnTo>
                    <a:pt x="34" y="68"/>
                  </a:lnTo>
                  <a:cubicBezTo>
                    <a:pt x="34" y="52"/>
                    <a:pt x="50" y="52"/>
                    <a:pt x="50" y="34"/>
                  </a:cubicBezTo>
                  <a:cubicBezTo>
                    <a:pt x="50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944;p76">
              <a:extLst>
                <a:ext uri="{FF2B5EF4-FFF2-40B4-BE49-F238E27FC236}">
                  <a16:creationId xmlns:a16="http://schemas.microsoft.com/office/drawing/2014/main" id="{02C5BAF5-7CF0-5617-9CB1-079A937D0DA3}"/>
                </a:ext>
              </a:extLst>
            </p:cNvPr>
            <p:cNvSpPr/>
            <p:nvPr/>
          </p:nvSpPr>
          <p:spPr>
            <a:xfrm>
              <a:off x="6389000" y="36719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3" y="49"/>
                  </a:lnTo>
                  <a:cubicBezTo>
                    <a:pt x="49" y="33"/>
                    <a:pt x="49" y="16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945;p76">
              <a:extLst>
                <a:ext uri="{FF2B5EF4-FFF2-40B4-BE49-F238E27FC236}">
                  <a16:creationId xmlns:a16="http://schemas.microsoft.com/office/drawing/2014/main" id="{051270E1-E668-26C9-FB63-A7507D20F9F2}"/>
                </a:ext>
              </a:extLst>
            </p:cNvPr>
            <p:cNvSpPr/>
            <p:nvPr/>
          </p:nvSpPr>
          <p:spPr>
            <a:xfrm>
              <a:off x="6317275" y="3628000"/>
              <a:ext cx="5875" cy="6475"/>
            </a:xfrm>
            <a:custGeom>
              <a:avLst/>
              <a:gdLst/>
              <a:ahLst/>
              <a:cxnLst/>
              <a:rect l="l" t="t" r="r" b="b"/>
              <a:pathLst>
                <a:path w="235" h="259" extrusionOk="0">
                  <a:moveTo>
                    <a:pt x="116" y="1"/>
                  </a:moveTo>
                  <a:cubicBezTo>
                    <a:pt x="105" y="1"/>
                    <a:pt x="93" y="3"/>
                    <a:pt x="84" y="8"/>
                  </a:cubicBezTo>
                  <a:lnTo>
                    <a:pt x="34" y="25"/>
                  </a:lnTo>
                  <a:lnTo>
                    <a:pt x="34" y="41"/>
                  </a:lnTo>
                  <a:lnTo>
                    <a:pt x="17" y="92"/>
                  </a:lnTo>
                  <a:cubicBezTo>
                    <a:pt x="1" y="125"/>
                    <a:pt x="17" y="141"/>
                    <a:pt x="34" y="158"/>
                  </a:cubicBezTo>
                  <a:cubicBezTo>
                    <a:pt x="34" y="208"/>
                    <a:pt x="68" y="258"/>
                    <a:pt x="117" y="258"/>
                  </a:cubicBezTo>
                  <a:lnTo>
                    <a:pt x="184" y="258"/>
                  </a:lnTo>
                  <a:cubicBezTo>
                    <a:pt x="217" y="241"/>
                    <a:pt x="234" y="208"/>
                    <a:pt x="234" y="158"/>
                  </a:cubicBezTo>
                  <a:lnTo>
                    <a:pt x="217" y="141"/>
                  </a:lnTo>
                  <a:lnTo>
                    <a:pt x="217" y="125"/>
                  </a:lnTo>
                  <a:cubicBezTo>
                    <a:pt x="234" y="92"/>
                    <a:pt x="217" y="58"/>
                    <a:pt x="184" y="25"/>
                  </a:cubicBezTo>
                  <a:cubicBezTo>
                    <a:pt x="172" y="13"/>
                    <a:pt x="144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946;p76">
              <a:extLst>
                <a:ext uri="{FF2B5EF4-FFF2-40B4-BE49-F238E27FC236}">
                  <a16:creationId xmlns:a16="http://schemas.microsoft.com/office/drawing/2014/main" id="{9C5C87D0-E436-A5F5-DE75-2FD0B6C3CD91}"/>
                </a:ext>
              </a:extLst>
            </p:cNvPr>
            <p:cNvSpPr/>
            <p:nvPr/>
          </p:nvSpPr>
          <p:spPr>
            <a:xfrm>
              <a:off x="6286000" y="36273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lnTo>
                    <a:pt x="51" y="17"/>
                  </a:lnTo>
                  <a:lnTo>
                    <a:pt x="34" y="34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8" y="151"/>
                  </a:lnTo>
                  <a:lnTo>
                    <a:pt x="34" y="167"/>
                  </a:lnTo>
                  <a:lnTo>
                    <a:pt x="85" y="200"/>
                  </a:lnTo>
                  <a:cubicBezTo>
                    <a:pt x="118" y="200"/>
                    <a:pt x="134" y="200"/>
                    <a:pt x="167" y="184"/>
                  </a:cubicBezTo>
                  <a:cubicBezTo>
                    <a:pt x="185" y="167"/>
                    <a:pt x="201" y="134"/>
                    <a:pt x="201" y="100"/>
                  </a:cubicBezTo>
                  <a:lnTo>
                    <a:pt x="201" y="84"/>
                  </a:lnTo>
                  <a:lnTo>
                    <a:pt x="185" y="34"/>
                  </a:lnTo>
                  <a:lnTo>
                    <a:pt x="167" y="1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947;p76">
              <a:extLst>
                <a:ext uri="{FF2B5EF4-FFF2-40B4-BE49-F238E27FC236}">
                  <a16:creationId xmlns:a16="http://schemas.microsoft.com/office/drawing/2014/main" id="{731D7C6F-0ECF-00EA-1BD3-550E0CA5732A}"/>
                </a:ext>
              </a:extLst>
            </p:cNvPr>
            <p:cNvSpPr/>
            <p:nvPr/>
          </p:nvSpPr>
          <p:spPr>
            <a:xfrm>
              <a:off x="6236825" y="36573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7" y="1"/>
                  </a:moveTo>
                  <a:cubicBezTo>
                    <a:pt x="0" y="18"/>
                    <a:pt x="0" y="18"/>
                    <a:pt x="0" y="34"/>
                  </a:cubicBezTo>
                  <a:lnTo>
                    <a:pt x="17" y="51"/>
                  </a:lnTo>
                  <a:lnTo>
                    <a:pt x="51" y="51"/>
                  </a:lnTo>
                  <a:cubicBezTo>
                    <a:pt x="67" y="51"/>
                    <a:pt x="67" y="34"/>
                    <a:pt x="67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948;p76">
              <a:extLst>
                <a:ext uri="{FF2B5EF4-FFF2-40B4-BE49-F238E27FC236}">
                  <a16:creationId xmlns:a16="http://schemas.microsoft.com/office/drawing/2014/main" id="{C8CE7FCD-E8D8-CC80-CDBE-B0FC37451701}"/>
                </a:ext>
              </a:extLst>
            </p:cNvPr>
            <p:cNvSpPr/>
            <p:nvPr/>
          </p:nvSpPr>
          <p:spPr>
            <a:xfrm>
              <a:off x="6305625" y="3688875"/>
              <a:ext cx="1675" cy="1450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44" y="0"/>
                  </a:moveTo>
                  <a:cubicBezTo>
                    <a:pt x="41" y="0"/>
                    <a:pt x="38" y="2"/>
                    <a:pt x="33" y="7"/>
                  </a:cubicBezTo>
                  <a:cubicBezTo>
                    <a:pt x="16" y="7"/>
                    <a:pt x="16" y="24"/>
                    <a:pt x="0" y="40"/>
                  </a:cubicBezTo>
                  <a:lnTo>
                    <a:pt x="16" y="58"/>
                  </a:lnTo>
                  <a:lnTo>
                    <a:pt x="49" y="58"/>
                  </a:lnTo>
                  <a:cubicBezTo>
                    <a:pt x="67" y="58"/>
                    <a:pt x="67" y="40"/>
                    <a:pt x="67" y="40"/>
                  </a:cubicBezTo>
                  <a:lnTo>
                    <a:pt x="67" y="24"/>
                  </a:lnTo>
                  <a:cubicBezTo>
                    <a:pt x="54" y="12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949;p76">
              <a:extLst>
                <a:ext uri="{FF2B5EF4-FFF2-40B4-BE49-F238E27FC236}">
                  <a16:creationId xmlns:a16="http://schemas.microsoft.com/office/drawing/2014/main" id="{065B3C78-50E2-53FF-F5F8-3E5720A28037}"/>
                </a:ext>
              </a:extLst>
            </p:cNvPr>
            <p:cNvSpPr/>
            <p:nvPr/>
          </p:nvSpPr>
          <p:spPr>
            <a:xfrm>
              <a:off x="6319800" y="3636950"/>
              <a:ext cx="7075" cy="7925"/>
            </a:xfrm>
            <a:custGeom>
              <a:avLst/>
              <a:gdLst/>
              <a:ahLst/>
              <a:cxnLst/>
              <a:rect l="l" t="t" r="r" b="b"/>
              <a:pathLst>
                <a:path w="283" h="317" extrusionOk="0">
                  <a:moveTo>
                    <a:pt x="230" y="176"/>
                  </a:moveTo>
                  <a:cubicBezTo>
                    <a:pt x="226" y="178"/>
                    <a:pt x="221" y="181"/>
                    <a:pt x="216" y="183"/>
                  </a:cubicBezTo>
                  <a:cubicBezTo>
                    <a:pt x="223" y="183"/>
                    <a:pt x="228" y="180"/>
                    <a:pt x="230" y="176"/>
                  </a:cubicBezTo>
                  <a:close/>
                  <a:moveTo>
                    <a:pt x="133" y="0"/>
                  </a:moveTo>
                  <a:lnTo>
                    <a:pt x="116" y="16"/>
                  </a:lnTo>
                  <a:lnTo>
                    <a:pt x="67" y="83"/>
                  </a:lnTo>
                  <a:cubicBezTo>
                    <a:pt x="67" y="67"/>
                    <a:pt x="82" y="50"/>
                    <a:pt x="83" y="50"/>
                  </a:cubicBezTo>
                  <a:lnTo>
                    <a:pt x="83" y="50"/>
                  </a:lnTo>
                  <a:cubicBezTo>
                    <a:pt x="67" y="67"/>
                    <a:pt x="49" y="83"/>
                    <a:pt x="49" y="116"/>
                  </a:cubicBezTo>
                  <a:cubicBezTo>
                    <a:pt x="33" y="116"/>
                    <a:pt x="0" y="150"/>
                    <a:pt x="0" y="183"/>
                  </a:cubicBezTo>
                  <a:lnTo>
                    <a:pt x="0" y="216"/>
                  </a:lnTo>
                  <a:lnTo>
                    <a:pt x="0" y="234"/>
                  </a:lnTo>
                  <a:lnTo>
                    <a:pt x="16" y="267"/>
                  </a:lnTo>
                  <a:cubicBezTo>
                    <a:pt x="49" y="316"/>
                    <a:pt x="83" y="316"/>
                    <a:pt x="133" y="316"/>
                  </a:cubicBezTo>
                  <a:lnTo>
                    <a:pt x="183" y="300"/>
                  </a:lnTo>
                  <a:lnTo>
                    <a:pt x="200" y="283"/>
                  </a:lnTo>
                  <a:lnTo>
                    <a:pt x="233" y="234"/>
                  </a:lnTo>
                  <a:cubicBezTo>
                    <a:pt x="233" y="216"/>
                    <a:pt x="233" y="200"/>
                    <a:pt x="216" y="183"/>
                  </a:cubicBezTo>
                  <a:lnTo>
                    <a:pt x="216" y="167"/>
                  </a:lnTo>
                  <a:lnTo>
                    <a:pt x="233" y="150"/>
                  </a:lnTo>
                  <a:lnTo>
                    <a:pt x="233" y="150"/>
                  </a:lnTo>
                  <a:cubicBezTo>
                    <a:pt x="233" y="160"/>
                    <a:pt x="233" y="169"/>
                    <a:pt x="230" y="176"/>
                  </a:cubicBezTo>
                  <a:lnTo>
                    <a:pt x="230" y="176"/>
                  </a:lnTo>
                  <a:cubicBezTo>
                    <a:pt x="255" y="162"/>
                    <a:pt x="269" y="145"/>
                    <a:pt x="283" y="116"/>
                  </a:cubicBezTo>
                  <a:lnTo>
                    <a:pt x="267" y="50"/>
                  </a:lnTo>
                  <a:lnTo>
                    <a:pt x="249" y="34"/>
                  </a:lnTo>
                  <a:lnTo>
                    <a:pt x="216" y="16"/>
                  </a:lnTo>
                  <a:lnTo>
                    <a:pt x="200" y="16"/>
                  </a:lnTo>
                  <a:lnTo>
                    <a:pt x="183" y="0"/>
                  </a:lnTo>
                  <a:lnTo>
                    <a:pt x="18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950;p76">
              <a:extLst>
                <a:ext uri="{FF2B5EF4-FFF2-40B4-BE49-F238E27FC236}">
                  <a16:creationId xmlns:a16="http://schemas.microsoft.com/office/drawing/2014/main" id="{77F9CBFD-5E45-F616-4C59-90DE4E880B24}"/>
                </a:ext>
              </a:extLst>
            </p:cNvPr>
            <p:cNvSpPr/>
            <p:nvPr/>
          </p:nvSpPr>
          <p:spPr>
            <a:xfrm>
              <a:off x="6325625" y="36665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6" y="1"/>
                  </a:moveTo>
                  <a:cubicBezTo>
                    <a:pt x="0" y="18"/>
                    <a:pt x="0" y="34"/>
                    <a:pt x="0" y="51"/>
                  </a:cubicBezTo>
                  <a:cubicBezTo>
                    <a:pt x="0" y="85"/>
                    <a:pt x="16" y="118"/>
                    <a:pt x="50" y="134"/>
                  </a:cubicBezTo>
                  <a:lnTo>
                    <a:pt x="101" y="134"/>
                  </a:lnTo>
                  <a:cubicBezTo>
                    <a:pt x="117" y="118"/>
                    <a:pt x="134" y="101"/>
                    <a:pt x="134" y="85"/>
                  </a:cubicBezTo>
                  <a:lnTo>
                    <a:pt x="117" y="51"/>
                  </a:lnTo>
                  <a:lnTo>
                    <a:pt x="117" y="18"/>
                  </a:lnTo>
                  <a:cubicBezTo>
                    <a:pt x="101" y="18"/>
                    <a:pt x="101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951;p76">
              <a:extLst>
                <a:ext uri="{FF2B5EF4-FFF2-40B4-BE49-F238E27FC236}">
                  <a16:creationId xmlns:a16="http://schemas.microsoft.com/office/drawing/2014/main" id="{D442A9B2-1B3E-F6AF-A79F-3864722AA02F}"/>
                </a:ext>
              </a:extLst>
            </p:cNvPr>
            <p:cNvSpPr/>
            <p:nvPr/>
          </p:nvSpPr>
          <p:spPr>
            <a:xfrm>
              <a:off x="6282675" y="3661525"/>
              <a:ext cx="2950" cy="2525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51" y="0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51" y="85"/>
                  </a:lnTo>
                  <a:lnTo>
                    <a:pt x="118" y="101"/>
                  </a:lnTo>
                  <a:cubicBezTo>
                    <a:pt x="118" y="67"/>
                    <a:pt x="118" y="51"/>
                    <a:pt x="100" y="34"/>
                  </a:cubicBezTo>
                  <a:cubicBezTo>
                    <a:pt x="100" y="18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952;p76">
              <a:extLst>
                <a:ext uri="{FF2B5EF4-FFF2-40B4-BE49-F238E27FC236}">
                  <a16:creationId xmlns:a16="http://schemas.microsoft.com/office/drawing/2014/main" id="{FF63A1DE-489A-9575-E01E-12F77C57E186}"/>
                </a:ext>
              </a:extLst>
            </p:cNvPr>
            <p:cNvSpPr/>
            <p:nvPr/>
          </p:nvSpPr>
          <p:spPr>
            <a:xfrm>
              <a:off x="6347300" y="36427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7" y="117"/>
                  </a:lnTo>
                  <a:cubicBezTo>
                    <a:pt x="17" y="117"/>
                    <a:pt x="34" y="134"/>
                    <a:pt x="50" y="134"/>
                  </a:cubicBezTo>
                  <a:lnTo>
                    <a:pt x="83" y="134"/>
                  </a:lnTo>
                  <a:lnTo>
                    <a:pt x="101" y="117"/>
                  </a:lnTo>
                  <a:cubicBezTo>
                    <a:pt x="117" y="101"/>
                    <a:pt x="117" y="101"/>
                    <a:pt x="134" y="67"/>
                  </a:cubicBezTo>
                  <a:lnTo>
                    <a:pt x="117" y="34"/>
                  </a:lnTo>
                  <a:lnTo>
                    <a:pt x="101" y="17"/>
                  </a:lnTo>
                  <a:lnTo>
                    <a:pt x="83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953;p76">
              <a:extLst>
                <a:ext uri="{FF2B5EF4-FFF2-40B4-BE49-F238E27FC236}">
                  <a16:creationId xmlns:a16="http://schemas.microsoft.com/office/drawing/2014/main" id="{9B9419D8-C5D3-6090-65D0-4939265F58BB}"/>
                </a:ext>
              </a:extLst>
            </p:cNvPr>
            <p:cNvSpPr/>
            <p:nvPr/>
          </p:nvSpPr>
          <p:spPr>
            <a:xfrm>
              <a:off x="6374375" y="36390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0"/>
                  </a:moveTo>
                  <a:cubicBezTo>
                    <a:pt x="18" y="0"/>
                    <a:pt x="1" y="0"/>
                    <a:pt x="1" y="17"/>
                  </a:cubicBezTo>
                  <a:lnTo>
                    <a:pt x="1" y="33"/>
                  </a:lnTo>
                  <a:cubicBezTo>
                    <a:pt x="1" y="33"/>
                    <a:pt x="18" y="51"/>
                    <a:pt x="34" y="51"/>
                  </a:cubicBezTo>
                  <a:cubicBezTo>
                    <a:pt x="51" y="51"/>
                    <a:pt x="67" y="33"/>
                    <a:pt x="51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954;p76">
              <a:extLst>
                <a:ext uri="{FF2B5EF4-FFF2-40B4-BE49-F238E27FC236}">
                  <a16:creationId xmlns:a16="http://schemas.microsoft.com/office/drawing/2014/main" id="{2DC89E2B-4B0A-B9F9-6CB4-ABEB40C0C7CF}"/>
                </a:ext>
              </a:extLst>
            </p:cNvPr>
            <p:cNvSpPr/>
            <p:nvPr/>
          </p:nvSpPr>
          <p:spPr>
            <a:xfrm>
              <a:off x="6386475" y="36156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7" y="51"/>
                  </a:cubicBezTo>
                  <a:cubicBezTo>
                    <a:pt x="34" y="51"/>
                    <a:pt x="50" y="51"/>
                    <a:pt x="50" y="1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955;p76">
              <a:extLst>
                <a:ext uri="{FF2B5EF4-FFF2-40B4-BE49-F238E27FC236}">
                  <a16:creationId xmlns:a16="http://schemas.microsoft.com/office/drawing/2014/main" id="{6414058F-A388-B997-4648-DD130BCD604D}"/>
                </a:ext>
              </a:extLst>
            </p:cNvPr>
            <p:cNvSpPr/>
            <p:nvPr/>
          </p:nvSpPr>
          <p:spPr>
            <a:xfrm>
              <a:off x="6308950" y="359732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83" y="1"/>
                  </a:moveTo>
                  <a:cubicBezTo>
                    <a:pt x="150" y="1"/>
                    <a:pt x="117" y="1"/>
                    <a:pt x="101" y="18"/>
                  </a:cubicBezTo>
                  <a:cubicBezTo>
                    <a:pt x="67" y="18"/>
                    <a:pt x="34" y="51"/>
                    <a:pt x="0" y="67"/>
                  </a:cubicBezTo>
                  <a:lnTo>
                    <a:pt x="0" y="134"/>
                  </a:lnTo>
                  <a:lnTo>
                    <a:pt x="0" y="151"/>
                  </a:lnTo>
                  <a:cubicBezTo>
                    <a:pt x="16" y="201"/>
                    <a:pt x="34" y="234"/>
                    <a:pt x="83" y="251"/>
                  </a:cubicBezTo>
                  <a:cubicBezTo>
                    <a:pt x="103" y="261"/>
                    <a:pt x="128" y="270"/>
                    <a:pt x="155" y="270"/>
                  </a:cubicBezTo>
                  <a:cubicBezTo>
                    <a:pt x="175" y="270"/>
                    <a:pt x="196" y="265"/>
                    <a:pt x="217" y="251"/>
                  </a:cubicBezTo>
                  <a:lnTo>
                    <a:pt x="234" y="251"/>
                  </a:lnTo>
                  <a:lnTo>
                    <a:pt x="283" y="185"/>
                  </a:lnTo>
                  <a:lnTo>
                    <a:pt x="283" y="201"/>
                  </a:lnTo>
                  <a:lnTo>
                    <a:pt x="317" y="134"/>
                  </a:lnTo>
                  <a:cubicBezTo>
                    <a:pt x="317" y="118"/>
                    <a:pt x="317" y="118"/>
                    <a:pt x="301" y="101"/>
                  </a:cubicBezTo>
                  <a:lnTo>
                    <a:pt x="283" y="67"/>
                  </a:lnTo>
                  <a:lnTo>
                    <a:pt x="267" y="51"/>
                  </a:lnTo>
                  <a:lnTo>
                    <a:pt x="234" y="18"/>
                  </a:lnTo>
                  <a:lnTo>
                    <a:pt x="217" y="1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956;p76">
              <a:extLst>
                <a:ext uri="{FF2B5EF4-FFF2-40B4-BE49-F238E27FC236}">
                  <a16:creationId xmlns:a16="http://schemas.microsoft.com/office/drawing/2014/main" id="{4EED5555-CC46-0AEB-70A4-B3E72116AE8E}"/>
                </a:ext>
              </a:extLst>
            </p:cNvPr>
            <p:cNvSpPr/>
            <p:nvPr/>
          </p:nvSpPr>
          <p:spPr>
            <a:xfrm>
              <a:off x="6278100" y="3569825"/>
              <a:ext cx="1700" cy="2300"/>
            </a:xfrm>
            <a:custGeom>
              <a:avLst/>
              <a:gdLst/>
              <a:ahLst/>
              <a:cxnLst/>
              <a:rect l="l" t="t" r="r" b="b"/>
              <a:pathLst>
                <a:path w="68" h="92" extrusionOk="0">
                  <a:moveTo>
                    <a:pt x="17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1" y="51"/>
                  </a:lnTo>
                  <a:cubicBezTo>
                    <a:pt x="1" y="67"/>
                    <a:pt x="1" y="67"/>
                    <a:pt x="17" y="84"/>
                  </a:cubicBezTo>
                  <a:lnTo>
                    <a:pt x="34" y="84"/>
                  </a:lnTo>
                  <a:cubicBezTo>
                    <a:pt x="34" y="84"/>
                    <a:pt x="41" y="91"/>
                    <a:pt x="51" y="91"/>
                  </a:cubicBezTo>
                  <a:cubicBezTo>
                    <a:pt x="56" y="91"/>
                    <a:pt x="61" y="89"/>
                    <a:pt x="67" y="84"/>
                  </a:cubicBezTo>
                  <a:lnTo>
                    <a:pt x="67" y="67"/>
                  </a:lnTo>
                  <a:cubicBezTo>
                    <a:pt x="67" y="33"/>
                    <a:pt x="50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957;p76">
              <a:extLst>
                <a:ext uri="{FF2B5EF4-FFF2-40B4-BE49-F238E27FC236}">
                  <a16:creationId xmlns:a16="http://schemas.microsoft.com/office/drawing/2014/main" id="{EF608E40-B46F-DD64-64FC-2407D9910C80}"/>
                </a:ext>
              </a:extLst>
            </p:cNvPr>
            <p:cNvSpPr/>
            <p:nvPr/>
          </p:nvSpPr>
          <p:spPr>
            <a:xfrm>
              <a:off x="6306450" y="35827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67" y="1"/>
                  </a:moveTo>
                  <a:lnTo>
                    <a:pt x="34" y="17"/>
                  </a:lnTo>
                  <a:cubicBezTo>
                    <a:pt x="34" y="17"/>
                    <a:pt x="16" y="17"/>
                    <a:pt x="16" y="34"/>
                  </a:cubicBezTo>
                  <a:lnTo>
                    <a:pt x="0" y="50"/>
                  </a:lnTo>
                  <a:cubicBezTo>
                    <a:pt x="0" y="67"/>
                    <a:pt x="0" y="83"/>
                    <a:pt x="16" y="101"/>
                  </a:cubicBezTo>
                  <a:cubicBezTo>
                    <a:pt x="16" y="117"/>
                    <a:pt x="34" y="117"/>
                    <a:pt x="67" y="117"/>
                  </a:cubicBezTo>
                  <a:cubicBezTo>
                    <a:pt x="100" y="117"/>
                    <a:pt x="134" y="101"/>
                    <a:pt x="134" y="67"/>
                  </a:cubicBezTo>
                  <a:lnTo>
                    <a:pt x="116" y="34"/>
                  </a:lnTo>
                  <a:lnTo>
                    <a:pt x="100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958;p76">
              <a:extLst>
                <a:ext uri="{FF2B5EF4-FFF2-40B4-BE49-F238E27FC236}">
                  <a16:creationId xmlns:a16="http://schemas.microsoft.com/office/drawing/2014/main" id="{DACA4B65-DBB3-8D8E-82DA-28504BD37DB9}"/>
                </a:ext>
              </a:extLst>
            </p:cNvPr>
            <p:cNvSpPr/>
            <p:nvPr/>
          </p:nvSpPr>
          <p:spPr>
            <a:xfrm>
              <a:off x="6313525" y="358942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51" y="0"/>
                  </a:moveTo>
                  <a:lnTo>
                    <a:pt x="18" y="16"/>
                  </a:lnTo>
                  <a:cubicBezTo>
                    <a:pt x="18" y="16"/>
                    <a:pt x="18" y="34"/>
                    <a:pt x="0" y="34"/>
                  </a:cubicBezTo>
                  <a:lnTo>
                    <a:pt x="0" y="67"/>
                  </a:lnTo>
                  <a:lnTo>
                    <a:pt x="34" y="100"/>
                  </a:lnTo>
                  <a:cubicBezTo>
                    <a:pt x="34" y="100"/>
                    <a:pt x="34" y="116"/>
                    <a:pt x="51" y="116"/>
                  </a:cubicBezTo>
                  <a:lnTo>
                    <a:pt x="84" y="116"/>
                  </a:lnTo>
                  <a:lnTo>
                    <a:pt x="118" y="100"/>
                  </a:lnTo>
                  <a:cubicBezTo>
                    <a:pt x="118" y="100"/>
                    <a:pt x="118" y="83"/>
                    <a:pt x="134" y="67"/>
                  </a:cubicBezTo>
                  <a:lnTo>
                    <a:pt x="134" y="34"/>
                  </a:lnTo>
                  <a:lnTo>
                    <a:pt x="118" y="16"/>
                  </a:lnTo>
                  <a:cubicBezTo>
                    <a:pt x="100" y="0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959;p76">
              <a:extLst>
                <a:ext uri="{FF2B5EF4-FFF2-40B4-BE49-F238E27FC236}">
                  <a16:creationId xmlns:a16="http://schemas.microsoft.com/office/drawing/2014/main" id="{F1DF77C8-B90A-71E4-C8A8-74782EB0D0E0}"/>
                </a:ext>
              </a:extLst>
            </p:cNvPr>
            <p:cNvSpPr/>
            <p:nvPr/>
          </p:nvSpPr>
          <p:spPr>
            <a:xfrm>
              <a:off x="6292275" y="35469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50" y="1"/>
                  </a:moveTo>
                  <a:cubicBezTo>
                    <a:pt x="34" y="1"/>
                    <a:pt x="17" y="1"/>
                    <a:pt x="0" y="17"/>
                  </a:cubicBezTo>
                  <a:lnTo>
                    <a:pt x="17" y="50"/>
                  </a:lnTo>
                  <a:lnTo>
                    <a:pt x="50" y="50"/>
                  </a:lnTo>
                  <a:cubicBezTo>
                    <a:pt x="50" y="50"/>
                    <a:pt x="67" y="34"/>
                    <a:pt x="50" y="17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960;p76">
              <a:extLst>
                <a:ext uri="{FF2B5EF4-FFF2-40B4-BE49-F238E27FC236}">
                  <a16:creationId xmlns:a16="http://schemas.microsoft.com/office/drawing/2014/main" id="{C830C48E-53E7-3AAA-3DB6-53A736B166FF}"/>
                </a:ext>
              </a:extLst>
            </p:cNvPr>
            <p:cNvSpPr/>
            <p:nvPr/>
          </p:nvSpPr>
          <p:spPr>
            <a:xfrm>
              <a:off x="6295600" y="3603175"/>
              <a:ext cx="6275" cy="5350"/>
            </a:xfrm>
            <a:custGeom>
              <a:avLst/>
              <a:gdLst/>
              <a:ahLst/>
              <a:cxnLst/>
              <a:rect l="l" t="t" r="r" b="b"/>
              <a:pathLst>
                <a:path w="251" h="214" extrusionOk="0">
                  <a:moveTo>
                    <a:pt x="134" y="0"/>
                  </a:moveTo>
                  <a:cubicBezTo>
                    <a:pt x="101" y="0"/>
                    <a:pt x="68" y="0"/>
                    <a:pt x="50" y="17"/>
                  </a:cubicBezTo>
                  <a:lnTo>
                    <a:pt x="17" y="51"/>
                  </a:lnTo>
                  <a:lnTo>
                    <a:pt x="17" y="67"/>
                  </a:lnTo>
                  <a:lnTo>
                    <a:pt x="1" y="84"/>
                  </a:lnTo>
                  <a:cubicBezTo>
                    <a:pt x="1" y="151"/>
                    <a:pt x="34" y="184"/>
                    <a:pt x="84" y="200"/>
                  </a:cubicBezTo>
                  <a:lnTo>
                    <a:pt x="101" y="200"/>
                  </a:lnTo>
                  <a:cubicBezTo>
                    <a:pt x="118" y="209"/>
                    <a:pt x="134" y="213"/>
                    <a:pt x="151" y="213"/>
                  </a:cubicBezTo>
                  <a:cubicBezTo>
                    <a:pt x="168" y="213"/>
                    <a:pt x="184" y="209"/>
                    <a:pt x="201" y="200"/>
                  </a:cubicBezTo>
                  <a:cubicBezTo>
                    <a:pt x="217" y="184"/>
                    <a:pt x="234" y="151"/>
                    <a:pt x="250" y="117"/>
                  </a:cubicBezTo>
                  <a:cubicBezTo>
                    <a:pt x="250" y="67"/>
                    <a:pt x="217" y="17"/>
                    <a:pt x="168" y="17"/>
                  </a:cubicBezTo>
                  <a:lnTo>
                    <a:pt x="150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961;p76">
              <a:extLst>
                <a:ext uri="{FF2B5EF4-FFF2-40B4-BE49-F238E27FC236}">
                  <a16:creationId xmlns:a16="http://schemas.microsoft.com/office/drawing/2014/main" id="{A8F2836F-6C0B-578D-9E6C-01CB311414B0}"/>
                </a:ext>
              </a:extLst>
            </p:cNvPr>
            <p:cNvSpPr/>
            <p:nvPr/>
          </p:nvSpPr>
          <p:spPr>
            <a:xfrm>
              <a:off x="6291000" y="3630275"/>
              <a:ext cx="5875" cy="5550"/>
            </a:xfrm>
            <a:custGeom>
              <a:avLst/>
              <a:gdLst/>
              <a:ahLst/>
              <a:cxnLst/>
              <a:rect l="l" t="t" r="r" b="b"/>
              <a:pathLst>
                <a:path w="235" h="222" extrusionOk="0">
                  <a:moveTo>
                    <a:pt x="118" y="1"/>
                  </a:moveTo>
                  <a:lnTo>
                    <a:pt x="68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18" y="50"/>
                  </a:lnTo>
                  <a:lnTo>
                    <a:pt x="1" y="83"/>
                  </a:lnTo>
                  <a:lnTo>
                    <a:pt x="1" y="101"/>
                  </a:lnTo>
                  <a:cubicBezTo>
                    <a:pt x="1" y="117"/>
                    <a:pt x="1" y="134"/>
                    <a:pt x="18" y="150"/>
                  </a:cubicBezTo>
                  <a:lnTo>
                    <a:pt x="34" y="167"/>
                  </a:lnTo>
                  <a:lnTo>
                    <a:pt x="34" y="201"/>
                  </a:lnTo>
                  <a:lnTo>
                    <a:pt x="101" y="217"/>
                  </a:lnTo>
                  <a:cubicBezTo>
                    <a:pt x="110" y="220"/>
                    <a:pt x="120" y="221"/>
                    <a:pt x="129" y="221"/>
                  </a:cubicBezTo>
                  <a:cubicBezTo>
                    <a:pt x="170" y="221"/>
                    <a:pt x="207" y="194"/>
                    <a:pt x="234" y="167"/>
                  </a:cubicBezTo>
                  <a:lnTo>
                    <a:pt x="234" y="83"/>
                  </a:lnTo>
                  <a:lnTo>
                    <a:pt x="218" y="67"/>
                  </a:lnTo>
                  <a:lnTo>
                    <a:pt x="218" y="50"/>
                  </a:lnTo>
                  <a:cubicBezTo>
                    <a:pt x="185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962;p76">
              <a:extLst>
                <a:ext uri="{FF2B5EF4-FFF2-40B4-BE49-F238E27FC236}">
                  <a16:creationId xmlns:a16="http://schemas.microsoft.com/office/drawing/2014/main" id="{E903A7F5-9BEC-3A51-33DC-C888350B923C}"/>
                </a:ext>
              </a:extLst>
            </p:cNvPr>
            <p:cNvSpPr/>
            <p:nvPr/>
          </p:nvSpPr>
          <p:spPr>
            <a:xfrm>
              <a:off x="6276825" y="3628600"/>
              <a:ext cx="6300" cy="6275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18" y="1"/>
                  </a:moveTo>
                  <a:lnTo>
                    <a:pt x="52" y="17"/>
                  </a:lnTo>
                  <a:lnTo>
                    <a:pt x="34" y="34"/>
                  </a:lnTo>
                  <a:lnTo>
                    <a:pt x="1" y="84"/>
                  </a:lnTo>
                  <a:cubicBezTo>
                    <a:pt x="1" y="134"/>
                    <a:pt x="18" y="150"/>
                    <a:pt x="34" y="168"/>
                  </a:cubicBezTo>
                  <a:lnTo>
                    <a:pt x="34" y="201"/>
                  </a:lnTo>
                  <a:lnTo>
                    <a:pt x="34" y="217"/>
                  </a:lnTo>
                  <a:lnTo>
                    <a:pt x="68" y="234"/>
                  </a:lnTo>
                  <a:cubicBezTo>
                    <a:pt x="76" y="242"/>
                    <a:pt x="93" y="251"/>
                    <a:pt x="114" y="251"/>
                  </a:cubicBezTo>
                  <a:cubicBezTo>
                    <a:pt x="135" y="251"/>
                    <a:pt x="160" y="242"/>
                    <a:pt x="185" y="217"/>
                  </a:cubicBezTo>
                  <a:cubicBezTo>
                    <a:pt x="201" y="201"/>
                    <a:pt x="201" y="184"/>
                    <a:pt x="218" y="168"/>
                  </a:cubicBezTo>
                  <a:cubicBezTo>
                    <a:pt x="234" y="150"/>
                    <a:pt x="252" y="134"/>
                    <a:pt x="252" y="101"/>
                  </a:cubicBezTo>
                  <a:lnTo>
                    <a:pt x="234" y="84"/>
                  </a:lnTo>
                  <a:cubicBezTo>
                    <a:pt x="234" y="68"/>
                    <a:pt x="234" y="50"/>
                    <a:pt x="218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963;p76">
              <a:extLst>
                <a:ext uri="{FF2B5EF4-FFF2-40B4-BE49-F238E27FC236}">
                  <a16:creationId xmlns:a16="http://schemas.microsoft.com/office/drawing/2014/main" id="{8BCDA4CB-C1A1-960D-5AF2-03C1E0628A7D}"/>
                </a:ext>
              </a:extLst>
            </p:cNvPr>
            <p:cNvSpPr/>
            <p:nvPr/>
          </p:nvSpPr>
          <p:spPr>
            <a:xfrm>
              <a:off x="6308950" y="3632175"/>
              <a:ext cx="5025" cy="5100"/>
            </a:xfrm>
            <a:custGeom>
              <a:avLst/>
              <a:gdLst/>
              <a:ahLst/>
              <a:cxnLst/>
              <a:rect l="l" t="t" r="r" b="b"/>
              <a:pathLst>
                <a:path w="201" h="204" extrusionOk="0">
                  <a:moveTo>
                    <a:pt x="97" y="1"/>
                  </a:moveTo>
                  <a:cubicBezTo>
                    <a:pt x="72" y="1"/>
                    <a:pt x="57" y="12"/>
                    <a:pt x="34" y="25"/>
                  </a:cubicBezTo>
                  <a:cubicBezTo>
                    <a:pt x="16" y="41"/>
                    <a:pt x="0" y="58"/>
                    <a:pt x="0" y="91"/>
                  </a:cubicBezTo>
                  <a:cubicBezTo>
                    <a:pt x="0" y="125"/>
                    <a:pt x="16" y="158"/>
                    <a:pt x="34" y="191"/>
                  </a:cubicBezTo>
                  <a:cubicBezTo>
                    <a:pt x="51" y="199"/>
                    <a:pt x="67" y="203"/>
                    <a:pt x="84" y="203"/>
                  </a:cubicBezTo>
                  <a:cubicBezTo>
                    <a:pt x="101" y="203"/>
                    <a:pt x="117" y="199"/>
                    <a:pt x="134" y="191"/>
                  </a:cubicBezTo>
                  <a:cubicBezTo>
                    <a:pt x="183" y="174"/>
                    <a:pt x="201" y="141"/>
                    <a:pt x="201" y="107"/>
                  </a:cubicBezTo>
                  <a:lnTo>
                    <a:pt x="201" y="74"/>
                  </a:lnTo>
                  <a:lnTo>
                    <a:pt x="183" y="41"/>
                  </a:lnTo>
                  <a:lnTo>
                    <a:pt x="167" y="25"/>
                  </a:lnTo>
                  <a:lnTo>
                    <a:pt x="134" y="7"/>
                  </a:lnTo>
                  <a:cubicBezTo>
                    <a:pt x="119" y="3"/>
                    <a:pt x="107" y="1"/>
                    <a:pt x="9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964;p76">
              <a:extLst>
                <a:ext uri="{FF2B5EF4-FFF2-40B4-BE49-F238E27FC236}">
                  <a16:creationId xmlns:a16="http://schemas.microsoft.com/office/drawing/2014/main" id="{8801E0B6-D3C7-5BD9-5625-70BE8CA58AD1}"/>
                </a:ext>
              </a:extLst>
            </p:cNvPr>
            <p:cNvSpPr/>
            <p:nvPr/>
          </p:nvSpPr>
          <p:spPr>
            <a:xfrm>
              <a:off x="6216800" y="361567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" y="0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cubicBezTo>
                    <a:pt x="34" y="67"/>
                    <a:pt x="51" y="34"/>
                    <a:pt x="51" y="34"/>
                  </a:cubicBezTo>
                  <a:lnTo>
                    <a:pt x="51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965;p76">
              <a:extLst>
                <a:ext uri="{FF2B5EF4-FFF2-40B4-BE49-F238E27FC236}">
                  <a16:creationId xmlns:a16="http://schemas.microsoft.com/office/drawing/2014/main" id="{00DDD6DE-6EF7-2915-2665-98AEAF09F9C2}"/>
                </a:ext>
              </a:extLst>
            </p:cNvPr>
            <p:cNvSpPr/>
            <p:nvPr/>
          </p:nvSpPr>
          <p:spPr>
            <a:xfrm>
              <a:off x="6315175" y="3622775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101" y="0"/>
                  </a:moveTo>
                  <a:lnTo>
                    <a:pt x="34" y="16"/>
                  </a:lnTo>
                  <a:lnTo>
                    <a:pt x="18" y="34"/>
                  </a:lnTo>
                  <a:lnTo>
                    <a:pt x="1" y="100"/>
                  </a:lnTo>
                  <a:cubicBezTo>
                    <a:pt x="1" y="116"/>
                    <a:pt x="1" y="167"/>
                    <a:pt x="52" y="200"/>
                  </a:cubicBezTo>
                  <a:lnTo>
                    <a:pt x="85" y="217"/>
                  </a:lnTo>
                  <a:lnTo>
                    <a:pt x="118" y="217"/>
                  </a:lnTo>
                  <a:lnTo>
                    <a:pt x="152" y="200"/>
                  </a:lnTo>
                  <a:cubicBezTo>
                    <a:pt x="185" y="183"/>
                    <a:pt x="201" y="150"/>
                    <a:pt x="201" y="116"/>
                  </a:cubicBezTo>
                  <a:cubicBezTo>
                    <a:pt x="201" y="83"/>
                    <a:pt x="185" y="50"/>
                    <a:pt x="168" y="34"/>
                  </a:cubicBezTo>
                  <a:cubicBezTo>
                    <a:pt x="152" y="16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966;p76">
              <a:extLst>
                <a:ext uri="{FF2B5EF4-FFF2-40B4-BE49-F238E27FC236}">
                  <a16:creationId xmlns:a16="http://schemas.microsoft.com/office/drawing/2014/main" id="{52DEA92B-7A75-90D9-2A84-385804215B0F}"/>
                </a:ext>
              </a:extLst>
            </p:cNvPr>
            <p:cNvSpPr/>
            <p:nvPr/>
          </p:nvSpPr>
          <p:spPr>
            <a:xfrm>
              <a:off x="6285175" y="36194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0"/>
                  </a:moveTo>
                  <a:lnTo>
                    <a:pt x="34" y="16"/>
                  </a:lnTo>
                  <a:cubicBezTo>
                    <a:pt x="18" y="33"/>
                    <a:pt x="0" y="49"/>
                    <a:pt x="0" y="83"/>
                  </a:cubicBezTo>
                  <a:cubicBezTo>
                    <a:pt x="0" y="149"/>
                    <a:pt x="34" y="200"/>
                    <a:pt x="100" y="200"/>
                  </a:cubicBezTo>
                  <a:lnTo>
                    <a:pt x="167" y="183"/>
                  </a:lnTo>
                  <a:lnTo>
                    <a:pt x="184" y="167"/>
                  </a:lnTo>
                  <a:lnTo>
                    <a:pt x="200" y="100"/>
                  </a:lnTo>
                  <a:cubicBezTo>
                    <a:pt x="200" y="16"/>
                    <a:pt x="151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967;p76">
              <a:extLst>
                <a:ext uri="{FF2B5EF4-FFF2-40B4-BE49-F238E27FC236}">
                  <a16:creationId xmlns:a16="http://schemas.microsoft.com/office/drawing/2014/main" id="{ADAC1DC0-BB9C-FBD9-6828-DC8863ECF6F4}"/>
                </a:ext>
              </a:extLst>
            </p:cNvPr>
            <p:cNvSpPr/>
            <p:nvPr/>
          </p:nvSpPr>
          <p:spPr>
            <a:xfrm>
              <a:off x="6352700" y="36873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8" y="51"/>
                  </a:cubicBezTo>
                  <a:lnTo>
                    <a:pt x="51" y="34"/>
                  </a:lnTo>
                  <a:cubicBezTo>
                    <a:pt x="51" y="18"/>
                    <a:pt x="51" y="18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968;p76">
              <a:extLst>
                <a:ext uri="{FF2B5EF4-FFF2-40B4-BE49-F238E27FC236}">
                  <a16:creationId xmlns:a16="http://schemas.microsoft.com/office/drawing/2014/main" id="{6BC833FE-3730-55A1-8D23-05428350861A}"/>
                </a:ext>
              </a:extLst>
            </p:cNvPr>
            <p:cNvSpPr/>
            <p:nvPr/>
          </p:nvSpPr>
          <p:spPr>
            <a:xfrm>
              <a:off x="6268100" y="3649850"/>
              <a:ext cx="3750" cy="4200"/>
            </a:xfrm>
            <a:custGeom>
              <a:avLst/>
              <a:gdLst/>
              <a:ahLst/>
              <a:cxnLst/>
              <a:rect l="l" t="t" r="r" b="b"/>
              <a:pathLst>
                <a:path w="150" h="168" extrusionOk="0">
                  <a:moveTo>
                    <a:pt x="67" y="1"/>
                  </a:moveTo>
                  <a:lnTo>
                    <a:pt x="34" y="18"/>
                  </a:lnTo>
                  <a:cubicBezTo>
                    <a:pt x="34" y="34"/>
                    <a:pt x="16" y="34"/>
                    <a:pt x="16" y="51"/>
                  </a:cubicBezTo>
                  <a:lnTo>
                    <a:pt x="16" y="67"/>
                  </a:lnTo>
                  <a:cubicBezTo>
                    <a:pt x="16" y="85"/>
                    <a:pt x="0" y="85"/>
                    <a:pt x="0" y="101"/>
                  </a:cubicBezTo>
                  <a:cubicBezTo>
                    <a:pt x="0" y="134"/>
                    <a:pt x="34" y="167"/>
                    <a:pt x="67" y="167"/>
                  </a:cubicBezTo>
                  <a:cubicBezTo>
                    <a:pt x="100" y="167"/>
                    <a:pt x="134" y="151"/>
                    <a:pt x="150" y="101"/>
                  </a:cubicBezTo>
                  <a:lnTo>
                    <a:pt x="134" y="85"/>
                  </a:lnTo>
                  <a:lnTo>
                    <a:pt x="134" y="51"/>
                  </a:lnTo>
                  <a:lnTo>
                    <a:pt x="116" y="18"/>
                  </a:lnTo>
                  <a:cubicBezTo>
                    <a:pt x="116" y="18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969;p76">
              <a:extLst>
                <a:ext uri="{FF2B5EF4-FFF2-40B4-BE49-F238E27FC236}">
                  <a16:creationId xmlns:a16="http://schemas.microsoft.com/office/drawing/2014/main" id="{ABBA78D0-415E-7555-D594-D87EA95EE0EE}"/>
                </a:ext>
              </a:extLst>
            </p:cNvPr>
            <p:cNvSpPr/>
            <p:nvPr/>
          </p:nvSpPr>
          <p:spPr>
            <a:xfrm>
              <a:off x="6323950" y="36965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7" y="17"/>
                  </a:lnTo>
                  <a:lnTo>
                    <a:pt x="1" y="33"/>
                  </a:lnTo>
                  <a:lnTo>
                    <a:pt x="17" y="67"/>
                  </a:lnTo>
                  <a:cubicBezTo>
                    <a:pt x="34" y="67"/>
                    <a:pt x="50" y="67"/>
                    <a:pt x="50" y="51"/>
                  </a:cubicBezTo>
                  <a:cubicBezTo>
                    <a:pt x="67" y="51"/>
                    <a:pt x="67" y="33"/>
                    <a:pt x="67" y="1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970;p76">
              <a:extLst>
                <a:ext uri="{FF2B5EF4-FFF2-40B4-BE49-F238E27FC236}">
                  <a16:creationId xmlns:a16="http://schemas.microsoft.com/office/drawing/2014/main" id="{85DB000D-F6D8-8D95-EF02-7C5B4E4021EC}"/>
                </a:ext>
              </a:extLst>
            </p:cNvPr>
            <p:cNvSpPr/>
            <p:nvPr/>
          </p:nvSpPr>
          <p:spPr>
            <a:xfrm>
              <a:off x="6291450" y="3649025"/>
              <a:ext cx="5425" cy="5850"/>
            </a:xfrm>
            <a:custGeom>
              <a:avLst/>
              <a:gdLst/>
              <a:ahLst/>
              <a:cxnLst/>
              <a:rect l="l" t="t" r="r" b="b"/>
              <a:pathLst>
                <a:path w="217" h="234" extrusionOk="0">
                  <a:moveTo>
                    <a:pt x="50" y="0"/>
                  </a:moveTo>
                  <a:lnTo>
                    <a:pt x="33" y="18"/>
                  </a:lnTo>
                  <a:cubicBezTo>
                    <a:pt x="16" y="34"/>
                    <a:pt x="0" y="67"/>
                    <a:pt x="0" y="100"/>
                  </a:cubicBezTo>
                  <a:lnTo>
                    <a:pt x="0" y="134"/>
                  </a:lnTo>
                  <a:lnTo>
                    <a:pt x="16" y="184"/>
                  </a:lnTo>
                  <a:lnTo>
                    <a:pt x="33" y="200"/>
                  </a:lnTo>
                  <a:lnTo>
                    <a:pt x="83" y="234"/>
                  </a:lnTo>
                  <a:cubicBezTo>
                    <a:pt x="116" y="234"/>
                    <a:pt x="183" y="218"/>
                    <a:pt x="216" y="134"/>
                  </a:cubicBezTo>
                  <a:lnTo>
                    <a:pt x="200" y="51"/>
                  </a:lnTo>
                  <a:lnTo>
                    <a:pt x="183" y="18"/>
                  </a:lnTo>
                  <a:cubicBezTo>
                    <a:pt x="134" y="0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971;p76">
              <a:extLst>
                <a:ext uri="{FF2B5EF4-FFF2-40B4-BE49-F238E27FC236}">
                  <a16:creationId xmlns:a16="http://schemas.microsoft.com/office/drawing/2014/main" id="{5C6591EB-6962-6041-DD3B-F84E38A380DA}"/>
                </a:ext>
              </a:extLst>
            </p:cNvPr>
            <p:cNvSpPr/>
            <p:nvPr/>
          </p:nvSpPr>
          <p:spPr>
            <a:xfrm>
              <a:off x="6327300" y="3654975"/>
              <a:ext cx="2925" cy="2000"/>
            </a:xfrm>
            <a:custGeom>
              <a:avLst/>
              <a:gdLst/>
              <a:ahLst/>
              <a:cxnLst/>
              <a:rect l="l" t="t" r="r" b="b"/>
              <a:pathLst>
                <a:path w="117" h="80" extrusionOk="0">
                  <a:moveTo>
                    <a:pt x="75" y="0"/>
                  </a:moveTo>
                  <a:cubicBezTo>
                    <a:pt x="63" y="0"/>
                    <a:pt x="50" y="4"/>
                    <a:pt x="34" y="13"/>
                  </a:cubicBezTo>
                  <a:lnTo>
                    <a:pt x="0" y="29"/>
                  </a:lnTo>
                  <a:lnTo>
                    <a:pt x="50" y="80"/>
                  </a:lnTo>
                  <a:lnTo>
                    <a:pt x="67" y="80"/>
                  </a:lnTo>
                  <a:lnTo>
                    <a:pt x="116" y="13"/>
                  </a:lnTo>
                  <a:cubicBezTo>
                    <a:pt x="100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972;p76">
              <a:extLst>
                <a:ext uri="{FF2B5EF4-FFF2-40B4-BE49-F238E27FC236}">
                  <a16:creationId xmlns:a16="http://schemas.microsoft.com/office/drawing/2014/main" id="{9047937E-5231-5350-7519-F55F3D41E3FF}"/>
                </a:ext>
              </a:extLst>
            </p:cNvPr>
            <p:cNvSpPr/>
            <p:nvPr/>
          </p:nvSpPr>
          <p:spPr>
            <a:xfrm>
              <a:off x="6303525" y="3651525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67" y="0"/>
                  </a:moveTo>
                  <a:lnTo>
                    <a:pt x="51" y="18"/>
                  </a:lnTo>
                  <a:lnTo>
                    <a:pt x="17" y="67"/>
                  </a:lnTo>
                  <a:cubicBezTo>
                    <a:pt x="0" y="84"/>
                    <a:pt x="0" y="84"/>
                    <a:pt x="0" y="118"/>
                  </a:cubicBezTo>
                  <a:cubicBezTo>
                    <a:pt x="0" y="151"/>
                    <a:pt x="0" y="184"/>
                    <a:pt x="33" y="200"/>
                  </a:cubicBezTo>
                  <a:cubicBezTo>
                    <a:pt x="46" y="213"/>
                    <a:pt x="74" y="224"/>
                    <a:pt x="102" y="224"/>
                  </a:cubicBezTo>
                  <a:cubicBezTo>
                    <a:pt x="113" y="224"/>
                    <a:pt x="124" y="222"/>
                    <a:pt x="133" y="218"/>
                  </a:cubicBezTo>
                  <a:lnTo>
                    <a:pt x="167" y="200"/>
                  </a:lnTo>
                  <a:lnTo>
                    <a:pt x="184" y="184"/>
                  </a:lnTo>
                  <a:lnTo>
                    <a:pt x="200" y="134"/>
                  </a:lnTo>
                  <a:lnTo>
                    <a:pt x="200" y="118"/>
                  </a:lnTo>
                  <a:cubicBezTo>
                    <a:pt x="217" y="51"/>
                    <a:pt x="167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973;p76">
              <a:extLst>
                <a:ext uri="{FF2B5EF4-FFF2-40B4-BE49-F238E27FC236}">
                  <a16:creationId xmlns:a16="http://schemas.microsoft.com/office/drawing/2014/main" id="{BF40C076-6A35-2134-DCFF-0F3977F86A65}"/>
                </a:ext>
              </a:extLst>
            </p:cNvPr>
            <p:cNvSpPr/>
            <p:nvPr/>
          </p:nvSpPr>
          <p:spPr>
            <a:xfrm>
              <a:off x="6242250" y="363945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34" y="0"/>
                  </a:moveTo>
                  <a:lnTo>
                    <a:pt x="1" y="16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34" y="50"/>
                  </a:lnTo>
                  <a:cubicBezTo>
                    <a:pt x="50" y="34"/>
                    <a:pt x="67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974;p76">
              <a:extLst>
                <a:ext uri="{FF2B5EF4-FFF2-40B4-BE49-F238E27FC236}">
                  <a16:creationId xmlns:a16="http://schemas.microsoft.com/office/drawing/2014/main" id="{DEEE1572-3724-5E92-A6B2-D561B61AD6A5}"/>
                </a:ext>
              </a:extLst>
            </p:cNvPr>
            <p:cNvSpPr/>
            <p:nvPr/>
          </p:nvSpPr>
          <p:spPr>
            <a:xfrm>
              <a:off x="6318525" y="36540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4" y="0"/>
                    <a:pt x="18" y="34"/>
                    <a:pt x="0" y="67"/>
                  </a:cubicBezTo>
                  <a:lnTo>
                    <a:pt x="18" y="84"/>
                  </a:lnTo>
                  <a:cubicBezTo>
                    <a:pt x="18" y="118"/>
                    <a:pt x="51" y="134"/>
                    <a:pt x="51" y="134"/>
                  </a:cubicBezTo>
                  <a:lnTo>
                    <a:pt x="84" y="134"/>
                  </a:lnTo>
                  <a:lnTo>
                    <a:pt x="100" y="118"/>
                  </a:lnTo>
                  <a:lnTo>
                    <a:pt x="118" y="100"/>
                  </a:lnTo>
                  <a:cubicBezTo>
                    <a:pt x="134" y="100"/>
                    <a:pt x="134" y="84"/>
                    <a:pt x="134" y="67"/>
                  </a:cubicBezTo>
                  <a:cubicBezTo>
                    <a:pt x="134" y="67"/>
                    <a:pt x="134" y="51"/>
                    <a:pt x="118" y="34"/>
                  </a:cubicBezTo>
                  <a:lnTo>
                    <a:pt x="100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975;p76">
              <a:extLst>
                <a:ext uri="{FF2B5EF4-FFF2-40B4-BE49-F238E27FC236}">
                  <a16:creationId xmlns:a16="http://schemas.microsoft.com/office/drawing/2014/main" id="{B5E6542B-66FD-64A7-FD72-D18F17A9E469}"/>
                </a:ext>
              </a:extLst>
            </p:cNvPr>
            <p:cNvSpPr/>
            <p:nvPr/>
          </p:nvSpPr>
          <p:spPr>
            <a:xfrm>
              <a:off x="6300600" y="36415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lnTo>
                    <a:pt x="68" y="17"/>
                  </a:lnTo>
                  <a:lnTo>
                    <a:pt x="17" y="51"/>
                  </a:lnTo>
                  <a:lnTo>
                    <a:pt x="17" y="84"/>
                  </a:lnTo>
                  <a:cubicBezTo>
                    <a:pt x="1" y="133"/>
                    <a:pt x="34" y="184"/>
                    <a:pt x="84" y="200"/>
                  </a:cubicBezTo>
                  <a:lnTo>
                    <a:pt x="117" y="133"/>
                  </a:lnTo>
                  <a:lnTo>
                    <a:pt x="117" y="200"/>
                  </a:lnTo>
                  <a:lnTo>
                    <a:pt x="150" y="200"/>
                  </a:lnTo>
                  <a:lnTo>
                    <a:pt x="234" y="133"/>
                  </a:lnTo>
                  <a:lnTo>
                    <a:pt x="234" y="100"/>
                  </a:lnTo>
                  <a:lnTo>
                    <a:pt x="201" y="51"/>
                  </a:lnTo>
                  <a:lnTo>
                    <a:pt x="184" y="33"/>
                  </a:lnTo>
                  <a:lnTo>
                    <a:pt x="168" y="17"/>
                  </a:lnTo>
                  <a:lnTo>
                    <a:pt x="117" y="17"/>
                  </a:lnTo>
                  <a:cubicBezTo>
                    <a:pt x="117" y="0"/>
                    <a:pt x="117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976;p76">
              <a:extLst>
                <a:ext uri="{FF2B5EF4-FFF2-40B4-BE49-F238E27FC236}">
                  <a16:creationId xmlns:a16="http://schemas.microsoft.com/office/drawing/2014/main" id="{8F20FFCC-0C84-6336-8CC1-2CFB9680D8E1}"/>
                </a:ext>
              </a:extLst>
            </p:cNvPr>
            <p:cNvSpPr/>
            <p:nvPr/>
          </p:nvSpPr>
          <p:spPr>
            <a:xfrm>
              <a:off x="6261000" y="3665300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4" y="0"/>
                  </a:moveTo>
                  <a:lnTo>
                    <a:pt x="0" y="34"/>
                  </a:lnTo>
                  <a:cubicBezTo>
                    <a:pt x="0" y="50"/>
                    <a:pt x="18" y="67"/>
                    <a:pt x="18" y="67"/>
                  </a:cubicBezTo>
                  <a:cubicBezTo>
                    <a:pt x="18" y="67"/>
                    <a:pt x="34" y="67"/>
                    <a:pt x="51" y="50"/>
                  </a:cubicBezTo>
                  <a:lnTo>
                    <a:pt x="67" y="34"/>
                  </a:lnTo>
                  <a:lnTo>
                    <a:pt x="51" y="16"/>
                  </a:lnTo>
                  <a:cubicBezTo>
                    <a:pt x="51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977;p76">
              <a:extLst>
                <a:ext uri="{FF2B5EF4-FFF2-40B4-BE49-F238E27FC236}">
                  <a16:creationId xmlns:a16="http://schemas.microsoft.com/office/drawing/2014/main" id="{574634C6-1AE4-AD05-96CE-AA4FCF1D43CF}"/>
                </a:ext>
              </a:extLst>
            </p:cNvPr>
            <p:cNvSpPr/>
            <p:nvPr/>
          </p:nvSpPr>
          <p:spPr>
            <a:xfrm>
              <a:off x="6289775" y="363902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50" y="0"/>
                  </a:moveTo>
                  <a:cubicBezTo>
                    <a:pt x="117" y="0"/>
                    <a:pt x="83" y="0"/>
                    <a:pt x="50" y="17"/>
                  </a:cubicBezTo>
                  <a:cubicBezTo>
                    <a:pt x="16" y="33"/>
                    <a:pt x="0" y="67"/>
                    <a:pt x="0" y="100"/>
                  </a:cubicBezTo>
                  <a:lnTo>
                    <a:pt x="0" y="117"/>
                  </a:lnTo>
                  <a:lnTo>
                    <a:pt x="16" y="167"/>
                  </a:lnTo>
                  <a:lnTo>
                    <a:pt x="34" y="184"/>
                  </a:lnTo>
                  <a:lnTo>
                    <a:pt x="67" y="217"/>
                  </a:lnTo>
                  <a:cubicBezTo>
                    <a:pt x="117" y="217"/>
                    <a:pt x="150" y="217"/>
                    <a:pt x="167" y="200"/>
                  </a:cubicBezTo>
                  <a:cubicBezTo>
                    <a:pt x="201" y="184"/>
                    <a:pt x="217" y="151"/>
                    <a:pt x="217" y="117"/>
                  </a:cubicBezTo>
                  <a:lnTo>
                    <a:pt x="217" y="84"/>
                  </a:lnTo>
                  <a:lnTo>
                    <a:pt x="201" y="51"/>
                  </a:lnTo>
                  <a:lnTo>
                    <a:pt x="183" y="3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978;p76">
              <a:extLst>
                <a:ext uri="{FF2B5EF4-FFF2-40B4-BE49-F238E27FC236}">
                  <a16:creationId xmlns:a16="http://schemas.microsoft.com/office/drawing/2014/main" id="{DA0095F3-854E-9C5B-AA03-A19666826B98}"/>
                </a:ext>
              </a:extLst>
            </p:cNvPr>
            <p:cNvSpPr/>
            <p:nvPr/>
          </p:nvSpPr>
          <p:spPr>
            <a:xfrm>
              <a:off x="6260150" y="3640100"/>
              <a:ext cx="4200" cy="3700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81" y="1"/>
                  </a:moveTo>
                  <a:cubicBezTo>
                    <a:pt x="51" y="1"/>
                    <a:pt x="30" y="17"/>
                    <a:pt x="18" y="41"/>
                  </a:cubicBezTo>
                  <a:lnTo>
                    <a:pt x="18" y="57"/>
                  </a:lnTo>
                  <a:lnTo>
                    <a:pt x="1" y="74"/>
                  </a:lnTo>
                  <a:lnTo>
                    <a:pt x="18" y="74"/>
                  </a:lnTo>
                  <a:cubicBezTo>
                    <a:pt x="18" y="108"/>
                    <a:pt x="34" y="141"/>
                    <a:pt x="68" y="141"/>
                  </a:cubicBezTo>
                  <a:cubicBezTo>
                    <a:pt x="77" y="146"/>
                    <a:pt x="86" y="148"/>
                    <a:pt x="93" y="148"/>
                  </a:cubicBezTo>
                  <a:cubicBezTo>
                    <a:pt x="112" y="148"/>
                    <a:pt x="128" y="136"/>
                    <a:pt x="152" y="124"/>
                  </a:cubicBezTo>
                  <a:lnTo>
                    <a:pt x="168" y="108"/>
                  </a:lnTo>
                  <a:lnTo>
                    <a:pt x="168" y="90"/>
                  </a:lnTo>
                  <a:cubicBezTo>
                    <a:pt x="168" y="41"/>
                    <a:pt x="152" y="24"/>
                    <a:pt x="118" y="8"/>
                  </a:cubicBezTo>
                  <a:cubicBezTo>
                    <a:pt x="105" y="3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979;p76">
              <a:extLst>
                <a:ext uri="{FF2B5EF4-FFF2-40B4-BE49-F238E27FC236}">
                  <a16:creationId xmlns:a16="http://schemas.microsoft.com/office/drawing/2014/main" id="{C99FDFFE-58E0-9DDF-DD37-7216FE06C34F}"/>
                </a:ext>
              </a:extLst>
            </p:cNvPr>
            <p:cNvSpPr/>
            <p:nvPr/>
          </p:nvSpPr>
          <p:spPr>
            <a:xfrm>
              <a:off x="6280600" y="3643025"/>
              <a:ext cx="5425" cy="5300"/>
            </a:xfrm>
            <a:custGeom>
              <a:avLst/>
              <a:gdLst/>
              <a:ahLst/>
              <a:cxnLst/>
              <a:rect l="l" t="t" r="r" b="b"/>
              <a:pathLst>
                <a:path w="217" h="212" extrusionOk="0">
                  <a:moveTo>
                    <a:pt x="105" y="0"/>
                  </a:moveTo>
                  <a:cubicBezTo>
                    <a:pt x="83" y="0"/>
                    <a:pt x="62" y="12"/>
                    <a:pt x="50" y="24"/>
                  </a:cubicBezTo>
                  <a:cubicBezTo>
                    <a:pt x="17" y="40"/>
                    <a:pt x="1" y="73"/>
                    <a:pt x="1" y="107"/>
                  </a:cubicBezTo>
                  <a:lnTo>
                    <a:pt x="1" y="140"/>
                  </a:lnTo>
                  <a:lnTo>
                    <a:pt x="1" y="158"/>
                  </a:lnTo>
                  <a:lnTo>
                    <a:pt x="17" y="174"/>
                  </a:lnTo>
                  <a:cubicBezTo>
                    <a:pt x="31" y="187"/>
                    <a:pt x="55" y="212"/>
                    <a:pt x="98" y="212"/>
                  </a:cubicBezTo>
                  <a:cubicBezTo>
                    <a:pt x="109" y="212"/>
                    <a:pt x="121" y="210"/>
                    <a:pt x="134" y="207"/>
                  </a:cubicBezTo>
                  <a:lnTo>
                    <a:pt x="167" y="191"/>
                  </a:lnTo>
                  <a:lnTo>
                    <a:pt x="183" y="174"/>
                  </a:lnTo>
                  <a:lnTo>
                    <a:pt x="217" y="124"/>
                  </a:lnTo>
                  <a:lnTo>
                    <a:pt x="217" y="107"/>
                  </a:lnTo>
                  <a:lnTo>
                    <a:pt x="201" y="57"/>
                  </a:lnTo>
                  <a:lnTo>
                    <a:pt x="183" y="24"/>
                  </a:lnTo>
                  <a:lnTo>
                    <a:pt x="134" y="7"/>
                  </a:lnTo>
                  <a:cubicBezTo>
                    <a:pt x="124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980;p76">
              <a:extLst>
                <a:ext uri="{FF2B5EF4-FFF2-40B4-BE49-F238E27FC236}">
                  <a16:creationId xmlns:a16="http://schemas.microsoft.com/office/drawing/2014/main" id="{05D89F6E-B413-7F3F-8DC9-537BFA550ED0}"/>
                </a:ext>
              </a:extLst>
            </p:cNvPr>
            <p:cNvSpPr/>
            <p:nvPr/>
          </p:nvSpPr>
          <p:spPr>
            <a:xfrm>
              <a:off x="6219750" y="367862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lnTo>
                    <a:pt x="16" y="17"/>
                  </a:lnTo>
                  <a:cubicBezTo>
                    <a:pt x="16" y="34"/>
                    <a:pt x="16" y="34"/>
                    <a:pt x="0" y="50"/>
                  </a:cubicBezTo>
                  <a:lnTo>
                    <a:pt x="16" y="67"/>
                  </a:lnTo>
                  <a:lnTo>
                    <a:pt x="33" y="67"/>
                  </a:lnTo>
                  <a:lnTo>
                    <a:pt x="49" y="50"/>
                  </a:lnTo>
                  <a:lnTo>
                    <a:pt x="67" y="50"/>
                  </a:lnTo>
                  <a:lnTo>
                    <a:pt x="49" y="17"/>
                  </a:lnTo>
                  <a:lnTo>
                    <a:pt x="49" y="34"/>
                  </a:lnTo>
                  <a:cubicBezTo>
                    <a:pt x="49" y="17"/>
                    <a:pt x="49" y="17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981;p76">
              <a:extLst>
                <a:ext uri="{FF2B5EF4-FFF2-40B4-BE49-F238E27FC236}">
                  <a16:creationId xmlns:a16="http://schemas.microsoft.com/office/drawing/2014/main" id="{1D397C39-6CD3-F3BF-7640-CD16E4D3E106}"/>
                </a:ext>
              </a:extLst>
            </p:cNvPr>
            <p:cNvSpPr/>
            <p:nvPr/>
          </p:nvSpPr>
          <p:spPr>
            <a:xfrm>
              <a:off x="6269325" y="3632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34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1"/>
                  </a:lnTo>
                  <a:cubicBezTo>
                    <a:pt x="1" y="67"/>
                    <a:pt x="1" y="84"/>
                    <a:pt x="18" y="100"/>
                  </a:cubicBezTo>
                  <a:cubicBezTo>
                    <a:pt x="34" y="118"/>
                    <a:pt x="51" y="134"/>
                    <a:pt x="85" y="134"/>
                  </a:cubicBezTo>
                  <a:lnTo>
                    <a:pt x="101" y="118"/>
                  </a:lnTo>
                  <a:lnTo>
                    <a:pt x="118" y="100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18" y="34"/>
                  </a:lnTo>
                  <a:lnTo>
                    <a:pt x="118" y="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982;p76">
              <a:extLst>
                <a:ext uri="{FF2B5EF4-FFF2-40B4-BE49-F238E27FC236}">
                  <a16:creationId xmlns:a16="http://schemas.microsoft.com/office/drawing/2014/main" id="{360066AB-58B0-A7EE-4C98-D157FC294530}"/>
                </a:ext>
              </a:extLst>
            </p:cNvPr>
            <p:cNvSpPr/>
            <p:nvPr/>
          </p:nvSpPr>
          <p:spPr>
            <a:xfrm>
              <a:off x="6305625" y="3660300"/>
              <a:ext cx="3350" cy="375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67" y="0"/>
                  </a:moveTo>
                  <a:lnTo>
                    <a:pt x="49" y="16"/>
                  </a:lnTo>
                  <a:cubicBezTo>
                    <a:pt x="16" y="16"/>
                    <a:pt x="0" y="33"/>
                    <a:pt x="0" y="67"/>
                  </a:cubicBezTo>
                  <a:cubicBezTo>
                    <a:pt x="0" y="100"/>
                    <a:pt x="16" y="134"/>
                    <a:pt x="49" y="150"/>
                  </a:cubicBezTo>
                  <a:cubicBezTo>
                    <a:pt x="83" y="150"/>
                    <a:pt x="116" y="150"/>
                    <a:pt x="133" y="116"/>
                  </a:cubicBezTo>
                  <a:lnTo>
                    <a:pt x="133" y="83"/>
                  </a:lnTo>
                  <a:lnTo>
                    <a:pt x="133" y="67"/>
                  </a:lnTo>
                  <a:cubicBezTo>
                    <a:pt x="116" y="16"/>
                    <a:pt x="100" y="16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983;p76">
              <a:extLst>
                <a:ext uri="{FF2B5EF4-FFF2-40B4-BE49-F238E27FC236}">
                  <a16:creationId xmlns:a16="http://schemas.microsoft.com/office/drawing/2014/main" id="{5A553ABB-ADCE-0024-04CA-E779627C9363}"/>
                </a:ext>
              </a:extLst>
            </p:cNvPr>
            <p:cNvSpPr/>
            <p:nvPr/>
          </p:nvSpPr>
          <p:spPr>
            <a:xfrm>
              <a:off x="6301000" y="367447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52" y="0"/>
                  </a:moveTo>
                  <a:lnTo>
                    <a:pt x="18" y="16"/>
                  </a:lnTo>
                  <a:cubicBezTo>
                    <a:pt x="1" y="16"/>
                    <a:pt x="1" y="33"/>
                    <a:pt x="1" y="49"/>
                  </a:cubicBezTo>
                  <a:lnTo>
                    <a:pt x="1" y="67"/>
                  </a:lnTo>
                  <a:lnTo>
                    <a:pt x="18" y="100"/>
                  </a:lnTo>
                  <a:lnTo>
                    <a:pt x="34" y="116"/>
                  </a:lnTo>
                  <a:lnTo>
                    <a:pt x="68" y="116"/>
                  </a:lnTo>
                  <a:lnTo>
                    <a:pt x="101" y="100"/>
                  </a:lnTo>
                  <a:cubicBezTo>
                    <a:pt x="101" y="100"/>
                    <a:pt x="118" y="83"/>
                    <a:pt x="118" y="67"/>
                  </a:cubicBezTo>
                  <a:lnTo>
                    <a:pt x="118" y="33"/>
                  </a:lnTo>
                  <a:lnTo>
                    <a:pt x="101" y="16"/>
                  </a:lnTo>
                  <a:cubicBezTo>
                    <a:pt x="101" y="16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984;p76">
              <a:extLst>
                <a:ext uri="{FF2B5EF4-FFF2-40B4-BE49-F238E27FC236}">
                  <a16:creationId xmlns:a16="http://schemas.microsoft.com/office/drawing/2014/main" id="{CE4D2F86-0FD3-85A6-B385-C8A3D1D89015}"/>
                </a:ext>
              </a:extLst>
            </p:cNvPr>
            <p:cNvSpPr/>
            <p:nvPr/>
          </p:nvSpPr>
          <p:spPr>
            <a:xfrm>
              <a:off x="6288100" y="3657350"/>
              <a:ext cx="5025" cy="4050"/>
            </a:xfrm>
            <a:custGeom>
              <a:avLst/>
              <a:gdLst/>
              <a:ahLst/>
              <a:cxnLst/>
              <a:rect l="l" t="t" r="r" b="b"/>
              <a:pathLst>
                <a:path w="201" h="162" extrusionOk="0">
                  <a:moveTo>
                    <a:pt x="117" y="1"/>
                  </a:moveTo>
                  <a:lnTo>
                    <a:pt x="101" y="18"/>
                  </a:lnTo>
                  <a:lnTo>
                    <a:pt x="83" y="18"/>
                  </a:lnTo>
                  <a:lnTo>
                    <a:pt x="83" y="34"/>
                  </a:lnTo>
                  <a:cubicBezTo>
                    <a:pt x="83" y="34"/>
                    <a:pt x="76" y="27"/>
                    <a:pt x="72" y="27"/>
                  </a:cubicBezTo>
                  <a:cubicBezTo>
                    <a:pt x="69" y="27"/>
                    <a:pt x="67" y="29"/>
                    <a:pt x="67" y="34"/>
                  </a:cubicBezTo>
                  <a:cubicBezTo>
                    <a:pt x="34" y="34"/>
                    <a:pt x="17" y="67"/>
                    <a:pt x="1" y="101"/>
                  </a:cubicBezTo>
                  <a:lnTo>
                    <a:pt x="17" y="134"/>
                  </a:lnTo>
                  <a:lnTo>
                    <a:pt x="34" y="151"/>
                  </a:lnTo>
                  <a:lnTo>
                    <a:pt x="50" y="151"/>
                  </a:lnTo>
                  <a:cubicBezTo>
                    <a:pt x="64" y="158"/>
                    <a:pt x="77" y="162"/>
                    <a:pt x="90" y="162"/>
                  </a:cubicBezTo>
                  <a:cubicBezTo>
                    <a:pt x="108" y="162"/>
                    <a:pt x="124" y="154"/>
                    <a:pt x="134" y="134"/>
                  </a:cubicBezTo>
                  <a:lnTo>
                    <a:pt x="167" y="134"/>
                  </a:lnTo>
                  <a:lnTo>
                    <a:pt x="184" y="118"/>
                  </a:lnTo>
                  <a:lnTo>
                    <a:pt x="201" y="67"/>
                  </a:lnTo>
                  <a:cubicBezTo>
                    <a:pt x="201" y="34"/>
                    <a:pt x="184" y="18"/>
                    <a:pt x="184" y="18"/>
                  </a:cubicBezTo>
                  <a:cubicBezTo>
                    <a:pt x="167" y="1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985;p76">
              <a:extLst>
                <a:ext uri="{FF2B5EF4-FFF2-40B4-BE49-F238E27FC236}">
                  <a16:creationId xmlns:a16="http://schemas.microsoft.com/office/drawing/2014/main" id="{9964F6D4-7166-4A68-B5F4-5EDAA740BDF0}"/>
                </a:ext>
              </a:extLst>
            </p:cNvPr>
            <p:cNvSpPr/>
            <p:nvPr/>
          </p:nvSpPr>
          <p:spPr>
            <a:xfrm>
              <a:off x="6276000" y="3656350"/>
              <a:ext cx="3800" cy="2700"/>
            </a:xfrm>
            <a:custGeom>
              <a:avLst/>
              <a:gdLst/>
              <a:ahLst/>
              <a:cxnLst/>
              <a:rect l="l" t="t" r="r" b="b"/>
              <a:pathLst>
                <a:path w="152" h="108" extrusionOk="0">
                  <a:moveTo>
                    <a:pt x="84" y="0"/>
                  </a:moveTo>
                  <a:cubicBezTo>
                    <a:pt x="79" y="0"/>
                    <a:pt x="73" y="2"/>
                    <a:pt x="67" y="7"/>
                  </a:cubicBezTo>
                  <a:lnTo>
                    <a:pt x="34" y="7"/>
                  </a:lnTo>
                  <a:lnTo>
                    <a:pt x="34" y="25"/>
                  </a:lnTo>
                  <a:lnTo>
                    <a:pt x="1" y="41"/>
                  </a:lnTo>
                  <a:cubicBezTo>
                    <a:pt x="1" y="58"/>
                    <a:pt x="18" y="74"/>
                    <a:pt x="18" y="91"/>
                  </a:cubicBezTo>
                  <a:cubicBezTo>
                    <a:pt x="34" y="91"/>
                    <a:pt x="51" y="107"/>
                    <a:pt x="67" y="107"/>
                  </a:cubicBezTo>
                  <a:cubicBezTo>
                    <a:pt x="118" y="107"/>
                    <a:pt x="151" y="91"/>
                    <a:pt x="151" y="58"/>
                  </a:cubicBezTo>
                  <a:lnTo>
                    <a:pt x="118" y="7"/>
                  </a:lnTo>
                  <a:lnTo>
                    <a:pt x="101" y="7"/>
                  </a:lnTo>
                  <a:cubicBezTo>
                    <a:pt x="101" y="7"/>
                    <a:pt x="93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986;p76">
              <a:extLst>
                <a:ext uri="{FF2B5EF4-FFF2-40B4-BE49-F238E27FC236}">
                  <a16:creationId xmlns:a16="http://schemas.microsoft.com/office/drawing/2014/main" id="{3310D096-AF75-EBB2-3B76-738519714E9A}"/>
                </a:ext>
              </a:extLst>
            </p:cNvPr>
            <p:cNvSpPr/>
            <p:nvPr/>
          </p:nvSpPr>
          <p:spPr>
            <a:xfrm>
              <a:off x="6261425" y="3649450"/>
              <a:ext cx="3350" cy="375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34" y="1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1" y="67"/>
                  </a:lnTo>
                  <a:cubicBezTo>
                    <a:pt x="1" y="83"/>
                    <a:pt x="1" y="117"/>
                    <a:pt x="17" y="134"/>
                  </a:cubicBezTo>
                  <a:cubicBezTo>
                    <a:pt x="34" y="150"/>
                    <a:pt x="50" y="150"/>
                    <a:pt x="67" y="150"/>
                  </a:cubicBezTo>
                  <a:lnTo>
                    <a:pt x="83" y="150"/>
                  </a:lnTo>
                  <a:lnTo>
                    <a:pt x="101" y="134"/>
                  </a:lnTo>
                  <a:lnTo>
                    <a:pt x="117" y="101"/>
                  </a:lnTo>
                  <a:cubicBezTo>
                    <a:pt x="117" y="83"/>
                    <a:pt x="134" y="17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987;p76">
              <a:extLst>
                <a:ext uri="{FF2B5EF4-FFF2-40B4-BE49-F238E27FC236}">
                  <a16:creationId xmlns:a16="http://schemas.microsoft.com/office/drawing/2014/main" id="{05E216C2-733A-BCA5-A383-B4D20D6FDE86}"/>
                </a:ext>
              </a:extLst>
            </p:cNvPr>
            <p:cNvSpPr/>
            <p:nvPr/>
          </p:nvSpPr>
          <p:spPr>
            <a:xfrm>
              <a:off x="6276000" y="3607775"/>
              <a:ext cx="10875" cy="8750"/>
            </a:xfrm>
            <a:custGeom>
              <a:avLst/>
              <a:gdLst/>
              <a:ahLst/>
              <a:cxnLst/>
              <a:rect l="l" t="t" r="r" b="b"/>
              <a:pathLst>
                <a:path w="435" h="350" extrusionOk="0">
                  <a:moveTo>
                    <a:pt x="334" y="0"/>
                  </a:moveTo>
                  <a:lnTo>
                    <a:pt x="267" y="33"/>
                  </a:lnTo>
                  <a:lnTo>
                    <a:pt x="234" y="100"/>
                  </a:lnTo>
                  <a:lnTo>
                    <a:pt x="201" y="100"/>
                  </a:lnTo>
                  <a:lnTo>
                    <a:pt x="185" y="116"/>
                  </a:lnTo>
                  <a:lnTo>
                    <a:pt x="134" y="150"/>
                  </a:lnTo>
                  <a:lnTo>
                    <a:pt x="101" y="150"/>
                  </a:lnTo>
                  <a:cubicBezTo>
                    <a:pt x="51" y="150"/>
                    <a:pt x="1" y="183"/>
                    <a:pt x="1" y="234"/>
                  </a:cubicBezTo>
                  <a:cubicBezTo>
                    <a:pt x="1" y="283"/>
                    <a:pt x="18" y="316"/>
                    <a:pt x="51" y="334"/>
                  </a:cubicBezTo>
                  <a:lnTo>
                    <a:pt x="101" y="334"/>
                  </a:lnTo>
                  <a:lnTo>
                    <a:pt x="118" y="350"/>
                  </a:lnTo>
                  <a:cubicBezTo>
                    <a:pt x="134" y="334"/>
                    <a:pt x="151" y="334"/>
                    <a:pt x="167" y="334"/>
                  </a:cubicBezTo>
                  <a:lnTo>
                    <a:pt x="251" y="334"/>
                  </a:lnTo>
                  <a:lnTo>
                    <a:pt x="267" y="316"/>
                  </a:lnTo>
                  <a:lnTo>
                    <a:pt x="301" y="283"/>
                  </a:lnTo>
                  <a:cubicBezTo>
                    <a:pt x="318" y="267"/>
                    <a:pt x="318" y="250"/>
                    <a:pt x="318" y="216"/>
                  </a:cubicBezTo>
                  <a:lnTo>
                    <a:pt x="334" y="216"/>
                  </a:lnTo>
                  <a:lnTo>
                    <a:pt x="385" y="200"/>
                  </a:lnTo>
                  <a:lnTo>
                    <a:pt x="401" y="183"/>
                  </a:lnTo>
                  <a:lnTo>
                    <a:pt x="434" y="134"/>
                  </a:lnTo>
                  <a:lnTo>
                    <a:pt x="434" y="116"/>
                  </a:lnTo>
                  <a:lnTo>
                    <a:pt x="418" y="67"/>
                  </a:lnTo>
                  <a:lnTo>
                    <a:pt x="418" y="49"/>
                  </a:lnTo>
                  <a:lnTo>
                    <a:pt x="401" y="3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988;p76">
              <a:extLst>
                <a:ext uri="{FF2B5EF4-FFF2-40B4-BE49-F238E27FC236}">
                  <a16:creationId xmlns:a16="http://schemas.microsoft.com/office/drawing/2014/main" id="{59E686DD-FB04-A214-73A5-67B812500B91}"/>
                </a:ext>
              </a:extLst>
            </p:cNvPr>
            <p:cNvSpPr/>
            <p:nvPr/>
          </p:nvSpPr>
          <p:spPr>
            <a:xfrm>
              <a:off x="6323125" y="3616500"/>
              <a:ext cx="5425" cy="5625"/>
            </a:xfrm>
            <a:custGeom>
              <a:avLst/>
              <a:gdLst/>
              <a:ahLst/>
              <a:cxnLst/>
              <a:rect l="l" t="t" r="r" b="b"/>
              <a:pathLst>
                <a:path w="217" h="225" extrusionOk="0">
                  <a:moveTo>
                    <a:pt x="100" y="1"/>
                  </a:moveTo>
                  <a:lnTo>
                    <a:pt x="67" y="18"/>
                  </a:lnTo>
                  <a:lnTo>
                    <a:pt x="50" y="18"/>
                  </a:lnTo>
                  <a:lnTo>
                    <a:pt x="0" y="118"/>
                  </a:lnTo>
                  <a:cubicBezTo>
                    <a:pt x="0" y="151"/>
                    <a:pt x="16" y="185"/>
                    <a:pt x="34" y="201"/>
                  </a:cubicBezTo>
                  <a:cubicBezTo>
                    <a:pt x="57" y="213"/>
                    <a:pt x="81" y="225"/>
                    <a:pt x="99" y="225"/>
                  </a:cubicBezTo>
                  <a:cubicBezTo>
                    <a:pt x="106" y="225"/>
                    <a:pt x="112" y="223"/>
                    <a:pt x="116" y="218"/>
                  </a:cubicBezTo>
                  <a:cubicBezTo>
                    <a:pt x="167" y="218"/>
                    <a:pt x="217" y="185"/>
                    <a:pt x="217" y="134"/>
                  </a:cubicBezTo>
                  <a:cubicBezTo>
                    <a:pt x="217" y="85"/>
                    <a:pt x="201" y="51"/>
                    <a:pt x="183" y="34"/>
                  </a:cubicBezTo>
                  <a:cubicBezTo>
                    <a:pt x="150" y="1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989;p76">
              <a:extLst>
                <a:ext uri="{FF2B5EF4-FFF2-40B4-BE49-F238E27FC236}">
                  <a16:creationId xmlns:a16="http://schemas.microsoft.com/office/drawing/2014/main" id="{A1D16A70-AE11-F4E9-801D-1CB3376BD166}"/>
                </a:ext>
              </a:extLst>
            </p:cNvPr>
            <p:cNvSpPr/>
            <p:nvPr/>
          </p:nvSpPr>
          <p:spPr>
            <a:xfrm>
              <a:off x="6357300" y="35981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2"/>
                  </a:lnTo>
                  <a:cubicBezTo>
                    <a:pt x="50" y="52"/>
                    <a:pt x="50" y="34"/>
                    <a:pt x="50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990;p76">
              <a:extLst>
                <a:ext uri="{FF2B5EF4-FFF2-40B4-BE49-F238E27FC236}">
                  <a16:creationId xmlns:a16="http://schemas.microsoft.com/office/drawing/2014/main" id="{D69F0DBE-BEBE-217A-8B4A-1B8D9E03601F}"/>
                </a:ext>
              </a:extLst>
            </p:cNvPr>
            <p:cNvSpPr/>
            <p:nvPr/>
          </p:nvSpPr>
          <p:spPr>
            <a:xfrm>
              <a:off x="6258500" y="3627775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67" y="0"/>
                  </a:moveTo>
                  <a:cubicBezTo>
                    <a:pt x="34" y="0"/>
                    <a:pt x="18" y="34"/>
                    <a:pt x="0" y="50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0" y="101"/>
                  </a:lnTo>
                  <a:cubicBezTo>
                    <a:pt x="25" y="125"/>
                    <a:pt x="49" y="140"/>
                    <a:pt x="74" y="140"/>
                  </a:cubicBezTo>
                  <a:cubicBezTo>
                    <a:pt x="82" y="140"/>
                    <a:pt x="91" y="138"/>
                    <a:pt x="100" y="134"/>
                  </a:cubicBezTo>
                  <a:cubicBezTo>
                    <a:pt x="118" y="134"/>
                    <a:pt x="134" y="101"/>
                    <a:pt x="151" y="67"/>
                  </a:cubicBezTo>
                  <a:lnTo>
                    <a:pt x="134" y="50"/>
                  </a:lnTo>
                  <a:lnTo>
                    <a:pt x="134" y="34"/>
                  </a:lnTo>
                  <a:cubicBezTo>
                    <a:pt x="118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991;p76">
              <a:extLst>
                <a:ext uri="{FF2B5EF4-FFF2-40B4-BE49-F238E27FC236}">
                  <a16:creationId xmlns:a16="http://schemas.microsoft.com/office/drawing/2014/main" id="{9ADD3B97-0142-99DA-4433-B699A0A4DC0B}"/>
                </a:ext>
              </a:extLst>
            </p:cNvPr>
            <p:cNvSpPr/>
            <p:nvPr/>
          </p:nvSpPr>
          <p:spPr>
            <a:xfrm>
              <a:off x="6263925" y="3614000"/>
              <a:ext cx="3375" cy="4200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50" y="1"/>
                  </a:moveTo>
                  <a:lnTo>
                    <a:pt x="34" y="18"/>
                  </a:lnTo>
                  <a:cubicBezTo>
                    <a:pt x="17" y="34"/>
                    <a:pt x="1" y="51"/>
                    <a:pt x="1" y="67"/>
                  </a:cubicBezTo>
                  <a:cubicBezTo>
                    <a:pt x="1" y="67"/>
                    <a:pt x="1" y="85"/>
                    <a:pt x="17" y="85"/>
                  </a:cubicBezTo>
                  <a:lnTo>
                    <a:pt x="17" y="118"/>
                  </a:lnTo>
                  <a:lnTo>
                    <a:pt x="17" y="151"/>
                  </a:lnTo>
                  <a:lnTo>
                    <a:pt x="67" y="167"/>
                  </a:lnTo>
                  <a:cubicBezTo>
                    <a:pt x="101" y="167"/>
                    <a:pt x="134" y="134"/>
                    <a:pt x="134" y="85"/>
                  </a:cubicBezTo>
                  <a:cubicBezTo>
                    <a:pt x="134" y="67"/>
                    <a:pt x="117" y="34"/>
                    <a:pt x="101" y="18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992;p76">
              <a:extLst>
                <a:ext uri="{FF2B5EF4-FFF2-40B4-BE49-F238E27FC236}">
                  <a16:creationId xmlns:a16="http://schemas.microsoft.com/office/drawing/2014/main" id="{FDD03310-A14D-0BEC-3CCA-F6E53152E366}"/>
                </a:ext>
              </a:extLst>
            </p:cNvPr>
            <p:cNvSpPr/>
            <p:nvPr/>
          </p:nvSpPr>
          <p:spPr>
            <a:xfrm>
              <a:off x="6322300" y="3553375"/>
              <a:ext cx="1675" cy="1450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4" y="1"/>
                  </a:moveTo>
                  <a:cubicBezTo>
                    <a:pt x="24" y="1"/>
                    <a:pt x="16" y="8"/>
                    <a:pt x="16" y="8"/>
                  </a:cubicBezTo>
                  <a:lnTo>
                    <a:pt x="0" y="24"/>
                  </a:lnTo>
                  <a:cubicBezTo>
                    <a:pt x="0" y="42"/>
                    <a:pt x="0" y="42"/>
                    <a:pt x="16" y="58"/>
                  </a:cubicBezTo>
                  <a:lnTo>
                    <a:pt x="49" y="58"/>
                  </a:lnTo>
                  <a:lnTo>
                    <a:pt x="67" y="42"/>
                  </a:lnTo>
                  <a:lnTo>
                    <a:pt x="67" y="24"/>
                  </a:lnTo>
                  <a:lnTo>
                    <a:pt x="49" y="8"/>
                  </a:ln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993;p76">
              <a:extLst>
                <a:ext uri="{FF2B5EF4-FFF2-40B4-BE49-F238E27FC236}">
                  <a16:creationId xmlns:a16="http://schemas.microsoft.com/office/drawing/2014/main" id="{354726A6-37BD-1A51-7B21-6C3284139B71}"/>
                </a:ext>
              </a:extLst>
            </p:cNvPr>
            <p:cNvSpPr/>
            <p:nvPr/>
          </p:nvSpPr>
          <p:spPr>
            <a:xfrm>
              <a:off x="6240575" y="3614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2"/>
                  </a:lnTo>
                  <a:lnTo>
                    <a:pt x="34" y="52"/>
                  </a:lnTo>
                  <a:cubicBezTo>
                    <a:pt x="50" y="34"/>
                    <a:pt x="68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994;p76">
              <a:extLst>
                <a:ext uri="{FF2B5EF4-FFF2-40B4-BE49-F238E27FC236}">
                  <a16:creationId xmlns:a16="http://schemas.microsoft.com/office/drawing/2014/main" id="{2273F437-4936-EB27-F314-E4FE8D1D8290}"/>
                </a:ext>
              </a:extLst>
            </p:cNvPr>
            <p:cNvSpPr/>
            <p:nvPr/>
          </p:nvSpPr>
          <p:spPr>
            <a:xfrm>
              <a:off x="6299350" y="3619450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134" y="0"/>
                  </a:moveTo>
                  <a:lnTo>
                    <a:pt x="100" y="16"/>
                  </a:lnTo>
                  <a:lnTo>
                    <a:pt x="84" y="16"/>
                  </a:lnTo>
                  <a:cubicBezTo>
                    <a:pt x="34" y="16"/>
                    <a:pt x="0" y="49"/>
                    <a:pt x="0" y="83"/>
                  </a:cubicBezTo>
                  <a:lnTo>
                    <a:pt x="18" y="149"/>
                  </a:lnTo>
                  <a:cubicBezTo>
                    <a:pt x="34" y="216"/>
                    <a:pt x="84" y="216"/>
                    <a:pt x="100" y="216"/>
                  </a:cubicBezTo>
                  <a:cubicBezTo>
                    <a:pt x="118" y="216"/>
                    <a:pt x="167" y="216"/>
                    <a:pt x="184" y="167"/>
                  </a:cubicBezTo>
                  <a:lnTo>
                    <a:pt x="200" y="133"/>
                  </a:lnTo>
                  <a:lnTo>
                    <a:pt x="200" y="100"/>
                  </a:lnTo>
                  <a:cubicBezTo>
                    <a:pt x="200" y="67"/>
                    <a:pt x="184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995;p76">
              <a:extLst>
                <a:ext uri="{FF2B5EF4-FFF2-40B4-BE49-F238E27FC236}">
                  <a16:creationId xmlns:a16="http://schemas.microsoft.com/office/drawing/2014/main" id="{10E38A4E-D43F-3993-07E5-52A6BF872E2B}"/>
                </a:ext>
              </a:extLst>
            </p:cNvPr>
            <p:cNvSpPr/>
            <p:nvPr/>
          </p:nvSpPr>
          <p:spPr>
            <a:xfrm>
              <a:off x="6257250" y="3622775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50" y="0"/>
                  </a:moveTo>
                  <a:lnTo>
                    <a:pt x="34" y="34"/>
                  </a:lnTo>
                  <a:lnTo>
                    <a:pt x="34" y="50"/>
                  </a:lnTo>
                  <a:lnTo>
                    <a:pt x="17" y="50"/>
                  </a:lnTo>
                  <a:lnTo>
                    <a:pt x="17" y="83"/>
                  </a:lnTo>
                  <a:lnTo>
                    <a:pt x="1" y="116"/>
                  </a:lnTo>
                  <a:cubicBezTo>
                    <a:pt x="17" y="116"/>
                    <a:pt x="17" y="116"/>
                    <a:pt x="17" y="134"/>
                  </a:cubicBezTo>
                  <a:lnTo>
                    <a:pt x="50" y="116"/>
                  </a:lnTo>
                  <a:lnTo>
                    <a:pt x="84" y="116"/>
                  </a:lnTo>
                  <a:lnTo>
                    <a:pt x="101" y="83"/>
                  </a:lnTo>
                  <a:cubicBezTo>
                    <a:pt x="101" y="50"/>
                    <a:pt x="84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996;p76">
              <a:extLst>
                <a:ext uri="{FF2B5EF4-FFF2-40B4-BE49-F238E27FC236}">
                  <a16:creationId xmlns:a16="http://schemas.microsoft.com/office/drawing/2014/main" id="{B476C7AE-E444-0ED5-6D2D-873B4644C600}"/>
                </a:ext>
              </a:extLst>
            </p:cNvPr>
            <p:cNvSpPr/>
            <p:nvPr/>
          </p:nvSpPr>
          <p:spPr>
            <a:xfrm>
              <a:off x="6299775" y="3627775"/>
              <a:ext cx="6700" cy="5425"/>
            </a:xfrm>
            <a:custGeom>
              <a:avLst/>
              <a:gdLst/>
              <a:ahLst/>
              <a:cxnLst/>
              <a:rect l="l" t="t" r="r" b="b"/>
              <a:pathLst>
                <a:path w="268" h="217" extrusionOk="0">
                  <a:moveTo>
                    <a:pt x="167" y="0"/>
                  </a:moveTo>
                  <a:lnTo>
                    <a:pt x="134" y="17"/>
                  </a:lnTo>
                  <a:cubicBezTo>
                    <a:pt x="101" y="17"/>
                    <a:pt x="83" y="17"/>
                    <a:pt x="67" y="34"/>
                  </a:cubicBezTo>
                  <a:cubicBezTo>
                    <a:pt x="50" y="34"/>
                    <a:pt x="1" y="67"/>
                    <a:pt x="1" y="117"/>
                  </a:cubicBezTo>
                  <a:lnTo>
                    <a:pt x="1" y="134"/>
                  </a:lnTo>
                  <a:cubicBezTo>
                    <a:pt x="17" y="183"/>
                    <a:pt x="67" y="217"/>
                    <a:pt x="117" y="217"/>
                  </a:cubicBezTo>
                  <a:cubicBezTo>
                    <a:pt x="117" y="217"/>
                    <a:pt x="134" y="217"/>
                    <a:pt x="150" y="201"/>
                  </a:cubicBezTo>
                  <a:lnTo>
                    <a:pt x="150" y="217"/>
                  </a:lnTo>
                  <a:cubicBezTo>
                    <a:pt x="234" y="217"/>
                    <a:pt x="250" y="167"/>
                    <a:pt x="267" y="150"/>
                  </a:cubicBezTo>
                  <a:lnTo>
                    <a:pt x="267" y="83"/>
                  </a:lnTo>
                  <a:lnTo>
                    <a:pt x="250" y="50"/>
                  </a:lnTo>
                  <a:lnTo>
                    <a:pt x="217" y="34"/>
                  </a:lnTo>
                  <a:lnTo>
                    <a:pt x="234" y="34"/>
                  </a:lnTo>
                  <a:cubicBezTo>
                    <a:pt x="217" y="17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997;p76">
              <a:extLst>
                <a:ext uri="{FF2B5EF4-FFF2-40B4-BE49-F238E27FC236}">
                  <a16:creationId xmlns:a16="http://schemas.microsoft.com/office/drawing/2014/main" id="{A659F8E1-5A7C-3D8A-4E86-5835748904F3}"/>
                </a:ext>
              </a:extLst>
            </p:cNvPr>
            <p:cNvSpPr/>
            <p:nvPr/>
          </p:nvSpPr>
          <p:spPr>
            <a:xfrm>
              <a:off x="6265600" y="362567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83" y="0"/>
                  </a:moveTo>
                  <a:cubicBezTo>
                    <a:pt x="50" y="0"/>
                    <a:pt x="16" y="18"/>
                    <a:pt x="0" y="67"/>
                  </a:cubicBezTo>
                  <a:lnTo>
                    <a:pt x="16" y="84"/>
                  </a:lnTo>
                  <a:lnTo>
                    <a:pt x="34" y="118"/>
                  </a:lnTo>
                  <a:cubicBezTo>
                    <a:pt x="50" y="118"/>
                    <a:pt x="67" y="134"/>
                    <a:pt x="83" y="134"/>
                  </a:cubicBezTo>
                  <a:lnTo>
                    <a:pt x="100" y="134"/>
                  </a:lnTo>
                  <a:lnTo>
                    <a:pt x="116" y="118"/>
                  </a:lnTo>
                  <a:lnTo>
                    <a:pt x="134" y="101"/>
                  </a:lnTo>
                  <a:lnTo>
                    <a:pt x="134" y="84"/>
                  </a:lnTo>
                  <a:cubicBezTo>
                    <a:pt x="150" y="34"/>
                    <a:pt x="116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998;p76">
              <a:extLst>
                <a:ext uri="{FF2B5EF4-FFF2-40B4-BE49-F238E27FC236}">
                  <a16:creationId xmlns:a16="http://schemas.microsoft.com/office/drawing/2014/main" id="{D46DE878-D4F4-056C-0C49-DF59C4A2F707}"/>
                </a:ext>
              </a:extLst>
            </p:cNvPr>
            <p:cNvSpPr/>
            <p:nvPr/>
          </p:nvSpPr>
          <p:spPr>
            <a:xfrm>
              <a:off x="6334350" y="3629000"/>
              <a:ext cx="5475" cy="7525"/>
            </a:xfrm>
            <a:custGeom>
              <a:avLst/>
              <a:gdLst/>
              <a:ahLst/>
              <a:cxnLst/>
              <a:rect l="l" t="t" r="r" b="b"/>
              <a:pathLst>
                <a:path w="219" h="301" extrusionOk="0">
                  <a:moveTo>
                    <a:pt x="118" y="1"/>
                  </a:moveTo>
                  <a:cubicBezTo>
                    <a:pt x="85" y="1"/>
                    <a:pt x="68" y="18"/>
                    <a:pt x="68" y="34"/>
                  </a:cubicBezTo>
                  <a:cubicBezTo>
                    <a:pt x="52" y="52"/>
                    <a:pt x="34" y="68"/>
                    <a:pt x="34" y="85"/>
                  </a:cubicBezTo>
                  <a:lnTo>
                    <a:pt x="34" y="101"/>
                  </a:lnTo>
                  <a:lnTo>
                    <a:pt x="34" y="118"/>
                  </a:lnTo>
                  <a:lnTo>
                    <a:pt x="34" y="134"/>
                  </a:lnTo>
                  <a:cubicBezTo>
                    <a:pt x="52" y="134"/>
                    <a:pt x="68" y="152"/>
                    <a:pt x="68" y="168"/>
                  </a:cubicBezTo>
                  <a:lnTo>
                    <a:pt x="34" y="168"/>
                  </a:lnTo>
                  <a:cubicBezTo>
                    <a:pt x="18" y="185"/>
                    <a:pt x="18" y="201"/>
                    <a:pt x="1" y="218"/>
                  </a:cubicBezTo>
                  <a:cubicBezTo>
                    <a:pt x="1" y="252"/>
                    <a:pt x="18" y="268"/>
                    <a:pt x="34" y="285"/>
                  </a:cubicBezTo>
                  <a:cubicBezTo>
                    <a:pt x="52" y="301"/>
                    <a:pt x="68" y="301"/>
                    <a:pt x="101" y="301"/>
                  </a:cubicBezTo>
                  <a:lnTo>
                    <a:pt x="118" y="301"/>
                  </a:lnTo>
                  <a:cubicBezTo>
                    <a:pt x="134" y="285"/>
                    <a:pt x="134" y="268"/>
                    <a:pt x="134" y="252"/>
                  </a:cubicBezTo>
                  <a:cubicBezTo>
                    <a:pt x="152" y="234"/>
                    <a:pt x="134" y="218"/>
                    <a:pt x="134" y="218"/>
                  </a:cubicBezTo>
                  <a:lnTo>
                    <a:pt x="134" y="201"/>
                  </a:lnTo>
                  <a:lnTo>
                    <a:pt x="118" y="185"/>
                  </a:lnTo>
                  <a:lnTo>
                    <a:pt x="118" y="168"/>
                  </a:lnTo>
                  <a:lnTo>
                    <a:pt x="152" y="168"/>
                  </a:lnTo>
                  <a:cubicBezTo>
                    <a:pt x="168" y="168"/>
                    <a:pt x="168" y="152"/>
                    <a:pt x="168" y="152"/>
                  </a:cubicBezTo>
                  <a:lnTo>
                    <a:pt x="201" y="134"/>
                  </a:lnTo>
                  <a:cubicBezTo>
                    <a:pt x="218" y="134"/>
                    <a:pt x="218" y="118"/>
                    <a:pt x="218" y="101"/>
                  </a:cubicBezTo>
                  <a:lnTo>
                    <a:pt x="218" y="85"/>
                  </a:lnTo>
                  <a:lnTo>
                    <a:pt x="201" y="52"/>
                  </a:lnTo>
                  <a:lnTo>
                    <a:pt x="185" y="34"/>
                  </a:lnTo>
                  <a:lnTo>
                    <a:pt x="168" y="34"/>
                  </a:lnTo>
                  <a:lnTo>
                    <a:pt x="168" y="18"/>
                  </a:lnTo>
                  <a:cubicBezTo>
                    <a:pt x="152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999;p76">
              <a:extLst>
                <a:ext uri="{FF2B5EF4-FFF2-40B4-BE49-F238E27FC236}">
                  <a16:creationId xmlns:a16="http://schemas.microsoft.com/office/drawing/2014/main" id="{512E49E1-8A35-A031-F913-B3D36FD099B7}"/>
                </a:ext>
              </a:extLst>
            </p:cNvPr>
            <p:cNvSpPr/>
            <p:nvPr/>
          </p:nvSpPr>
          <p:spPr>
            <a:xfrm>
              <a:off x="6355650" y="3661950"/>
              <a:ext cx="2075" cy="1700"/>
            </a:xfrm>
            <a:custGeom>
              <a:avLst/>
              <a:gdLst/>
              <a:ahLst/>
              <a:cxnLst/>
              <a:rect l="l" t="t" r="r" b="b"/>
              <a:pathLst>
                <a:path w="83" h="68" extrusionOk="0">
                  <a:moveTo>
                    <a:pt x="16" y="1"/>
                  </a:moveTo>
                  <a:lnTo>
                    <a:pt x="0" y="34"/>
                  </a:lnTo>
                  <a:lnTo>
                    <a:pt x="33" y="50"/>
                  </a:lnTo>
                  <a:lnTo>
                    <a:pt x="33" y="68"/>
                  </a:lnTo>
                  <a:lnTo>
                    <a:pt x="49" y="68"/>
                  </a:lnTo>
                  <a:cubicBezTo>
                    <a:pt x="67" y="68"/>
                    <a:pt x="67" y="68"/>
                    <a:pt x="83" y="50"/>
                  </a:cubicBezTo>
                  <a:lnTo>
                    <a:pt x="74" y="41"/>
                  </a:lnTo>
                  <a:lnTo>
                    <a:pt x="74" y="41"/>
                  </a:lnTo>
                  <a:cubicBezTo>
                    <a:pt x="83" y="28"/>
                    <a:pt x="83" y="14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4000;p76">
              <a:extLst>
                <a:ext uri="{FF2B5EF4-FFF2-40B4-BE49-F238E27FC236}">
                  <a16:creationId xmlns:a16="http://schemas.microsoft.com/office/drawing/2014/main" id="{C4CF740A-FD41-9854-B426-F41D9848BBB0}"/>
                </a:ext>
              </a:extLst>
            </p:cNvPr>
            <p:cNvSpPr/>
            <p:nvPr/>
          </p:nvSpPr>
          <p:spPr>
            <a:xfrm>
              <a:off x="6339800" y="362777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16" y="17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6" y="101"/>
                  </a:lnTo>
                  <a:lnTo>
                    <a:pt x="50" y="117"/>
                  </a:lnTo>
                  <a:lnTo>
                    <a:pt x="100" y="117"/>
                  </a:lnTo>
                  <a:lnTo>
                    <a:pt x="116" y="101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6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4001;p76">
              <a:extLst>
                <a:ext uri="{FF2B5EF4-FFF2-40B4-BE49-F238E27FC236}">
                  <a16:creationId xmlns:a16="http://schemas.microsoft.com/office/drawing/2014/main" id="{AEE5F5FF-AE5F-7FD9-0C34-360D9389C100}"/>
                </a:ext>
              </a:extLst>
            </p:cNvPr>
            <p:cNvSpPr/>
            <p:nvPr/>
          </p:nvSpPr>
          <p:spPr>
            <a:xfrm>
              <a:off x="6273100" y="3619575"/>
              <a:ext cx="5025" cy="530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108" y="1"/>
                  </a:moveTo>
                  <a:cubicBezTo>
                    <a:pt x="94" y="1"/>
                    <a:pt x="81" y="4"/>
                    <a:pt x="67" y="11"/>
                  </a:cubicBezTo>
                  <a:cubicBezTo>
                    <a:pt x="34" y="28"/>
                    <a:pt x="0" y="62"/>
                    <a:pt x="0" y="95"/>
                  </a:cubicBezTo>
                  <a:cubicBezTo>
                    <a:pt x="0" y="128"/>
                    <a:pt x="0" y="162"/>
                    <a:pt x="34" y="178"/>
                  </a:cubicBezTo>
                  <a:cubicBezTo>
                    <a:pt x="50" y="211"/>
                    <a:pt x="83" y="211"/>
                    <a:pt x="101" y="211"/>
                  </a:cubicBezTo>
                  <a:lnTo>
                    <a:pt x="150" y="195"/>
                  </a:lnTo>
                  <a:lnTo>
                    <a:pt x="167" y="178"/>
                  </a:lnTo>
                  <a:cubicBezTo>
                    <a:pt x="183" y="162"/>
                    <a:pt x="201" y="144"/>
                    <a:pt x="201" y="95"/>
                  </a:cubicBezTo>
                  <a:lnTo>
                    <a:pt x="183" y="62"/>
                  </a:lnTo>
                  <a:lnTo>
                    <a:pt x="183" y="44"/>
                  </a:lnTo>
                  <a:lnTo>
                    <a:pt x="167" y="28"/>
                  </a:lnTo>
                  <a:cubicBezTo>
                    <a:pt x="148" y="9"/>
                    <a:pt x="128" y="1"/>
                    <a:pt x="10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4002;p76">
              <a:extLst>
                <a:ext uri="{FF2B5EF4-FFF2-40B4-BE49-F238E27FC236}">
                  <a16:creationId xmlns:a16="http://schemas.microsoft.com/office/drawing/2014/main" id="{0180B912-C110-5DA4-6556-D3A795CC8BB7}"/>
                </a:ext>
              </a:extLst>
            </p:cNvPr>
            <p:cNvSpPr/>
            <p:nvPr/>
          </p:nvSpPr>
          <p:spPr>
            <a:xfrm>
              <a:off x="6311025" y="3626400"/>
              <a:ext cx="5025" cy="5250"/>
            </a:xfrm>
            <a:custGeom>
              <a:avLst/>
              <a:gdLst/>
              <a:ahLst/>
              <a:cxnLst/>
              <a:rect l="l" t="t" r="r" b="b"/>
              <a:pathLst>
                <a:path w="201" h="210" extrusionOk="0">
                  <a:moveTo>
                    <a:pt x="200" y="138"/>
                  </a:moveTo>
                  <a:lnTo>
                    <a:pt x="184" y="156"/>
                  </a:lnTo>
                  <a:cubicBezTo>
                    <a:pt x="184" y="156"/>
                    <a:pt x="200" y="156"/>
                    <a:pt x="200" y="138"/>
                  </a:cubicBezTo>
                  <a:close/>
                  <a:moveTo>
                    <a:pt x="94" y="1"/>
                  </a:moveTo>
                  <a:cubicBezTo>
                    <a:pt x="40" y="1"/>
                    <a:pt x="14" y="28"/>
                    <a:pt x="0" y="55"/>
                  </a:cubicBezTo>
                  <a:lnTo>
                    <a:pt x="0" y="138"/>
                  </a:lnTo>
                  <a:lnTo>
                    <a:pt x="18" y="156"/>
                  </a:lnTo>
                  <a:cubicBezTo>
                    <a:pt x="31" y="183"/>
                    <a:pt x="66" y="210"/>
                    <a:pt x="97" y="210"/>
                  </a:cubicBezTo>
                  <a:cubicBezTo>
                    <a:pt x="104" y="210"/>
                    <a:pt x="111" y="208"/>
                    <a:pt x="118" y="205"/>
                  </a:cubicBezTo>
                  <a:lnTo>
                    <a:pt x="167" y="189"/>
                  </a:lnTo>
                  <a:lnTo>
                    <a:pt x="184" y="156"/>
                  </a:lnTo>
                  <a:lnTo>
                    <a:pt x="200" y="72"/>
                  </a:lnTo>
                  <a:lnTo>
                    <a:pt x="200" y="55"/>
                  </a:lnTo>
                  <a:lnTo>
                    <a:pt x="134" y="5"/>
                  </a:lnTo>
                  <a:cubicBezTo>
                    <a:pt x="119" y="2"/>
                    <a:pt x="106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4003;p76">
              <a:extLst>
                <a:ext uri="{FF2B5EF4-FFF2-40B4-BE49-F238E27FC236}">
                  <a16:creationId xmlns:a16="http://schemas.microsoft.com/office/drawing/2014/main" id="{C7DC7770-B943-2852-ABBB-7CDCDFFFA447}"/>
                </a:ext>
              </a:extLst>
            </p:cNvPr>
            <p:cNvSpPr/>
            <p:nvPr/>
          </p:nvSpPr>
          <p:spPr>
            <a:xfrm>
              <a:off x="6246825" y="3588275"/>
              <a:ext cx="1275" cy="2000"/>
            </a:xfrm>
            <a:custGeom>
              <a:avLst/>
              <a:gdLst/>
              <a:ahLst/>
              <a:cxnLst/>
              <a:rect l="l" t="t" r="r" b="b"/>
              <a:pathLst>
                <a:path w="51" h="80" extrusionOk="0">
                  <a:moveTo>
                    <a:pt x="23" y="0"/>
                  </a:moveTo>
                  <a:cubicBezTo>
                    <a:pt x="17" y="0"/>
                    <a:pt x="9" y="4"/>
                    <a:pt x="0" y="13"/>
                  </a:cubicBezTo>
                  <a:lnTo>
                    <a:pt x="0" y="29"/>
                  </a:lnTo>
                  <a:lnTo>
                    <a:pt x="0" y="62"/>
                  </a:lnTo>
                  <a:cubicBezTo>
                    <a:pt x="18" y="62"/>
                    <a:pt x="18" y="80"/>
                    <a:pt x="34" y="80"/>
                  </a:cubicBezTo>
                  <a:lnTo>
                    <a:pt x="51" y="62"/>
                  </a:lnTo>
                  <a:lnTo>
                    <a:pt x="51" y="29"/>
                  </a:lnTo>
                  <a:lnTo>
                    <a:pt x="34" y="13"/>
                  </a:lnTo>
                  <a:cubicBezTo>
                    <a:pt x="34" y="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4004;p76">
              <a:extLst>
                <a:ext uri="{FF2B5EF4-FFF2-40B4-BE49-F238E27FC236}">
                  <a16:creationId xmlns:a16="http://schemas.microsoft.com/office/drawing/2014/main" id="{3E9FC436-0924-B4F2-C18F-81481A9A8403}"/>
                </a:ext>
              </a:extLst>
            </p:cNvPr>
            <p:cNvSpPr/>
            <p:nvPr/>
          </p:nvSpPr>
          <p:spPr>
            <a:xfrm>
              <a:off x="6333950" y="3604100"/>
              <a:ext cx="5050" cy="5750"/>
            </a:xfrm>
            <a:custGeom>
              <a:avLst/>
              <a:gdLst/>
              <a:ahLst/>
              <a:cxnLst/>
              <a:rect l="l" t="t" r="r" b="b"/>
              <a:pathLst>
                <a:path w="202" h="230" extrusionOk="0">
                  <a:moveTo>
                    <a:pt x="134" y="1"/>
                  </a:moveTo>
                  <a:cubicBezTo>
                    <a:pt x="121" y="1"/>
                    <a:pt x="109" y="5"/>
                    <a:pt x="101" y="14"/>
                  </a:cubicBezTo>
                  <a:cubicBezTo>
                    <a:pt x="68" y="14"/>
                    <a:pt x="34" y="30"/>
                    <a:pt x="34" y="80"/>
                  </a:cubicBezTo>
                  <a:cubicBezTo>
                    <a:pt x="17" y="80"/>
                    <a:pt x="1" y="114"/>
                    <a:pt x="1" y="130"/>
                  </a:cubicBezTo>
                  <a:cubicBezTo>
                    <a:pt x="1" y="147"/>
                    <a:pt x="1" y="163"/>
                    <a:pt x="17" y="180"/>
                  </a:cubicBezTo>
                  <a:cubicBezTo>
                    <a:pt x="34" y="180"/>
                    <a:pt x="50" y="196"/>
                    <a:pt x="68" y="196"/>
                  </a:cubicBezTo>
                  <a:cubicBezTo>
                    <a:pt x="68" y="214"/>
                    <a:pt x="84" y="230"/>
                    <a:pt x="117" y="230"/>
                  </a:cubicBezTo>
                  <a:lnTo>
                    <a:pt x="150" y="230"/>
                  </a:lnTo>
                  <a:lnTo>
                    <a:pt x="168" y="214"/>
                  </a:lnTo>
                  <a:lnTo>
                    <a:pt x="184" y="180"/>
                  </a:lnTo>
                  <a:lnTo>
                    <a:pt x="184" y="147"/>
                  </a:lnTo>
                  <a:lnTo>
                    <a:pt x="184" y="130"/>
                  </a:lnTo>
                  <a:lnTo>
                    <a:pt x="168" y="96"/>
                  </a:lnTo>
                  <a:cubicBezTo>
                    <a:pt x="184" y="96"/>
                    <a:pt x="201" y="80"/>
                    <a:pt x="201" y="63"/>
                  </a:cubicBezTo>
                  <a:lnTo>
                    <a:pt x="184" y="47"/>
                  </a:lnTo>
                  <a:lnTo>
                    <a:pt x="184" y="14"/>
                  </a:lnTo>
                  <a:lnTo>
                    <a:pt x="168" y="14"/>
                  </a:lnTo>
                  <a:cubicBezTo>
                    <a:pt x="159" y="5"/>
                    <a:pt x="146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4005;p76">
              <a:extLst>
                <a:ext uri="{FF2B5EF4-FFF2-40B4-BE49-F238E27FC236}">
                  <a16:creationId xmlns:a16="http://schemas.microsoft.com/office/drawing/2014/main" id="{96D66523-9CDE-BC43-FEC0-3F06ACF52EF2}"/>
                </a:ext>
              </a:extLst>
            </p:cNvPr>
            <p:cNvSpPr/>
            <p:nvPr/>
          </p:nvSpPr>
          <p:spPr>
            <a:xfrm>
              <a:off x="6268500" y="3577975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30" y="0"/>
                  </a:moveTo>
                  <a:cubicBezTo>
                    <a:pt x="27" y="0"/>
                    <a:pt x="23" y="2"/>
                    <a:pt x="18" y="8"/>
                  </a:cubicBezTo>
                  <a:cubicBezTo>
                    <a:pt x="18" y="8"/>
                    <a:pt x="0" y="8"/>
                    <a:pt x="0" y="25"/>
                  </a:cubicBezTo>
                  <a:lnTo>
                    <a:pt x="18" y="41"/>
                  </a:lnTo>
                  <a:cubicBezTo>
                    <a:pt x="18" y="41"/>
                    <a:pt x="34" y="58"/>
                    <a:pt x="51" y="58"/>
                  </a:cubicBezTo>
                  <a:cubicBezTo>
                    <a:pt x="51" y="41"/>
                    <a:pt x="67" y="41"/>
                    <a:pt x="67" y="25"/>
                  </a:cubicBezTo>
                  <a:lnTo>
                    <a:pt x="51" y="8"/>
                  </a:lnTo>
                  <a:cubicBezTo>
                    <a:pt x="40" y="8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4006;p76">
              <a:extLst>
                <a:ext uri="{FF2B5EF4-FFF2-40B4-BE49-F238E27FC236}">
                  <a16:creationId xmlns:a16="http://schemas.microsoft.com/office/drawing/2014/main" id="{06B8E780-8FB0-8074-7B27-B3072F31A201}"/>
                </a:ext>
              </a:extLst>
            </p:cNvPr>
            <p:cNvSpPr/>
            <p:nvPr/>
          </p:nvSpPr>
          <p:spPr>
            <a:xfrm>
              <a:off x="6325200" y="358232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3" y="0"/>
                  </a:moveTo>
                  <a:lnTo>
                    <a:pt x="0" y="34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3" y="118"/>
                  </a:lnTo>
                  <a:lnTo>
                    <a:pt x="84" y="118"/>
                  </a:lnTo>
                  <a:lnTo>
                    <a:pt x="100" y="100"/>
                  </a:lnTo>
                  <a:lnTo>
                    <a:pt x="118" y="84"/>
                  </a:lnTo>
                  <a:lnTo>
                    <a:pt x="134" y="67"/>
                  </a:lnTo>
                  <a:cubicBezTo>
                    <a:pt x="134" y="34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4007;p76">
              <a:extLst>
                <a:ext uri="{FF2B5EF4-FFF2-40B4-BE49-F238E27FC236}">
                  <a16:creationId xmlns:a16="http://schemas.microsoft.com/office/drawing/2014/main" id="{CB7D5095-B455-6BBB-3F61-686D82A8B550}"/>
                </a:ext>
              </a:extLst>
            </p:cNvPr>
            <p:cNvSpPr/>
            <p:nvPr/>
          </p:nvSpPr>
          <p:spPr>
            <a:xfrm>
              <a:off x="6293950" y="35839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0" y="1"/>
                  </a:moveTo>
                  <a:lnTo>
                    <a:pt x="34" y="18"/>
                  </a:lnTo>
                  <a:lnTo>
                    <a:pt x="16" y="34"/>
                  </a:lnTo>
                  <a:lnTo>
                    <a:pt x="0" y="52"/>
                  </a:lnTo>
                  <a:cubicBezTo>
                    <a:pt x="0" y="85"/>
                    <a:pt x="16" y="101"/>
                    <a:pt x="16" y="118"/>
                  </a:cubicBezTo>
                  <a:cubicBezTo>
                    <a:pt x="34" y="118"/>
                    <a:pt x="50" y="134"/>
                    <a:pt x="83" y="134"/>
                  </a:cubicBezTo>
                  <a:lnTo>
                    <a:pt x="100" y="118"/>
                  </a:lnTo>
                  <a:lnTo>
                    <a:pt x="116" y="101"/>
                  </a:lnTo>
                  <a:lnTo>
                    <a:pt x="134" y="85"/>
                  </a:lnTo>
                  <a:cubicBezTo>
                    <a:pt x="134" y="34"/>
                    <a:pt x="100" y="18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4008;p76">
              <a:extLst>
                <a:ext uri="{FF2B5EF4-FFF2-40B4-BE49-F238E27FC236}">
                  <a16:creationId xmlns:a16="http://schemas.microsoft.com/office/drawing/2014/main" id="{2B447CE2-3A5F-4478-D658-C3AB676FB267}"/>
                </a:ext>
              </a:extLst>
            </p:cNvPr>
            <p:cNvSpPr/>
            <p:nvPr/>
          </p:nvSpPr>
          <p:spPr>
            <a:xfrm>
              <a:off x="6288950" y="35802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49" y="1"/>
                  </a:moveTo>
                  <a:lnTo>
                    <a:pt x="16" y="17"/>
                  </a:lnTo>
                  <a:cubicBezTo>
                    <a:pt x="16" y="34"/>
                    <a:pt x="0" y="34"/>
                    <a:pt x="0" y="50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0" y="117"/>
                  </a:lnTo>
                  <a:cubicBezTo>
                    <a:pt x="16" y="134"/>
                    <a:pt x="33" y="134"/>
                    <a:pt x="67" y="134"/>
                  </a:cubicBezTo>
                  <a:cubicBezTo>
                    <a:pt x="100" y="134"/>
                    <a:pt x="116" y="101"/>
                    <a:pt x="116" y="101"/>
                  </a:cubicBezTo>
                  <a:lnTo>
                    <a:pt x="133" y="67"/>
                  </a:lnTo>
                  <a:lnTo>
                    <a:pt x="116" y="34"/>
                  </a:lnTo>
                  <a:lnTo>
                    <a:pt x="100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4009;p76">
              <a:extLst>
                <a:ext uri="{FF2B5EF4-FFF2-40B4-BE49-F238E27FC236}">
                  <a16:creationId xmlns:a16="http://schemas.microsoft.com/office/drawing/2014/main" id="{E95571E9-1843-BC24-2743-CD549E2E5637}"/>
                </a:ext>
              </a:extLst>
            </p:cNvPr>
            <p:cNvSpPr/>
            <p:nvPr/>
          </p:nvSpPr>
          <p:spPr>
            <a:xfrm>
              <a:off x="6310625" y="3574525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66" y="0"/>
                  </a:moveTo>
                  <a:cubicBezTo>
                    <a:pt x="54" y="0"/>
                    <a:pt x="42" y="4"/>
                    <a:pt x="34" y="12"/>
                  </a:cubicBezTo>
                  <a:cubicBezTo>
                    <a:pt x="16" y="12"/>
                    <a:pt x="0" y="29"/>
                    <a:pt x="0" y="63"/>
                  </a:cubicBezTo>
                  <a:lnTo>
                    <a:pt x="0" y="96"/>
                  </a:lnTo>
                  <a:lnTo>
                    <a:pt x="34" y="112"/>
                  </a:lnTo>
                  <a:lnTo>
                    <a:pt x="67" y="130"/>
                  </a:lnTo>
                  <a:cubicBezTo>
                    <a:pt x="100" y="130"/>
                    <a:pt x="134" y="112"/>
                    <a:pt x="150" y="79"/>
                  </a:cubicBezTo>
                  <a:lnTo>
                    <a:pt x="134" y="46"/>
                  </a:lnTo>
                  <a:lnTo>
                    <a:pt x="116" y="12"/>
                  </a:lnTo>
                  <a:lnTo>
                    <a:pt x="100" y="12"/>
                  </a:lnTo>
                  <a:cubicBezTo>
                    <a:pt x="92" y="4"/>
                    <a:pt x="79" y="0"/>
                    <a:pt x="6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4010;p76">
              <a:extLst>
                <a:ext uri="{FF2B5EF4-FFF2-40B4-BE49-F238E27FC236}">
                  <a16:creationId xmlns:a16="http://schemas.microsoft.com/office/drawing/2014/main" id="{3B9FA0A1-8A3F-A7FC-6BFF-3D3C6ABBE23A}"/>
                </a:ext>
              </a:extLst>
            </p:cNvPr>
            <p:cNvSpPr/>
            <p:nvPr/>
          </p:nvSpPr>
          <p:spPr>
            <a:xfrm>
              <a:off x="6284350" y="3593150"/>
              <a:ext cx="5850" cy="6200"/>
            </a:xfrm>
            <a:custGeom>
              <a:avLst/>
              <a:gdLst/>
              <a:ahLst/>
              <a:cxnLst/>
              <a:rect l="l" t="t" r="r" b="b"/>
              <a:pathLst>
                <a:path w="234" h="248" extrusionOk="0">
                  <a:moveTo>
                    <a:pt x="100" y="1"/>
                  </a:moveTo>
                  <a:lnTo>
                    <a:pt x="67" y="18"/>
                  </a:lnTo>
                  <a:cubicBezTo>
                    <a:pt x="51" y="34"/>
                    <a:pt x="17" y="68"/>
                    <a:pt x="0" y="118"/>
                  </a:cubicBezTo>
                  <a:lnTo>
                    <a:pt x="0" y="168"/>
                  </a:lnTo>
                  <a:lnTo>
                    <a:pt x="17" y="201"/>
                  </a:lnTo>
                  <a:lnTo>
                    <a:pt x="33" y="218"/>
                  </a:lnTo>
                  <a:lnTo>
                    <a:pt x="67" y="234"/>
                  </a:lnTo>
                  <a:cubicBezTo>
                    <a:pt x="83" y="243"/>
                    <a:pt x="100" y="247"/>
                    <a:pt x="115" y="247"/>
                  </a:cubicBezTo>
                  <a:cubicBezTo>
                    <a:pt x="129" y="247"/>
                    <a:pt x="142" y="243"/>
                    <a:pt x="151" y="234"/>
                  </a:cubicBezTo>
                  <a:cubicBezTo>
                    <a:pt x="184" y="218"/>
                    <a:pt x="200" y="185"/>
                    <a:pt x="217" y="152"/>
                  </a:cubicBezTo>
                  <a:lnTo>
                    <a:pt x="233" y="101"/>
                  </a:lnTo>
                  <a:cubicBezTo>
                    <a:pt x="233" y="34"/>
                    <a:pt x="184" y="1"/>
                    <a:pt x="1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4011;p76">
              <a:extLst>
                <a:ext uri="{FF2B5EF4-FFF2-40B4-BE49-F238E27FC236}">
                  <a16:creationId xmlns:a16="http://schemas.microsoft.com/office/drawing/2014/main" id="{AC90C0E5-397F-A456-C785-1135558FB8E0}"/>
                </a:ext>
              </a:extLst>
            </p:cNvPr>
            <p:cNvSpPr/>
            <p:nvPr/>
          </p:nvSpPr>
          <p:spPr>
            <a:xfrm>
              <a:off x="6268500" y="3593600"/>
              <a:ext cx="2125" cy="1675"/>
            </a:xfrm>
            <a:custGeom>
              <a:avLst/>
              <a:gdLst/>
              <a:ahLst/>
              <a:cxnLst/>
              <a:rect l="l" t="t" r="r" b="b"/>
              <a:pathLst>
                <a:path w="85" h="67" extrusionOk="0">
                  <a:moveTo>
                    <a:pt x="0" y="0"/>
                  </a:moveTo>
                  <a:lnTo>
                    <a:pt x="34" y="67"/>
                  </a:lnTo>
                  <a:lnTo>
                    <a:pt x="51" y="67"/>
                  </a:lnTo>
                  <a:lnTo>
                    <a:pt x="67" y="50"/>
                  </a:lnTo>
                  <a:cubicBezTo>
                    <a:pt x="67" y="50"/>
                    <a:pt x="84" y="34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4012;p76">
              <a:extLst>
                <a:ext uri="{FF2B5EF4-FFF2-40B4-BE49-F238E27FC236}">
                  <a16:creationId xmlns:a16="http://schemas.microsoft.com/office/drawing/2014/main" id="{EA1BD905-68B2-99D7-55AB-1AAB9318C26B}"/>
                </a:ext>
              </a:extLst>
            </p:cNvPr>
            <p:cNvSpPr/>
            <p:nvPr/>
          </p:nvSpPr>
          <p:spPr>
            <a:xfrm>
              <a:off x="6248075" y="36815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2"/>
                  </a:lnTo>
                  <a:lnTo>
                    <a:pt x="17" y="68"/>
                  </a:lnTo>
                  <a:lnTo>
                    <a:pt x="50" y="52"/>
                  </a:lnTo>
                  <a:lnTo>
                    <a:pt x="50" y="34"/>
                  </a:lnTo>
                  <a:lnTo>
                    <a:pt x="34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4013;p76">
              <a:extLst>
                <a:ext uri="{FF2B5EF4-FFF2-40B4-BE49-F238E27FC236}">
                  <a16:creationId xmlns:a16="http://schemas.microsoft.com/office/drawing/2014/main" id="{A99B5944-A9E8-94E1-A5A2-5119E98FBC90}"/>
                </a:ext>
              </a:extLst>
            </p:cNvPr>
            <p:cNvSpPr/>
            <p:nvPr/>
          </p:nvSpPr>
          <p:spPr>
            <a:xfrm>
              <a:off x="6337300" y="35764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34" y="1"/>
                  </a:moveTo>
                  <a:lnTo>
                    <a:pt x="16" y="18"/>
                  </a:lnTo>
                  <a:lnTo>
                    <a:pt x="0" y="52"/>
                  </a:lnTo>
                  <a:cubicBezTo>
                    <a:pt x="0" y="68"/>
                    <a:pt x="0" y="118"/>
                    <a:pt x="67" y="134"/>
                  </a:cubicBezTo>
                  <a:lnTo>
                    <a:pt x="83" y="134"/>
                  </a:lnTo>
                  <a:lnTo>
                    <a:pt x="116" y="118"/>
                  </a:lnTo>
                  <a:lnTo>
                    <a:pt x="134" y="85"/>
                  </a:lnTo>
                  <a:cubicBezTo>
                    <a:pt x="134" y="52"/>
                    <a:pt x="134" y="34"/>
                    <a:pt x="116" y="18"/>
                  </a:cubicBezTo>
                  <a:cubicBezTo>
                    <a:pt x="100" y="1"/>
                    <a:pt x="83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4014;p76">
              <a:extLst>
                <a:ext uri="{FF2B5EF4-FFF2-40B4-BE49-F238E27FC236}">
                  <a16:creationId xmlns:a16="http://schemas.microsoft.com/office/drawing/2014/main" id="{052CD75C-3FB8-B315-B31A-5C5F4DD6EFF9}"/>
                </a:ext>
              </a:extLst>
            </p:cNvPr>
            <p:cNvSpPr/>
            <p:nvPr/>
          </p:nvSpPr>
          <p:spPr>
            <a:xfrm>
              <a:off x="6272275" y="3589425"/>
              <a:ext cx="3350" cy="3525"/>
            </a:xfrm>
            <a:custGeom>
              <a:avLst/>
              <a:gdLst/>
              <a:ahLst/>
              <a:cxnLst/>
              <a:rect l="l" t="t" r="r" b="b"/>
              <a:pathLst>
                <a:path w="134" h="141" extrusionOk="0">
                  <a:moveTo>
                    <a:pt x="100" y="0"/>
                  </a:moveTo>
                  <a:cubicBezTo>
                    <a:pt x="67" y="0"/>
                    <a:pt x="49" y="0"/>
                    <a:pt x="33" y="16"/>
                  </a:cubicBezTo>
                  <a:cubicBezTo>
                    <a:pt x="16" y="16"/>
                    <a:pt x="0" y="34"/>
                    <a:pt x="0" y="67"/>
                  </a:cubicBezTo>
                  <a:cubicBezTo>
                    <a:pt x="0" y="83"/>
                    <a:pt x="0" y="100"/>
                    <a:pt x="16" y="116"/>
                  </a:cubicBezTo>
                  <a:cubicBezTo>
                    <a:pt x="28" y="129"/>
                    <a:pt x="49" y="140"/>
                    <a:pt x="65" y="140"/>
                  </a:cubicBezTo>
                  <a:cubicBezTo>
                    <a:pt x="72" y="140"/>
                    <a:pt x="78" y="138"/>
                    <a:pt x="83" y="134"/>
                  </a:cubicBezTo>
                  <a:lnTo>
                    <a:pt x="100" y="134"/>
                  </a:lnTo>
                  <a:lnTo>
                    <a:pt x="116" y="116"/>
                  </a:lnTo>
                  <a:lnTo>
                    <a:pt x="134" y="83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4015;p76">
              <a:extLst>
                <a:ext uri="{FF2B5EF4-FFF2-40B4-BE49-F238E27FC236}">
                  <a16:creationId xmlns:a16="http://schemas.microsoft.com/office/drawing/2014/main" id="{B2D57522-A1B8-77A3-7B57-3EC98074815E}"/>
                </a:ext>
              </a:extLst>
            </p:cNvPr>
            <p:cNvSpPr/>
            <p:nvPr/>
          </p:nvSpPr>
          <p:spPr>
            <a:xfrm>
              <a:off x="6343525" y="35431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4" y="68"/>
                  </a:lnTo>
                  <a:cubicBezTo>
                    <a:pt x="52" y="52"/>
                    <a:pt x="68" y="18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4016;p76">
              <a:extLst>
                <a:ext uri="{FF2B5EF4-FFF2-40B4-BE49-F238E27FC236}">
                  <a16:creationId xmlns:a16="http://schemas.microsoft.com/office/drawing/2014/main" id="{C5F00418-E9B8-F276-8231-EB28837933DE}"/>
                </a:ext>
              </a:extLst>
            </p:cNvPr>
            <p:cNvSpPr/>
            <p:nvPr/>
          </p:nvSpPr>
          <p:spPr>
            <a:xfrm>
              <a:off x="6270175" y="3523550"/>
              <a:ext cx="1275" cy="2100"/>
            </a:xfrm>
            <a:custGeom>
              <a:avLst/>
              <a:gdLst/>
              <a:ahLst/>
              <a:cxnLst/>
              <a:rect l="l" t="t" r="r" b="b"/>
              <a:pathLst>
                <a:path w="51" h="84" extrusionOk="0">
                  <a:moveTo>
                    <a:pt x="33" y="1"/>
                  </a:moveTo>
                  <a:lnTo>
                    <a:pt x="0" y="17"/>
                  </a:lnTo>
                  <a:lnTo>
                    <a:pt x="0" y="34"/>
                  </a:lnTo>
                  <a:lnTo>
                    <a:pt x="0" y="68"/>
                  </a:lnTo>
                  <a:cubicBezTo>
                    <a:pt x="17" y="84"/>
                    <a:pt x="17" y="84"/>
                    <a:pt x="33" y="84"/>
                  </a:cubicBezTo>
                  <a:lnTo>
                    <a:pt x="51" y="68"/>
                  </a:lnTo>
                  <a:cubicBezTo>
                    <a:pt x="51" y="34"/>
                    <a:pt x="51" y="17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4017;p76">
              <a:extLst>
                <a:ext uri="{FF2B5EF4-FFF2-40B4-BE49-F238E27FC236}">
                  <a16:creationId xmlns:a16="http://schemas.microsoft.com/office/drawing/2014/main" id="{748DE014-4E3C-334A-1753-F5618FA0739A}"/>
                </a:ext>
              </a:extLst>
            </p:cNvPr>
            <p:cNvSpPr/>
            <p:nvPr/>
          </p:nvSpPr>
          <p:spPr>
            <a:xfrm>
              <a:off x="6283100" y="3588600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34" y="0"/>
                  </a:moveTo>
                  <a:cubicBezTo>
                    <a:pt x="17" y="16"/>
                    <a:pt x="1" y="33"/>
                    <a:pt x="1" y="49"/>
                  </a:cubicBezTo>
                  <a:cubicBezTo>
                    <a:pt x="1" y="100"/>
                    <a:pt x="17" y="133"/>
                    <a:pt x="67" y="149"/>
                  </a:cubicBezTo>
                  <a:lnTo>
                    <a:pt x="83" y="133"/>
                  </a:lnTo>
                  <a:lnTo>
                    <a:pt x="117" y="116"/>
                  </a:lnTo>
                  <a:lnTo>
                    <a:pt x="117" y="100"/>
                  </a:lnTo>
                  <a:lnTo>
                    <a:pt x="134" y="49"/>
                  </a:lnTo>
                  <a:lnTo>
                    <a:pt x="117" y="33"/>
                  </a:lnTo>
                  <a:lnTo>
                    <a:pt x="117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4018;p76">
              <a:extLst>
                <a:ext uri="{FF2B5EF4-FFF2-40B4-BE49-F238E27FC236}">
                  <a16:creationId xmlns:a16="http://schemas.microsoft.com/office/drawing/2014/main" id="{463D74C0-47DC-F78F-75FF-51B2987644FC}"/>
                </a:ext>
              </a:extLst>
            </p:cNvPr>
            <p:cNvSpPr/>
            <p:nvPr/>
          </p:nvSpPr>
          <p:spPr>
            <a:xfrm>
              <a:off x="6319350" y="3572325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34" y="0"/>
                  </a:moveTo>
                  <a:cubicBezTo>
                    <a:pt x="1" y="17"/>
                    <a:pt x="1" y="51"/>
                    <a:pt x="1" y="51"/>
                  </a:cubicBezTo>
                  <a:cubicBezTo>
                    <a:pt x="1" y="84"/>
                    <a:pt x="18" y="117"/>
                    <a:pt x="34" y="134"/>
                  </a:cubicBezTo>
                  <a:lnTo>
                    <a:pt x="67" y="151"/>
                  </a:lnTo>
                  <a:lnTo>
                    <a:pt x="101" y="151"/>
                  </a:lnTo>
                  <a:lnTo>
                    <a:pt x="134" y="117"/>
                  </a:lnTo>
                  <a:cubicBezTo>
                    <a:pt x="151" y="33"/>
                    <a:pt x="101" y="0"/>
                    <a:pt x="85" y="0"/>
                  </a:cubicBezTo>
                  <a:lnTo>
                    <a:pt x="67" y="33"/>
                  </a:lnTo>
                  <a:lnTo>
                    <a:pt x="51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4019;p76">
              <a:extLst>
                <a:ext uri="{FF2B5EF4-FFF2-40B4-BE49-F238E27FC236}">
                  <a16:creationId xmlns:a16="http://schemas.microsoft.com/office/drawing/2014/main" id="{8BFA719E-9B02-DBC5-09B3-A7007D0C8B69}"/>
                </a:ext>
              </a:extLst>
            </p:cNvPr>
            <p:cNvSpPr/>
            <p:nvPr/>
          </p:nvSpPr>
          <p:spPr>
            <a:xfrm>
              <a:off x="6309775" y="3569825"/>
              <a:ext cx="3375" cy="3175"/>
            </a:xfrm>
            <a:custGeom>
              <a:avLst/>
              <a:gdLst/>
              <a:ahLst/>
              <a:cxnLst/>
              <a:rect l="l" t="t" r="r" b="b"/>
              <a:pathLst>
                <a:path w="135" h="127" extrusionOk="0">
                  <a:moveTo>
                    <a:pt x="17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7" y="100"/>
                  </a:lnTo>
                  <a:lnTo>
                    <a:pt x="34" y="117"/>
                  </a:lnTo>
                  <a:cubicBezTo>
                    <a:pt x="40" y="123"/>
                    <a:pt x="50" y="127"/>
                    <a:pt x="62" y="127"/>
                  </a:cubicBezTo>
                  <a:cubicBezTo>
                    <a:pt x="82" y="127"/>
                    <a:pt x="107" y="116"/>
                    <a:pt x="117" y="84"/>
                  </a:cubicBezTo>
                  <a:lnTo>
                    <a:pt x="134" y="51"/>
                  </a:lnTo>
                  <a:lnTo>
                    <a:pt x="117" y="17"/>
                  </a:lnTo>
                  <a:lnTo>
                    <a:pt x="84" y="33"/>
                  </a:lnTo>
                  <a:lnTo>
                    <a:pt x="5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4020;p76">
              <a:extLst>
                <a:ext uri="{FF2B5EF4-FFF2-40B4-BE49-F238E27FC236}">
                  <a16:creationId xmlns:a16="http://schemas.microsoft.com/office/drawing/2014/main" id="{84F281F7-C519-7525-21D3-5646C0406BDB}"/>
                </a:ext>
              </a:extLst>
            </p:cNvPr>
            <p:cNvSpPr/>
            <p:nvPr/>
          </p:nvSpPr>
          <p:spPr>
            <a:xfrm>
              <a:off x="6321850" y="3599825"/>
              <a:ext cx="5475" cy="5400"/>
            </a:xfrm>
            <a:custGeom>
              <a:avLst/>
              <a:gdLst/>
              <a:ahLst/>
              <a:cxnLst/>
              <a:rect l="l" t="t" r="r" b="b"/>
              <a:pathLst>
                <a:path w="219" h="216" extrusionOk="0">
                  <a:moveTo>
                    <a:pt x="134" y="1"/>
                  </a:moveTo>
                  <a:cubicBezTo>
                    <a:pt x="85" y="1"/>
                    <a:pt x="51" y="18"/>
                    <a:pt x="18" y="34"/>
                  </a:cubicBezTo>
                  <a:lnTo>
                    <a:pt x="1" y="101"/>
                  </a:lnTo>
                  <a:lnTo>
                    <a:pt x="1" y="134"/>
                  </a:lnTo>
                  <a:lnTo>
                    <a:pt x="34" y="167"/>
                  </a:lnTo>
                  <a:cubicBezTo>
                    <a:pt x="62" y="204"/>
                    <a:pt x="90" y="216"/>
                    <a:pt x="115" y="216"/>
                  </a:cubicBezTo>
                  <a:cubicBezTo>
                    <a:pt x="135" y="216"/>
                    <a:pt x="153" y="208"/>
                    <a:pt x="167" y="201"/>
                  </a:cubicBezTo>
                  <a:lnTo>
                    <a:pt x="201" y="185"/>
                  </a:lnTo>
                  <a:lnTo>
                    <a:pt x="201" y="167"/>
                  </a:lnTo>
                  <a:lnTo>
                    <a:pt x="218" y="134"/>
                  </a:lnTo>
                  <a:lnTo>
                    <a:pt x="218" y="101"/>
                  </a:lnTo>
                  <a:lnTo>
                    <a:pt x="201" y="51"/>
                  </a:lnTo>
                  <a:lnTo>
                    <a:pt x="185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4021;p76">
              <a:extLst>
                <a:ext uri="{FF2B5EF4-FFF2-40B4-BE49-F238E27FC236}">
                  <a16:creationId xmlns:a16="http://schemas.microsoft.com/office/drawing/2014/main" id="{A6D54CC4-82C6-6B86-7538-F27680541A97}"/>
                </a:ext>
              </a:extLst>
            </p:cNvPr>
            <p:cNvSpPr/>
            <p:nvPr/>
          </p:nvSpPr>
          <p:spPr>
            <a:xfrm>
              <a:off x="6293100" y="3593475"/>
              <a:ext cx="5425" cy="5150"/>
            </a:xfrm>
            <a:custGeom>
              <a:avLst/>
              <a:gdLst/>
              <a:ahLst/>
              <a:cxnLst/>
              <a:rect l="l" t="t" r="r" b="b"/>
              <a:pathLst>
                <a:path w="217" h="206" extrusionOk="0">
                  <a:moveTo>
                    <a:pt x="114" y="1"/>
                  </a:moveTo>
                  <a:cubicBezTo>
                    <a:pt x="93" y="1"/>
                    <a:pt x="76" y="5"/>
                    <a:pt x="68" y="5"/>
                  </a:cubicBezTo>
                  <a:lnTo>
                    <a:pt x="34" y="21"/>
                  </a:lnTo>
                  <a:lnTo>
                    <a:pt x="34" y="39"/>
                  </a:lnTo>
                  <a:lnTo>
                    <a:pt x="1" y="72"/>
                  </a:lnTo>
                  <a:lnTo>
                    <a:pt x="1" y="88"/>
                  </a:lnTo>
                  <a:cubicBezTo>
                    <a:pt x="1" y="121"/>
                    <a:pt x="17" y="155"/>
                    <a:pt x="34" y="172"/>
                  </a:cubicBezTo>
                  <a:cubicBezTo>
                    <a:pt x="50" y="188"/>
                    <a:pt x="84" y="205"/>
                    <a:pt x="117" y="205"/>
                  </a:cubicBezTo>
                  <a:lnTo>
                    <a:pt x="168" y="188"/>
                  </a:lnTo>
                  <a:lnTo>
                    <a:pt x="184" y="172"/>
                  </a:lnTo>
                  <a:lnTo>
                    <a:pt x="217" y="121"/>
                  </a:lnTo>
                  <a:cubicBezTo>
                    <a:pt x="217" y="72"/>
                    <a:pt x="201" y="39"/>
                    <a:pt x="184" y="21"/>
                  </a:cubicBezTo>
                  <a:cubicBezTo>
                    <a:pt x="159" y="5"/>
                    <a:pt x="135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4022;p76">
              <a:extLst>
                <a:ext uri="{FF2B5EF4-FFF2-40B4-BE49-F238E27FC236}">
                  <a16:creationId xmlns:a16="http://schemas.microsoft.com/office/drawing/2014/main" id="{4158FBFB-61E0-3910-4F25-2D734479BFB6}"/>
                </a:ext>
              </a:extLst>
            </p:cNvPr>
            <p:cNvSpPr/>
            <p:nvPr/>
          </p:nvSpPr>
          <p:spPr>
            <a:xfrm>
              <a:off x="6341475" y="359025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49" y="1"/>
                  </a:moveTo>
                  <a:lnTo>
                    <a:pt x="16" y="17"/>
                  </a:lnTo>
                  <a:cubicBezTo>
                    <a:pt x="16" y="17"/>
                    <a:pt x="0" y="34"/>
                    <a:pt x="0" y="50"/>
                  </a:cubicBezTo>
                  <a:lnTo>
                    <a:pt x="0" y="83"/>
                  </a:lnTo>
                  <a:lnTo>
                    <a:pt x="16" y="101"/>
                  </a:lnTo>
                  <a:cubicBezTo>
                    <a:pt x="16" y="117"/>
                    <a:pt x="33" y="117"/>
                    <a:pt x="49" y="117"/>
                  </a:cubicBezTo>
                  <a:lnTo>
                    <a:pt x="83" y="117"/>
                  </a:lnTo>
                  <a:lnTo>
                    <a:pt x="100" y="101"/>
                  </a:lnTo>
                  <a:cubicBezTo>
                    <a:pt x="116" y="101"/>
                    <a:pt x="116" y="101"/>
                    <a:pt x="116" y="83"/>
                  </a:cubicBezTo>
                  <a:lnTo>
                    <a:pt x="116" y="50"/>
                  </a:lnTo>
                  <a:lnTo>
                    <a:pt x="100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4023;p76">
              <a:extLst>
                <a:ext uri="{FF2B5EF4-FFF2-40B4-BE49-F238E27FC236}">
                  <a16:creationId xmlns:a16="http://schemas.microsoft.com/office/drawing/2014/main" id="{4848E487-BD09-0329-F81B-D0E421748365}"/>
                </a:ext>
              </a:extLst>
            </p:cNvPr>
            <p:cNvSpPr/>
            <p:nvPr/>
          </p:nvSpPr>
          <p:spPr>
            <a:xfrm>
              <a:off x="6343975" y="3604425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50" y="1"/>
                  </a:moveTo>
                  <a:lnTo>
                    <a:pt x="34" y="17"/>
                  </a:lnTo>
                  <a:cubicBezTo>
                    <a:pt x="16" y="34"/>
                    <a:pt x="0" y="50"/>
                    <a:pt x="0" y="67"/>
                  </a:cubicBezTo>
                  <a:lnTo>
                    <a:pt x="0" y="101"/>
                  </a:lnTo>
                  <a:lnTo>
                    <a:pt x="16" y="117"/>
                  </a:lnTo>
                  <a:lnTo>
                    <a:pt x="34" y="134"/>
                  </a:lnTo>
                  <a:cubicBezTo>
                    <a:pt x="67" y="134"/>
                    <a:pt x="83" y="134"/>
                    <a:pt x="100" y="117"/>
                  </a:cubicBezTo>
                  <a:lnTo>
                    <a:pt x="134" y="117"/>
                  </a:lnTo>
                  <a:lnTo>
                    <a:pt x="150" y="101"/>
                  </a:lnTo>
                  <a:lnTo>
                    <a:pt x="150" y="67"/>
                  </a:lnTo>
                  <a:lnTo>
                    <a:pt x="150" y="17"/>
                  </a:lnTo>
                  <a:cubicBezTo>
                    <a:pt x="116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4024;p76">
              <a:extLst>
                <a:ext uri="{FF2B5EF4-FFF2-40B4-BE49-F238E27FC236}">
                  <a16:creationId xmlns:a16="http://schemas.microsoft.com/office/drawing/2014/main" id="{8FDC756A-C6DD-FB3F-C6E6-27D37F48E32A}"/>
                </a:ext>
              </a:extLst>
            </p:cNvPr>
            <p:cNvSpPr/>
            <p:nvPr/>
          </p:nvSpPr>
          <p:spPr>
            <a:xfrm>
              <a:off x="6343975" y="3618425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65" y="0"/>
                  </a:moveTo>
                  <a:cubicBezTo>
                    <a:pt x="60" y="0"/>
                    <a:pt x="55" y="3"/>
                    <a:pt x="50" y="8"/>
                  </a:cubicBezTo>
                  <a:lnTo>
                    <a:pt x="34" y="8"/>
                  </a:lnTo>
                  <a:lnTo>
                    <a:pt x="16" y="24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16" y="108"/>
                  </a:lnTo>
                  <a:cubicBezTo>
                    <a:pt x="34" y="124"/>
                    <a:pt x="67" y="124"/>
                    <a:pt x="83" y="124"/>
                  </a:cubicBezTo>
                  <a:cubicBezTo>
                    <a:pt x="83" y="124"/>
                    <a:pt x="116" y="108"/>
                    <a:pt x="116" y="74"/>
                  </a:cubicBezTo>
                  <a:lnTo>
                    <a:pt x="116" y="57"/>
                  </a:lnTo>
                  <a:lnTo>
                    <a:pt x="100" y="24"/>
                  </a:lnTo>
                  <a:cubicBezTo>
                    <a:pt x="88" y="12"/>
                    <a:pt x="76" y="0"/>
                    <a:pt x="6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4025;p76">
              <a:extLst>
                <a:ext uri="{FF2B5EF4-FFF2-40B4-BE49-F238E27FC236}">
                  <a16:creationId xmlns:a16="http://schemas.microsoft.com/office/drawing/2014/main" id="{8A72B147-075F-47DA-73D4-45D8D3F1F770}"/>
                </a:ext>
              </a:extLst>
            </p:cNvPr>
            <p:cNvSpPr/>
            <p:nvPr/>
          </p:nvSpPr>
          <p:spPr>
            <a:xfrm>
              <a:off x="6291000" y="3609825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85" y="1"/>
                  </a:moveTo>
                  <a:lnTo>
                    <a:pt x="68" y="18"/>
                  </a:lnTo>
                  <a:lnTo>
                    <a:pt x="34" y="34"/>
                  </a:lnTo>
                  <a:cubicBezTo>
                    <a:pt x="18" y="52"/>
                    <a:pt x="1" y="68"/>
                    <a:pt x="1" y="101"/>
                  </a:cubicBezTo>
                  <a:cubicBezTo>
                    <a:pt x="1" y="152"/>
                    <a:pt x="34" y="201"/>
                    <a:pt x="85" y="218"/>
                  </a:cubicBezTo>
                  <a:lnTo>
                    <a:pt x="134" y="201"/>
                  </a:lnTo>
                  <a:lnTo>
                    <a:pt x="152" y="201"/>
                  </a:lnTo>
                  <a:cubicBezTo>
                    <a:pt x="185" y="185"/>
                    <a:pt x="201" y="152"/>
                    <a:pt x="201" y="134"/>
                  </a:cubicBezTo>
                  <a:lnTo>
                    <a:pt x="201" y="68"/>
                  </a:lnTo>
                  <a:cubicBezTo>
                    <a:pt x="185" y="18"/>
                    <a:pt x="152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4026;p76">
              <a:extLst>
                <a:ext uri="{FF2B5EF4-FFF2-40B4-BE49-F238E27FC236}">
                  <a16:creationId xmlns:a16="http://schemas.microsoft.com/office/drawing/2014/main" id="{ED8E2E66-4F58-BA44-B4F6-2A59F62417EE}"/>
                </a:ext>
              </a:extLst>
            </p:cNvPr>
            <p:cNvSpPr/>
            <p:nvPr/>
          </p:nvSpPr>
          <p:spPr>
            <a:xfrm>
              <a:off x="6318950" y="35244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" y="50"/>
                    <a:pt x="34" y="50"/>
                  </a:cubicBezTo>
                  <a:lnTo>
                    <a:pt x="67" y="50"/>
                  </a:lnTo>
                  <a:lnTo>
                    <a:pt x="67" y="16"/>
                  </a:lnTo>
                  <a:cubicBezTo>
                    <a:pt x="50" y="0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4027;p76">
              <a:extLst>
                <a:ext uri="{FF2B5EF4-FFF2-40B4-BE49-F238E27FC236}">
                  <a16:creationId xmlns:a16="http://schemas.microsoft.com/office/drawing/2014/main" id="{6F002ED3-F164-BDFA-67C8-6EBD734A22E7}"/>
                </a:ext>
              </a:extLst>
            </p:cNvPr>
            <p:cNvSpPr/>
            <p:nvPr/>
          </p:nvSpPr>
          <p:spPr>
            <a:xfrm>
              <a:off x="6350200" y="35735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1"/>
                  </a:moveTo>
                  <a:cubicBezTo>
                    <a:pt x="1" y="1"/>
                    <a:pt x="1" y="17"/>
                    <a:pt x="1" y="34"/>
                  </a:cubicBezTo>
                  <a:lnTo>
                    <a:pt x="1" y="50"/>
                  </a:lnTo>
                  <a:cubicBezTo>
                    <a:pt x="1" y="50"/>
                    <a:pt x="18" y="67"/>
                    <a:pt x="34" y="67"/>
                  </a:cubicBezTo>
                  <a:cubicBezTo>
                    <a:pt x="51" y="50"/>
                    <a:pt x="67" y="50"/>
                    <a:pt x="67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4028;p76">
              <a:extLst>
                <a:ext uri="{FF2B5EF4-FFF2-40B4-BE49-F238E27FC236}">
                  <a16:creationId xmlns:a16="http://schemas.microsoft.com/office/drawing/2014/main" id="{22096035-BFBE-03C0-13D2-C5B9FADE6278}"/>
                </a:ext>
              </a:extLst>
            </p:cNvPr>
            <p:cNvSpPr/>
            <p:nvPr/>
          </p:nvSpPr>
          <p:spPr>
            <a:xfrm>
              <a:off x="6328950" y="35894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84" y="0"/>
                  </a:moveTo>
                  <a:cubicBezTo>
                    <a:pt x="34" y="0"/>
                    <a:pt x="1" y="16"/>
                    <a:pt x="1" y="67"/>
                  </a:cubicBezTo>
                  <a:lnTo>
                    <a:pt x="17" y="100"/>
                  </a:lnTo>
                  <a:lnTo>
                    <a:pt x="34" y="100"/>
                  </a:lnTo>
                  <a:cubicBezTo>
                    <a:pt x="34" y="116"/>
                    <a:pt x="50" y="116"/>
                    <a:pt x="50" y="116"/>
                  </a:cubicBezTo>
                  <a:lnTo>
                    <a:pt x="101" y="100"/>
                  </a:lnTo>
                  <a:lnTo>
                    <a:pt x="117" y="83"/>
                  </a:lnTo>
                  <a:lnTo>
                    <a:pt x="134" y="67"/>
                  </a:lnTo>
                  <a:cubicBezTo>
                    <a:pt x="134" y="50"/>
                    <a:pt x="134" y="34"/>
                    <a:pt x="117" y="16"/>
                  </a:cubicBezTo>
                  <a:cubicBezTo>
                    <a:pt x="101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4029;p76">
              <a:extLst>
                <a:ext uri="{FF2B5EF4-FFF2-40B4-BE49-F238E27FC236}">
                  <a16:creationId xmlns:a16="http://schemas.microsoft.com/office/drawing/2014/main" id="{BA5C0D1A-F752-A39D-B8C7-2AE39792478C}"/>
                </a:ext>
              </a:extLst>
            </p:cNvPr>
            <p:cNvSpPr/>
            <p:nvPr/>
          </p:nvSpPr>
          <p:spPr>
            <a:xfrm>
              <a:off x="6374375" y="359275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" y="50"/>
                  </a:lnTo>
                  <a:cubicBezTo>
                    <a:pt x="18" y="50"/>
                    <a:pt x="18" y="68"/>
                    <a:pt x="18" y="68"/>
                  </a:cubicBezTo>
                  <a:lnTo>
                    <a:pt x="34" y="50"/>
                  </a:lnTo>
                  <a:cubicBezTo>
                    <a:pt x="51" y="50"/>
                    <a:pt x="51" y="50"/>
                    <a:pt x="51" y="34"/>
                  </a:cubicBezTo>
                  <a:lnTo>
                    <a:pt x="34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4030;p76">
              <a:extLst>
                <a:ext uri="{FF2B5EF4-FFF2-40B4-BE49-F238E27FC236}">
                  <a16:creationId xmlns:a16="http://schemas.microsoft.com/office/drawing/2014/main" id="{2ED52B91-98A7-5D42-9257-001B81D42598}"/>
                </a:ext>
              </a:extLst>
            </p:cNvPr>
            <p:cNvSpPr/>
            <p:nvPr/>
          </p:nvSpPr>
          <p:spPr>
            <a:xfrm>
              <a:off x="6302275" y="35631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0"/>
                  </a:moveTo>
                  <a:cubicBezTo>
                    <a:pt x="1" y="0"/>
                    <a:pt x="1" y="18"/>
                    <a:pt x="1" y="34"/>
                  </a:cubicBezTo>
                  <a:cubicBezTo>
                    <a:pt x="1" y="34"/>
                    <a:pt x="1" y="51"/>
                    <a:pt x="17" y="51"/>
                  </a:cubicBezTo>
                  <a:lnTo>
                    <a:pt x="50" y="51"/>
                  </a:lnTo>
                  <a:lnTo>
                    <a:pt x="50" y="18"/>
                  </a:lnTo>
                  <a:cubicBezTo>
                    <a:pt x="34" y="0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4031;p76">
              <a:extLst>
                <a:ext uri="{FF2B5EF4-FFF2-40B4-BE49-F238E27FC236}">
                  <a16:creationId xmlns:a16="http://schemas.microsoft.com/office/drawing/2014/main" id="{0D95A091-C3B7-D173-DA2F-6849C0D8496F}"/>
                </a:ext>
              </a:extLst>
            </p:cNvPr>
            <p:cNvSpPr/>
            <p:nvPr/>
          </p:nvSpPr>
          <p:spPr>
            <a:xfrm>
              <a:off x="6307675" y="3586500"/>
              <a:ext cx="4625" cy="4175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85" y="0"/>
                  </a:moveTo>
                  <a:cubicBezTo>
                    <a:pt x="67" y="0"/>
                    <a:pt x="51" y="17"/>
                    <a:pt x="34" y="33"/>
                  </a:cubicBezTo>
                  <a:lnTo>
                    <a:pt x="18" y="51"/>
                  </a:lnTo>
                  <a:lnTo>
                    <a:pt x="18" y="67"/>
                  </a:lnTo>
                  <a:cubicBezTo>
                    <a:pt x="1" y="100"/>
                    <a:pt x="18" y="133"/>
                    <a:pt x="67" y="151"/>
                  </a:cubicBezTo>
                  <a:lnTo>
                    <a:pt x="85" y="151"/>
                  </a:lnTo>
                  <a:lnTo>
                    <a:pt x="118" y="167"/>
                  </a:lnTo>
                  <a:lnTo>
                    <a:pt x="152" y="151"/>
                  </a:lnTo>
                  <a:cubicBezTo>
                    <a:pt x="152" y="133"/>
                    <a:pt x="168" y="117"/>
                    <a:pt x="185" y="84"/>
                  </a:cubicBezTo>
                  <a:lnTo>
                    <a:pt x="185" y="67"/>
                  </a:lnTo>
                  <a:lnTo>
                    <a:pt x="168" y="33"/>
                  </a:lnTo>
                  <a:lnTo>
                    <a:pt x="152" y="17"/>
                  </a:lnTo>
                  <a:lnTo>
                    <a:pt x="134" y="1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4032;p76">
              <a:extLst>
                <a:ext uri="{FF2B5EF4-FFF2-40B4-BE49-F238E27FC236}">
                  <a16:creationId xmlns:a16="http://schemas.microsoft.com/office/drawing/2014/main" id="{A89D2207-9F7D-B97A-E7B3-40B92F5DFE33}"/>
                </a:ext>
              </a:extLst>
            </p:cNvPr>
            <p:cNvSpPr/>
            <p:nvPr/>
          </p:nvSpPr>
          <p:spPr>
            <a:xfrm>
              <a:off x="6261825" y="35444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67"/>
                  </a:lnTo>
                  <a:cubicBezTo>
                    <a:pt x="34" y="67"/>
                    <a:pt x="34" y="50"/>
                    <a:pt x="34" y="50"/>
                  </a:cubicBezTo>
                  <a:cubicBezTo>
                    <a:pt x="51" y="50"/>
                    <a:pt x="51" y="34"/>
                    <a:pt x="51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4033;p76">
              <a:extLst>
                <a:ext uri="{FF2B5EF4-FFF2-40B4-BE49-F238E27FC236}">
                  <a16:creationId xmlns:a16="http://schemas.microsoft.com/office/drawing/2014/main" id="{4D638681-3EC0-BBEA-9F25-864027F461E2}"/>
                </a:ext>
              </a:extLst>
            </p:cNvPr>
            <p:cNvSpPr/>
            <p:nvPr/>
          </p:nvSpPr>
          <p:spPr>
            <a:xfrm>
              <a:off x="6333525" y="3610400"/>
              <a:ext cx="2950" cy="3225"/>
            </a:xfrm>
            <a:custGeom>
              <a:avLst/>
              <a:gdLst/>
              <a:ahLst/>
              <a:cxnLst/>
              <a:rect l="l" t="t" r="r" b="b"/>
              <a:pathLst>
                <a:path w="118" h="129" extrusionOk="0">
                  <a:moveTo>
                    <a:pt x="56" y="1"/>
                  </a:moveTo>
                  <a:cubicBezTo>
                    <a:pt x="40" y="1"/>
                    <a:pt x="20" y="9"/>
                    <a:pt x="1" y="29"/>
                  </a:cubicBezTo>
                  <a:lnTo>
                    <a:pt x="1" y="62"/>
                  </a:lnTo>
                  <a:lnTo>
                    <a:pt x="1" y="78"/>
                  </a:lnTo>
                  <a:lnTo>
                    <a:pt x="1" y="95"/>
                  </a:lnTo>
                  <a:lnTo>
                    <a:pt x="34" y="129"/>
                  </a:lnTo>
                  <a:lnTo>
                    <a:pt x="85" y="129"/>
                  </a:lnTo>
                  <a:cubicBezTo>
                    <a:pt x="101" y="111"/>
                    <a:pt x="118" y="95"/>
                    <a:pt x="118" y="78"/>
                  </a:cubicBezTo>
                  <a:cubicBezTo>
                    <a:pt x="118" y="45"/>
                    <a:pt x="101" y="11"/>
                    <a:pt x="85" y="11"/>
                  </a:cubicBezTo>
                  <a:cubicBezTo>
                    <a:pt x="78" y="5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4034;p76">
              <a:extLst>
                <a:ext uri="{FF2B5EF4-FFF2-40B4-BE49-F238E27FC236}">
                  <a16:creationId xmlns:a16="http://schemas.microsoft.com/office/drawing/2014/main" id="{773D33E7-63A1-AAA3-AE67-6B3574978D6F}"/>
                </a:ext>
              </a:extLst>
            </p:cNvPr>
            <p:cNvSpPr/>
            <p:nvPr/>
          </p:nvSpPr>
          <p:spPr>
            <a:xfrm>
              <a:off x="6240575" y="35656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7" y="34"/>
                    <a:pt x="17" y="51"/>
                    <a:pt x="17" y="51"/>
                  </a:cubicBezTo>
                  <a:lnTo>
                    <a:pt x="34" y="34"/>
                  </a:lnTo>
                  <a:cubicBezTo>
                    <a:pt x="50" y="34"/>
                    <a:pt x="50" y="34"/>
                    <a:pt x="50" y="1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4035;p76">
              <a:extLst>
                <a:ext uri="{FF2B5EF4-FFF2-40B4-BE49-F238E27FC236}">
                  <a16:creationId xmlns:a16="http://schemas.microsoft.com/office/drawing/2014/main" id="{AC1C5839-EB7E-8E9B-BA1B-682A97B04AFE}"/>
                </a:ext>
              </a:extLst>
            </p:cNvPr>
            <p:cNvSpPr/>
            <p:nvPr/>
          </p:nvSpPr>
          <p:spPr>
            <a:xfrm>
              <a:off x="6302675" y="3611500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85" y="1"/>
                  </a:moveTo>
                  <a:lnTo>
                    <a:pt x="51" y="18"/>
                  </a:lnTo>
                  <a:lnTo>
                    <a:pt x="18" y="67"/>
                  </a:lnTo>
                  <a:lnTo>
                    <a:pt x="1" y="85"/>
                  </a:lnTo>
                  <a:cubicBezTo>
                    <a:pt x="1" y="134"/>
                    <a:pt x="34" y="201"/>
                    <a:pt x="118" y="218"/>
                  </a:cubicBezTo>
                  <a:lnTo>
                    <a:pt x="185" y="201"/>
                  </a:lnTo>
                  <a:lnTo>
                    <a:pt x="201" y="185"/>
                  </a:lnTo>
                  <a:lnTo>
                    <a:pt x="218" y="134"/>
                  </a:lnTo>
                  <a:lnTo>
                    <a:pt x="234" y="118"/>
                  </a:lnTo>
                  <a:lnTo>
                    <a:pt x="218" y="67"/>
                  </a:lnTo>
                  <a:lnTo>
                    <a:pt x="218" y="51"/>
                  </a:lnTo>
                  <a:lnTo>
                    <a:pt x="185" y="34"/>
                  </a:lnTo>
                  <a:cubicBezTo>
                    <a:pt x="167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4036;p76">
              <a:extLst>
                <a:ext uri="{FF2B5EF4-FFF2-40B4-BE49-F238E27FC236}">
                  <a16:creationId xmlns:a16="http://schemas.microsoft.com/office/drawing/2014/main" id="{9D1635A9-FE0D-0ABE-322E-A2F059B72C6B}"/>
                </a:ext>
              </a:extLst>
            </p:cNvPr>
            <p:cNvSpPr/>
            <p:nvPr/>
          </p:nvSpPr>
          <p:spPr>
            <a:xfrm>
              <a:off x="6261425" y="3600250"/>
              <a:ext cx="3750" cy="3925"/>
            </a:xfrm>
            <a:custGeom>
              <a:avLst/>
              <a:gdLst/>
              <a:ahLst/>
              <a:cxnLst/>
              <a:rect l="l" t="t" r="r" b="b"/>
              <a:pathLst>
                <a:path w="150" h="157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50"/>
                  </a:lnTo>
                  <a:lnTo>
                    <a:pt x="1" y="101"/>
                  </a:lnTo>
                  <a:lnTo>
                    <a:pt x="1" y="117"/>
                  </a:lnTo>
                  <a:lnTo>
                    <a:pt x="17" y="150"/>
                  </a:lnTo>
                  <a:lnTo>
                    <a:pt x="34" y="150"/>
                  </a:lnTo>
                  <a:cubicBezTo>
                    <a:pt x="46" y="155"/>
                    <a:pt x="58" y="157"/>
                    <a:pt x="68" y="157"/>
                  </a:cubicBezTo>
                  <a:cubicBezTo>
                    <a:pt x="100" y="157"/>
                    <a:pt x="125" y="138"/>
                    <a:pt x="150" y="101"/>
                  </a:cubicBezTo>
                  <a:lnTo>
                    <a:pt x="150" y="68"/>
                  </a:lnTo>
                  <a:lnTo>
                    <a:pt x="134" y="50"/>
                  </a:lnTo>
                  <a:cubicBezTo>
                    <a:pt x="134" y="17"/>
                    <a:pt x="101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4037;p76">
              <a:extLst>
                <a:ext uri="{FF2B5EF4-FFF2-40B4-BE49-F238E27FC236}">
                  <a16:creationId xmlns:a16="http://schemas.microsoft.com/office/drawing/2014/main" id="{68400848-8AFD-4949-98CA-8280EB329CD9}"/>
                </a:ext>
              </a:extLst>
            </p:cNvPr>
            <p:cNvSpPr/>
            <p:nvPr/>
          </p:nvSpPr>
          <p:spPr>
            <a:xfrm>
              <a:off x="6378150" y="35598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6" y="1"/>
                  </a:moveTo>
                  <a:cubicBezTo>
                    <a:pt x="16" y="18"/>
                    <a:pt x="0" y="18"/>
                    <a:pt x="0" y="18"/>
                  </a:cubicBezTo>
                  <a:lnTo>
                    <a:pt x="16" y="34"/>
                  </a:lnTo>
                  <a:cubicBezTo>
                    <a:pt x="16" y="52"/>
                    <a:pt x="16" y="52"/>
                    <a:pt x="34" y="52"/>
                  </a:cubicBezTo>
                  <a:lnTo>
                    <a:pt x="50" y="34"/>
                  </a:lnTo>
                  <a:lnTo>
                    <a:pt x="67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4038;p76">
              <a:extLst>
                <a:ext uri="{FF2B5EF4-FFF2-40B4-BE49-F238E27FC236}">
                  <a16:creationId xmlns:a16="http://schemas.microsoft.com/office/drawing/2014/main" id="{24EC1ED9-6703-7342-70E9-8DA540D4F393}"/>
                </a:ext>
              </a:extLst>
            </p:cNvPr>
            <p:cNvSpPr/>
            <p:nvPr/>
          </p:nvSpPr>
          <p:spPr>
            <a:xfrm>
              <a:off x="6277675" y="3683200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51" y="1"/>
                  </a:moveTo>
                  <a:cubicBezTo>
                    <a:pt x="34" y="1"/>
                    <a:pt x="34" y="1"/>
                    <a:pt x="18" y="18"/>
                  </a:cubicBezTo>
                  <a:cubicBezTo>
                    <a:pt x="18" y="18"/>
                    <a:pt x="0" y="18"/>
                    <a:pt x="0" y="34"/>
                  </a:cubicBezTo>
                  <a:lnTo>
                    <a:pt x="18" y="51"/>
                  </a:lnTo>
                  <a:cubicBezTo>
                    <a:pt x="23" y="57"/>
                    <a:pt x="26" y="58"/>
                    <a:pt x="29" y="58"/>
                  </a:cubicBezTo>
                  <a:cubicBezTo>
                    <a:pt x="35" y="58"/>
                    <a:pt x="39" y="51"/>
                    <a:pt x="51" y="51"/>
                  </a:cubicBezTo>
                  <a:lnTo>
                    <a:pt x="67" y="34"/>
                  </a:lnTo>
                  <a:lnTo>
                    <a:pt x="67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4039;p76">
              <a:extLst>
                <a:ext uri="{FF2B5EF4-FFF2-40B4-BE49-F238E27FC236}">
                  <a16:creationId xmlns:a16="http://schemas.microsoft.com/office/drawing/2014/main" id="{EDCFC583-6628-CB59-615E-D66E053B5267}"/>
                </a:ext>
              </a:extLst>
            </p:cNvPr>
            <p:cNvSpPr/>
            <p:nvPr/>
          </p:nvSpPr>
          <p:spPr>
            <a:xfrm>
              <a:off x="6358975" y="3620575"/>
              <a:ext cx="2100" cy="1800"/>
            </a:xfrm>
            <a:custGeom>
              <a:avLst/>
              <a:gdLst/>
              <a:ahLst/>
              <a:cxnLst/>
              <a:rect l="l" t="t" r="r" b="b"/>
              <a:pathLst>
                <a:path w="84" h="72" extrusionOk="0">
                  <a:moveTo>
                    <a:pt x="43" y="0"/>
                  </a:moveTo>
                  <a:cubicBezTo>
                    <a:pt x="11" y="0"/>
                    <a:pt x="0" y="28"/>
                    <a:pt x="0" y="55"/>
                  </a:cubicBezTo>
                  <a:lnTo>
                    <a:pt x="0" y="71"/>
                  </a:lnTo>
                  <a:cubicBezTo>
                    <a:pt x="16" y="71"/>
                    <a:pt x="34" y="55"/>
                    <a:pt x="34" y="55"/>
                  </a:cubicBezTo>
                  <a:lnTo>
                    <a:pt x="50" y="55"/>
                  </a:lnTo>
                  <a:cubicBezTo>
                    <a:pt x="67" y="55"/>
                    <a:pt x="83" y="55"/>
                    <a:pt x="83" y="22"/>
                  </a:cubicBezTo>
                  <a:lnTo>
                    <a:pt x="67" y="4"/>
                  </a:lnTo>
                  <a:cubicBezTo>
                    <a:pt x="58" y="2"/>
                    <a:pt x="50" y="0"/>
                    <a:pt x="4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4040;p76">
              <a:extLst>
                <a:ext uri="{FF2B5EF4-FFF2-40B4-BE49-F238E27FC236}">
                  <a16:creationId xmlns:a16="http://schemas.microsoft.com/office/drawing/2014/main" id="{52378916-596F-E766-2965-A719C1A7AE1E}"/>
                </a:ext>
              </a:extLst>
            </p:cNvPr>
            <p:cNvSpPr/>
            <p:nvPr/>
          </p:nvSpPr>
          <p:spPr>
            <a:xfrm>
              <a:off x="6311025" y="3606500"/>
              <a:ext cx="5850" cy="5450"/>
            </a:xfrm>
            <a:custGeom>
              <a:avLst/>
              <a:gdLst/>
              <a:ahLst/>
              <a:cxnLst/>
              <a:rect l="l" t="t" r="r" b="b"/>
              <a:pathLst>
                <a:path w="234" h="218" extrusionOk="0">
                  <a:moveTo>
                    <a:pt x="67" y="0"/>
                  </a:moveTo>
                  <a:cubicBezTo>
                    <a:pt x="18" y="34"/>
                    <a:pt x="0" y="84"/>
                    <a:pt x="0" y="100"/>
                  </a:cubicBezTo>
                  <a:lnTo>
                    <a:pt x="18" y="167"/>
                  </a:lnTo>
                  <a:lnTo>
                    <a:pt x="34" y="185"/>
                  </a:lnTo>
                  <a:lnTo>
                    <a:pt x="51" y="185"/>
                  </a:lnTo>
                  <a:cubicBezTo>
                    <a:pt x="67" y="201"/>
                    <a:pt x="84" y="218"/>
                    <a:pt x="118" y="218"/>
                  </a:cubicBezTo>
                  <a:lnTo>
                    <a:pt x="167" y="185"/>
                  </a:lnTo>
                  <a:lnTo>
                    <a:pt x="184" y="167"/>
                  </a:lnTo>
                  <a:lnTo>
                    <a:pt x="200" y="151"/>
                  </a:lnTo>
                  <a:cubicBezTo>
                    <a:pt x="218" y="134"/>
                    <a:pt x="218" y="118"/>
                    <a:pt x="218" y="100"/>
                  </a:cubicBezTo>
                  <a:cubicBezTo>
                    <a:pt x="234" y="51"/>
                    <a:pt x="200" y="18"/>
                    <a:pt x="1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4041;p76">
              <a:extLst>
                <a:ext uri="{FF2B5EF4-FFF2-40B4-BE49-F238E27FC236}">
                  <a16:creationId xmlns:a16="http://schemas.microsoft.com/office/drawing/2014/main" id="{625D07EB-9074-7E5E-34B2-6D5A625D545E}"/>
                </a:ext>
              </a:extLst>
            </p:cNvPr>
            <p:cNvSpPr/>
            <p:nvPr/>
          </p:nvSpPr>
          <p:spPr>
            <a:xfrm>
              <a:off x="6322700" y="3605925"/>
              <a:ext cx="2525" cy="1875"/>
            </a:xfrm>
            <a:custGeom>
              <a:avLst/>
              <a:gdLst/>
              <a:ahLst/>
              <a:cxnLst/>
              <a:rect l="l" t="t" r="r" b="b"/>
              <a:pathLst>
                <a:path w="101" h="75" extrusionOk="0">
                  <a:moveTo>
                    <a:pt x="52" y="0"/>
                  </a:moveTo>
                  <a:cubicBezTo>
                    <a:pt x="45" y="0"/>
                    <a:pt x="39" y="2"/>
                    <a:pt x="33" y="7"/>
                  </a:cubicBezTo>
                  <a:cubicBezTo>
                    <a:pt x="17" y="23"/>
                    <a:pt x="0" y="57"/>
                    <a:pt x="17" y="74"/>
                  </a:cubicBezTo>
                  <a:lnTo>
                    <a:pt x="51" y="57"/>
                  </a:lnTo>
                  <a:lnTo>
                    <a:pt x="67" y="57"/>
                  </a:lnTo>
                  <a:lnTo>
                    <a:pt x="67" y="41"/>
                  </a:lnTo>
                  <a:lnTo>
                    <a:pt x="100" y="23"/>
                  </a:lnTo>
                  <a:cubicBezTo>
                    <a:pt x="89" y="12"/>
                    <a:pt x="69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4042;p76">
              <a:extLst>
                <a:ext uri="{FF2B5EF4-FFF2-40B4-BE49-F238E27FC236}">
                  <a16:creationId xmlns:a16="http://schemas.microsoft.com/office/drawing/2014/main" id="{F89BD3B0-FAEA-042A-B1F7-05A99A30ACDA}"/>
                </a:ext>
              </a:extLst>
            </p:cNvPr>
            <p:cNvSpPr/>
            <p:nvPr/>
          </p:nvSpPr>
          <p:spPr>
            <a:xfrm>
              <a:off x="6258500" y="3609825"/>
              <a:ext cx="5850" cy="5150"/>
            </a:xfrm>
            <a:custGeom>
              <a:avLst/>
              <a:gdLst/>
              <a:ahLst/>
              <a:cxnLst/>
              <a:rect l="l" t="t" r="r" b="b"/>
              <a:pathLst>
                <a:path w="234" h="206" extrusionOk="0">
                  <a:moveTo>
                    <a:pt x="134" y="1"/>
                  </a:moveTo>
                  <a:cubicBezTo>
                    <a:pt x="118" y="1"/>
                    <a:pt x="84" y="18"/>
                    <a:pt x="67" y="34"/>
                  </a:cubicBezTo>
                  <a:cubicBezTo>
                    <a:pt x="18" y="68"/>
                    <a:pt x="0" y="134"/>
                    <a:pt x="51" y="185"/>
                  </a:cubicBezTo>
                  <a:lnTo>
                    <a:pt x="67" y="185"/>
                  </a:lnTo>
                  <a:lnTo>
                    <a:pt x="118" y="201"/>
                  </a:lnTo>
                  <a:cubicBezTo>
                    <a:pt x="124" y="204"/>
                    <a:pt x="131" y="206"/>
                    <a:pt x="137" y="206"/>
                  </a:cubicBezTo>
                  <a:cubicBezTo>
                    <a:pt x="163" y="206"/>
                    <a:pt x="187" y="182"/>
                    <a:pt x="200" y="168"/>
                  </a:cubicBezTo>
                  <a:lnTo>
                    <a:pt x="218" y="152"/>
                  </a:lnTo>
                  <a:lnTo>
                    <a:pt x="234" y="85"/>
                  </a:lnTo>
                  <a:lnTo>
                    <a:pt x="218" y="68"/>
                  </a:lnTo>
                  <a:lnTo>
                    <a:pt x="234" y="52"/>
                  </a:lnTo>
                  <a:cubicBezTo>
                    <a:pt x="200" y="18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4043;p76">
              <a:extLst>
                <a:ext uri="{FF2B5EF4-FFF2-40B4-BE49-F238E27FC236}">
                  <a16:creationId xmlns:a16="http://schemas.microsoft.com/office/drawing/2014/main" id="{5691881D-6289-9A91-4E54-77C2D2AF61DB}"/>
                </a:ext>
              </a:extLst>
            </p:cNvPr>
            <p:cNvSpPr/>
            <p:nvPr/>
          </p:nvSpPr>
          <p:spPr>
            <a:xfrm>
              <a:off x="6245150" y="3604825"/>
              <a:ext cx="4200" cy="380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85" y="1"/>
                  </a:moveTo>
                  <a:cubicBezTo>
                    <a:pt x="51" y="1"/>
                    <a:pt x="18" y="18"/>
                    <a:pt x="1" y="51"/>
                  </a:cubicBezTo>
                  <a:cubicBezTo>
                    <a:pt x="1" y="85"/>
                    <a:pt x="1" y="118"/>
                    <a:pt x="18" y="134"/>
                  </a:cubicBezTo>
                  <a:lnTo>
                    <a:pt x="34" y="151"/>
                  </a:lnTo>
                  <a:lnTo>
                    <a:pt x="85" y="151"/>
                  </a:lnTo>
                  <a:cubicBezTo>
                    <a:pt x="101" y="151"/>
                    <a:pt x="134" y="151"/>
                    <a:pt x="151" y="118"/>
                  </a:cubicBezTo>
                  <a:lnTo>
                    <a:pt x="167" y="101"/>
                  </a:lnTo>
                  <a:lnTo>
                    <a:pt x="167" y="85"/>
                  </a:lnTo>
                  <a:lnTo>
                    <a:pt x="167" y="67"/>
                  </a:lnTo>
                  <a:cubicBezTo>
                    <a:pt x="167" y="51"/>
                    <a:pt x="151" y="51"/>
                    <a:pt x="151" y="34"/>
                  </a:cubicBezTo>
                  <a:lnTo>
                    <a:pt x="134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4044;p76">
              <a:extLst>
                <a:ext uri="{FF2B5EF4-FFF2-40B4-BE49-F238E27FC236}">
                  <a16:creationId xmlns:a16="http://schemas.microsoft.com/office/drawing/2014/main" id="{2935C350-9A79-8B73-A6E8-96CF4E45DC00}"/>
                </a:ext>
              </a:extLst>
            </p:cNvPr>
            <p:cNvSpPr/>
            <p:nvPr/>
          </p:nvSpPr>
          <p:spPr>
            <a:xfrm>
              <a:off x="6264750" y="3528375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23" y="1"/>
                  </a:moveTo>
                  <a:cubicBezTo>
                    <a:pt x="18" y="1"/>
                    <a:pt x="11" y="3"/>
                    <a:pt x="1" y="8"/>
                  </a:cubicBezTo>
                  <a:lnTo>
                    <a:pt x="1" y="24"/>
                  </a:lnTo>
                  <a:lnTo>
                    <a:pt x="1" y="41"/>
                  </a:lnTo>
                  <a:cubicBezTo>
                    <a:pt x="17" y="57"/>
                    <a:pt x="34" y="57"/>
                    <a:pt x="50" y="57"/>
                  </a:cubicBezTo>
                  <a:lnTo>
                    <a:pt x="50" y="24"/>
                  </a:lnTo>
                  <a:cubicBezTo>
                    <a:pt x="39" y="1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4045;p76">
              <a:extLst>
                <a:ext uri="{FF2B5EF4-FFF2-40B4-BE49-F238E27FC236}">
                  <a16:creationId xmlns:a16="http://schemas.microsoft.com/office/drawing/2014/main" id="{BAECF283-07DB-DAE9-BE76-654011916E06}"/>
                </a:ext>
              </a:extLst>
            </p:cNvPr>
            <p:cNvSpPr/>
            <p:nvPr/>
          </p:nvSpPr>
          <p:spPr>
            <a:xfrm>
              <a:off x="6188450" y="36252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cubicBezTo>
                    <a:pt x="18" y="0"/>
                    <a:pt x="1" y="0"/>
                    <a:pt x="1" y="16"/>
                  </a:cubicBezTo>
                  <a:cubicBezTo>
                    <a:pt x="1" y="34"/>
                    <a:pt x="18" y="50"/>
                    <a:pt x="34" y="50"/>
                  </a:cubicBezTo>
                  <a:lnTo>
                    <a:pt x="52" y="16"/>
                  </a:lnTo>
                  <a:lnTo>
                    <a:pt x="34" y="0"/>
                  </a:lnTo>
                  <a:close/>
                  <a:moveTo>
                    <a:pt x="52" y="34"/>
                  </a:moveTo>
                  <a:lnTo>
                    <a:pt x="34" y="50"/>
                  </a:lnTo>
                  <a:lnTo>
                    <a:pt x="52" y="50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4046;p76">
              <a:extLst>
                <a:ext uri="{FF2B5EF4-FFF2-40B4-BE49-F238E27FC236}">
                  <a16:creationId xmlns:a16="http://schemas.microsoft.com/office/drawing/2014/main" id="{5FD41488-0EAA-CF7C-7F89-C30E5372D181}"/>
                </a:ext>
              </a:extLst>
            </p:cNvPr>
            <p:cNvSpPr/>
            <p:nvPr/>
          </p:nvSpPr>
          <p:spPr>
            <a:xfrm>
              <a:off x="6263925" y="3605225"/>
              <a:ext cx="6700" cy="5900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95" y="0"/>
                  </a:moveTo>
                  <a:cubicBezTo>
                    <a:pt x="74" y="0"/>
                    <a:pt x="53" y="5"/>
                    <a:pt x="34" y="18"/>
                  </a:cubicBezTo>
                  <a:cubicBezTo>
                    <a:pt x="34" y="35"/>
                    <a:pt x="17" y="51"/>
                    <a:pt x="1" y="69"/>
                  </a:cubicBezTo>
                  <a:cubicBezTo>
                    <a:pt x="1" y="102"/>
                    <a:pt x="1" y="135"/>
                    <a:pt x="34" y="169"/>
                  </a:cubicBezTo>
                  <a:lnTo>
                    <a:pt x="50" y="185"/>
                  </a:lnTo>
                  <a:lnTo>
                    <a:pt x="67" y="185"/>
                  </a:lnTo>
                  <a:cubicBezTo>
                    <a:pt x="83" y="218"/>
                    <a:pt x="117" y="236"/>
                    <a:pt x="150" y="236"/>
                  </a:cubicBezTo>
                  <a:cubicBezTo>
                    <a:pt x="183" y="236"/>
                    <a:pt x="217" y="218"/>
                    <a:pt x="250" y="185"/>
                  </a:cubicBezTo>
                  <a:lnTo>
                    <a:pt x="267" y="135"/>
                  </a:lnTo>
                  <a:lnTo>
                    <a:pt x="267" y="118"/>
                  </a:lnTo>
                  <a:lnTo>
                    <a:pt x="250" y="69"/>
                  </a:lnTo>
                  <a:cubicBezTo>
                    <a:pt x="217" y="51"/>
                    <a:pt x="201" y="35"/>
                    <a:pt x="183" y="35"/>
                  </a:cubicBezTo>
                  <a:cubicBezTo>
                    <a:pt x="163" y="15"/>
                    <a:pt x="129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4047;p76">
              <a:extLst>
                <a:ext uri="{FF2B5EF4-FFF2-40B4-BE49-F238E27FC236}">
                  <a16:creationId xmlns:a16="http://schemas.microsoft.com/office/drawing/2014/main" id="{96E01DAC-6FB2-E3C2-9105-FD3F8BBA5D47}"/>
                </a:ext>
              </a:extLst>
            </p:cNvPr>
            <p:cNvSpPr/>
            <p:nvPr/>
          </p:nvSpPr>
          <p:spPr>
            <a:xfrm>
              <a:off x="6288500" y="35848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lnTo>
                    <a:pt x="51" y="18"/>
                  </a:lnTo>
                  <a:cubicBezTo>
                    <a:pt x="34" y="34"/>
                    <a:pt x="18" y="51"/>
                    <a:pt x="1" y="84"/>
                  </a:cubicBezTo>
                  <a:cubicBezTo>
                    <a:pt x="1" y="118"/>
                    <a:pt x="1" y="134"/>
                    <a:pt x="34" y="167"/>
                  </a:cubicBezTo>
                  <a:lnTo>
                    <a:pt x="51" y="184"/>
                  </a:lnTo>
                  <a:lnTo>
                    <a:pt x="85" y="200"/>
                  </a:lnTo>
                  <a:lnTo>
                    <a:pt x="118" y="200"/>
                  </a:lnTo>
                  <a:lnTo>
                    <a:pt x="168" y="184"/>
                  </a:lnTo>
                  <a:lnTo>
                    <a:pt x="201" y="134"/>
                  </a:lnTo>
                  <a:lnTo>
                    <a:pt x="201" y="100"/>
                  </a:lnTo>
                  <a:lnTo>
                    <a:pt x="185" y="51"/>
                  </a:lnTo>
                  <a:lnTo>
                    <a:pt x="168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4048;p76">
              <a:extLst>
                <a:ext uri="{FF2B5EF4-FFF2-40B4-BE49-F238E27FC236}">
                  <a16:creationId xmlns:a16="http://schemas.microsoft.com/office/drawing/2014/main" id="{2F14F7F9-2CF0-1311-D67C-FA9073D2C637}"/>
                </a:ext>
              </a:extLst>
            </p:cNvPr>
            <p:cNvSpPr/>
            <p:nvPr/>
          </p:nvSpPr>
          <p:spPr>
            <a:xfrm>
              <a:off x="6307675" y="35310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18" y="17"/>
                    <a:pt x="1" y="17"/>
                    <a:pt x="1" y="34"/>
                  </a:cubicBezTo>
                  <a:cubicBezTo>
                    <a:pt x="1" y="34"/>
                    <a:pt x="1" y="50"/>
                    <a:pt x="18" y="68"/>
                  </a:cubicBezTo>
                  <a:lnTo>
                    <a:pt x="51" y="68"/>
                  </a:lnTo>
                  <a:lnTo>
                    <a:pt x="67" y="34"/>
                  </a:lnTo>
                  <a:cubicBezTo>
                    <a:pt x="51" y="34"/>
                    <a:pt x="51" y="17"/>
                    <a:pt x="51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4049;p76">
              <a:extLst>
                <a:ext uri="{FF2B5EF4-FFF2-40B4-BE49-F238E27FC236}">
                  <a16:creationId xmlns:a16="http://schemas.microsoft.com/office/drawing/2014/main" id="{5353EAF1-3F7B-4501-D7F6-7AEC0CE227FE}"/>
                </a:ext>
              </a:extLst>
            </p:cNvPr>
            <p:cNvSpPr/>
            <p:nvPr/>
          </p:nvSpPr>
          <p:spPr>
            <a:xfrm>
              <a:off x="6236425" y="35560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0"/>
                    <a:pt x="0" y="0"/>
                    <a:pt x="0" y="16"/>
                  </a:cubicBezTo>
                  <a:lnTo>
                    <a:pt x="0" y="34"/>
                  </a:lnTo>
                  <a:lnTo>
                    <a:pt x="16" y="50"/>
                  </a:lnTo>
                  <a:cubicBezTo>
                    <a:pt x="33" y="50"/>
                    <a:pt x="49" y="50"/>
                    <a:pt x="49" y="34"/>
                  </a:cubicBezTo>
                  <a:cubicBezTo>
                    <a:pt x="67" y="16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4050;p76">
              <a:extLst>
                <a:ext uri="{FF2B5EF4-FFF2-40B4-BE49-F238E27FC236}">
                  <a16:creationId xmlns:a16="http://schemas.microsoft.com/office/drawing/2014/main" id="{E3F96EBC-15E7-9992-40AB-C0B3C89B72C9}"/>
                </a:ext>
              </a:extLst>
            </p:cNvPr>
            <p:cNvSpPr/>
            <p:nvPr/>
          </p:nvSpPr>
          <p:spPr>
            <a:xfrm>
              <a:off x="6255150" y="3599000"/>
              <a:ext cx="6300" cy="8350"/>
            </a:xfrm>
            <a:custGeom>
              <a:avLst/>
              <a:gdLst/>
              <a:ahLst/>
              <a:cxnLst/>
              <a:rect l="l" t="t" r="r" b="b"/>
              <a:pathLst>
                <a:path w="252" h="334" extrusionOk="0">
                  <a:moveTo>
                    <a:pt x="51" y="201"/>
                  </a:moveTo>
                  <a:lnTo>
                    <a:pt x="51" y="201"/>
                  </a:lnTo>
                  <a:cubicBezTo>
                    <a:pt x="52" y="218"/>
                    <a:pt x="67" y="218"/>
                    <a:pt x="67" y="218"/>
                  </a:cubicBezTo>
                  <a:lnTo>
                    <a:pt x="67" y="234"/>
                  </a:lnTo>
                  <a:cubicBezTo>
                    <a:pt x="67" y="234"/>
                    <a:pt x="52" y="218"/>
                    <a:pt x="51" y="201"/>
                  </a:cubicBezTo>
                  <a:close/>
                  <a:moveTo>
                    <a:pt x="152" y="0"/>
                  </a:moveTo>
                  <a:cubicBezTo>
                    <a:pt x="101" y="0"/>
                    <a:pt x="67" y="18"/>
                    <a:pt x="34" y="51"/>
                  </a:cubicBezTo>
                  <a:lnTo>
                    <a:pt x="1" y="100"/>
                  </a:lnTo>
                  <a:lnTo>
                    <a:pt x="1" y="118"/>
                  </a:lnTo>
                  <a:lnTo>
                    <a:pt x="18" y="184"/>
                  </a:lnTo>
                  <a:cubicBezTo>
                    <a:pt x="34" y="184"/>
                    <a:pt x="34" y="200"/>
                    <a:pt x="51" y="200"/>
                  </a:cubicBezTo>
                  <a:cubicBezTo>
                    <a:pt x="51" y="234"/>
                    <a:pt x="51" y="267"/>
                    <a:pt x="67" y="300"/>
                  </a:cubicBezTo>
                  <a:lnTo>
                    <a:pt x="118" y="334"/>
                  </a:lnTo>
                  <a:lnTo>
                    <a:pt x="152" y="334"/>
                  </a:lnTo>
                  <a:lnTo>
                    <a:pt x="168" y="318"/>
                  </a:lnTo>
                  <a:lnTo>
                    <a:pt x="168" y="334"/>
                  </a:lnTo>
                  <a:lnTo>
                    <a:pt x="185" y="318"/>
                  </a:lnTo>
                  <a:lnTo>
                    <a:pt x="201" y="318"/>
                  </a:lnTo>
                  <a:lnTo>
                    <a:pt x="201" y="300"/>
                  </a:lnTo>
                  <a:lnTo>
                    <a:pt x="234" y="284"/>
                  </a:lnTo>
                  <a:lnTo>
                    <a:pt x="252" y="251"/>
                  </a:lnTo>
                  <a:lnTo>
                    <a:pt x="234" y="184"/>
                  </a:lnTo>
                  <a:lnTo>
                    <a:pt x="234" y="184"/>
                  </a:lnTo>
                  <a:cubicBezTo>
                    <a:pt x="252" y="200"/>
                    <a:pt x="252" y="218"/>
                    <a:pt x="252" y="218"/>
                  </a:cubicBezTo>
                  <a:cubicBezTo>
                    <a:pt x="252" y="200"/>
                    <a:pt x="252" y="167"/>
                    <a:pt x="234" y="151"/>
                  </a:cubicBezTo>
                  <a:cubicBezTo>
                    <a:pt x="234" y="118"/>
                    <a:pt x="234" y="84"/>
                    <a:pt x="218" y="51"/>
                  </a:cubicBezTo>
                  <a:lnTo>
                    <a:pt x="201" y="18"/>
                  </a:lnTo>
                  <a:lnTo>
                    <a:pt x="185" y="1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4051;p76">
              <a:extLst>
                <a:ext uri="{FF2B5EF4-FFF2-40B4-BE49-F238E27FC236}">
                  <a16:creationId xmlns:a16="http://schemas.microsoft.com/office/drawing/2014/main" id="{6EFB82F5-5966-BEEE-8A01-6427A9E68BCB}"/>
                </a:ext>
              </a:extLst>
            </p:cNvPr>
            <p:cNvSpPr/>
            <p:nvPr/>
          </p:nvSpPr>
          <p:spPr>
            <a:xfrm>
              <a:off x="6235150" y="3584650"/>
              <a:ext cx="3800" cy="3300"/>
            </a:xfrm>
            <a:custGeom>
              <a:avLst/>
              <a:gdLst/>
              <a:ahLst/>
              <a:cxnLst/>
              <a:rect l="l" t="t" r="r" b="b"/>
              <a:pathLst>
                <a:path w="152" h="132" extrusionOk="0">
                  <a:moveTo>
                    <a:pt x="63" y="1"/>
                  </a:moveTo>
                  <a:cubicBezTo>
                    <a:pt x="53" y="1"/>
                    <a:pt x="43" y="3"/>
                    <a:pt x="34" y="7"/>
                  </a:cubicBezTo>
                  <a:lnTo>
                    <a:pt x="18" y="7"/>
                  </a:lnTo>
                  <a:lnTo>
                    <a:pt x="0" y="25"/>
                  </a:lnTo>
                  <a:lnTo>
                    <a:pt x="0" y="58"/>
                  </a:lnTo>
                  <a:cubicBezTo>
                    <a:pt x="0" y="74"/>
                    <a:pt x="0" y="91"/>
                    <a:pt x="18" y="91"/>
                  </a:cubicBezTo>
                  <a:lnTo>
                    <a:pt x="34" y="107"/>
                  </a:lnTo>
                  <a:lnTo>
                    <a:pt x="67" y="125"/>
                  </a:lnTo>
                  <a:cubicBezTo>
                    <a:pt x="67" y="125"/>
                    <a:pt x="75" y="132"/>
                    <a:pt x="85" y="132"/>
                  </a:cubicBezTo>
                  <a:cubicBezTo>
                    <a:pt x="90" y="132"/>
                    <a:pt x="95" y="130"/>
                    <a:pt x="100" y="125"/>
                  </a:cubicBezTo>
                  <a:lnTo>
                    <a:pt x="118" y="125"/>
                  </a:lnTo>
                  <a:lnTo>
                    <a:pt x="134" y="107"/>
                  </a:lnTo>
                  <a:lnTo>
                    <a:pt x="151" y="91"/>
                  </a:lnTo>
                  <a:cubicBezTo>
                    <a:pt x="151" y="58"/>
                    <a:pt x="134" y="41"/>
                    <a:pt x="134" y="25"/>
                  </a:cubicBezTo>
                  <a:cubicBezTo>
                    <a:pt x="110" y="12"/>
                    <a:pt x="86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4052;p76">
              <a:extLst>
                <a:ext uri="{FF2B5EF4-FFF2-40B4-BE49-F238E27FC236}">
                  <a16:creationId xmlns:a16="http://schemas.microsoft.com/office/drawing/2014/main" id="{63E12009-20C2-A1FD-E5EF-8D13A8A3BA0F}"/>
                </a:ext>
              </a:extLst>
            </p:cNvPr>
            <p:cNvSpPr/>
            <p:nvPr/>
          </p:nvSpPr>
          <p:spPr>
            <a:xfrm>
              <a:off x="6269775" y="3559400"/>
              <a:ext cx="3350" cy="2100"/>
            </a:xfrm>
            <a:custGeom>
              <a:avLst/>
              <a:gdLst/>
              <a:ahLst/>
              <a:cxnLst/>
              <a:rect l="l" t="t" r="r" b="b"/>
              <a:pathLst>
                <a:path w="134" h="84" extrusionOk="0">
                  <a:moveTo>
                    <a:pt x="67" y="1"/>
                  </a:moveTo>
                  <a:lnTo>
                    <a:pt x="0" y="50"/>
                  </a:lnTo>
                  <a:cubicBezTo>
                    <a:pt x="16" y="84"/>
                    <a:pt x="33" y="84"/>
                    <a:pt x="49" y="84"/>
                  </a:cubicBezTo>
                  <a:cubicBezTo>
                    <a:pt x="67" y="84"/>
                    <a:pt x="100" y="84"/>
                    <a:pt x="116" y="68"/>
                  </a:cubicBezTo>
                  <a:lnTo>
                    <a:pt x="133" y="50"/>
                  </a:lnTo>
                  <a:lnTo>
                    <a:pt x="133" y="17"/>
                  </a:ln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4053;p76">
              <a:extLst>
                <a:ext uri="{FF2B5EF4-FFF2-40B4-BE49-F238E27FC236}">
                  <a16:creationId xmlns:a16="http://schemas.microsoft.com/office/drawing/2014/main" id="{E53F150A-FBC1-C44D-C3FA-13AB1BD24FE0}"/>
                </a:ext>
              </a:extLst>
            </p:cNvPr>
            <p:cNvSpPr/>
            <p:nvPr/>
          </p:nvSpPr>
          <p:spPr>
            <a:xfrm>
              <a:off x="6235975" y="361650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1"/>
                  </a:moveTo>
                  <a:cubicBezTo>
                    <a:pt x="51" y="1"/>
                    <a:pt x="51" y="1"/>
                    <a:pt x="34" y="18"/>
                  </a:cubicBezTo>
                  <a:lnTo>
                    <a:pt x="18" y="34"/>
                  </a:lnTo>
                  <a:lnTo>
                    <a:pt x="1" y="67"/>
                  </a:lnTo>
                  <a:cubicBezTo>
                    <a:pt x="1" y="85"/>
                    <a:pt x="1" y="101"/>
                    <a:pt x="18" y="118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101" y="118"/>
                  </a:lnTo>
                  <a:lnTo>
                    <a:pt x="118" y="118"/>
                  </a:lnTo>
                  <a:lnTo>
                    <a:pt x="118" y="85"/>
                  </a:lnTo>
                  <a:lnTo>
                    <a:pt x="134" y="67"/>
                  </a:lnTo>
                  <a:lnTo>
                    <a:pt x="118" y="34"/>
                  </a:lnTo>
                  <a:lnTo>
                    <a:pt x="118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4054;p76">
              <a:extLst>
                <a:ext uri="{FF2B5EF4-FFF2-40B4-BE49-F238E27FC236}">
                  <a16:creationId xmlns:a16="http://schemas.microsoft.com/office/drawing/2014/main" id="{EE30ABA4-53CA-A333-D61E-1F3F6E7911DB}"/>
                </a:ext>
              </a:extLst>
            </p:cNvPr>
            <p:cNvSpPr/>
            <p:nvPr/>
          </p:nvSpPr>
          <p:spPr>
            <a:xfrm>
              <a:off x="6221400" y="36390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50" y="0"/>
                  </a:moveTo>
                  <a:cubicBezTo>
                    <a:pt x="34" y="0"/>
                    <a:pt x="17" y="17"/>
                    <a:pt x="1" y="17"/>
                  </a:cubicBezTo>
                  <a:cubicBezTo>
                    <a:pt x="1" y="33"/>
                    <a:pt x="1" y="51"/>
                    <a:pt x="17" y="67"/>
                  </a:cubicBezTo>
                  <a:lnTo>
                    <a:pt x="34" y="51"/>
                  </a:lnTo>
                  <a:cubicBezTo>
                    <a:pt x="50" y="51"/>
                    <a:pt x="68" y="33"/>
                    <a:pt x="50" y="17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4055;p76">
              <a:extLst>
                <a:ext uri="{FF2B5EF4-FFF2-40B4-BE49-F238E27FC236}">
                  <a16:creationId xmlns:a16="http://schemas.microsoft.com/office/drawing/2014/main" id="{C9563BC4-FDA9-50A0-F025-9F2C75BA1EF4}"/>
                </a:ext>
              </a:extLst>
            </p:cNvPr>
            <p:cNvSpPr/>
            <p:nvPr/>
          </p:nvSpPr>
          <p:spPr>
            <a:xfrm>
              <a:off x="6228475" y="3664275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9" y="0"/>
                    <a:pt x="23" y="2"/>
                    <a:pt x="18" y="8"/>
                  </a:cubicBezTo>
                  <a:cubicBezTo>
                    <a:pt x="18" y="8"/>
                    <a:pt x="1" y="24"/>
                    <a:pt x="18" y="41"/>
                  </a:cubicBezTo>
                  <a:lnTo>
                    <a:pt x="34" y="57"/>
                  </a:lnTo>
                  <a:cubicBezTo>
                    <a:pt x="51" y="41"/>
                    <a:pt x="67" y="41"/>
                    <a:pt x="67" y="24"/>
                  </a:cubicBezTo>
                  <a:lnTo>
                    <a:pt x="51" y="8"/>
                  </a:lnTo>
                  <a:cubicBezTo>
                    <a:pt x="51" y="8"/>
                    <a:pt x="4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4056;p76">
              <a:extLst>
                <a:ext uri="{FF2B5EF4-FFF2-40B4-BE49-F238E27FC236}">
                  <a16:creationId xmlns:a16="http://schemas.microsoft.com/office/drawing/2014/main" id="{E901E382-BBE7-6118-AF81-70AE35A62226}"/>
                </a:ext>
              </a:extLst>
            </p:cNvPr>
            <p:cNvSpPr/>
            <p:nvPr/>
          </p:nvSpPr>
          <p:spPr>
            <a:xfrm>
              <a:off x="6290175" y="3621450"/>
              <a:ext cx="7525" cy="7175"/>
            </a:xfrm>
            <a:custGeom>
              <a:avLst/>
              <a:gdLst/>
              <a:ahLst/>
              <a:cxnLst/>
              <a:rect l="l" t="t" r="r" b="b"/>
              <a:pathLst>
                <a:path w="301" h="287" extrusionOk="0">
                  <a:moveTo>
                    <a:pt x="167" y="1"/>
                  </a:moveTo>
                  <a:cubicBezTo>
                    <a:pt x="149" y="1"/>
                    <a:pt x="132" y="6"/>
                    <a:pt x="118" y="20"/>
                  </a:cubicBezTo>
                  <a:cubicBezTo>
                    <a:pt x="67" y="20"/>
                    <a:pt x="18" y="36"/>
                    <a:pt x="18" y="103"/>
                  </a:cubicBezTo>
                  <a:lnTo>
                    <a:pt x="0" y="120"/>
                  </a:lnTo>
                  <a:lnTo>
                    <a:pt x="18" y="203"/>
                  </a:lnTo>
                  <a:lnTo>
                    <a:pt x="0" y="187"/>
                  </a:lnTo>
                  <a:lnTo>
                    <a:pt x="0" y="187"/>
                  </a:lnTo>
                  <a:cubicBezTo>
                    <a:pt x="0" y="187"/>
                    <a:pt x="0" y="220"/>
                    <a:pt x="34" y="253"/>
                  </a:cubicBezTo>
                  <a:lnTo>
                    <a:pt x="51" y="270"/>
                  </a:lnTo>
                  <a:lnTo>
                    <a:pt x="101" y="287"/>
                  </a:lnTo>
                  <a:lnTo>
                    <a:pt x="118" y="287"/>
                  </a:lnTo>
                  <a:lnTo>
                    <a:pt x="167" y="270"/>
                  </a:lnTo>
                  <a:lnTo>
                    <a:pt x="185" y="270"/>
                  </a:lnTo>
                  <a:lnTo>
                    <a:pt x="201" y="253"/>
                  </a:lnTo>
                  <a:cubicBezTo>
                    <a:pt x="234" y="236"/>
                    <a:pt x="251" y="220"/>
                    <a:pt x="267" y="187"/>
                  </a:cubicBezTo>
                  <a:cubicBezTo>
                    <a:pt x="285" y="153"/>
                    <a:pt x="301" y="120"/>
                    <a:pt x="285" y="87"/>
                  </a:cubicBezTo>
                  <a:lnTo>
                    <a:pt x="251" y="36"/>
                  </a:lnTo>
                  <a:lnTo>
                    <a:pt x="234" y="20"/>
                  </a:lnTo>
                  <a:cubicBezTo>
                    <a:pt x="215" y="10"/>
                    <a:pt x="190" y="1"/>
                    <a:pt x="1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4057;p76">
              <a:extLst>
                <a:ext uri="{FF2B5EF4-FFF2-40B4-BE49-F238E27FC236}">
                  <a16:creationId xmlns:a16="http://schemas.microsoft.com/office/drawing/2014/main" id="{59E21571-2808-F364-95B2-E70FE72D0586}"/>
                </a:ext>
              </a:extLst>
            </p:cNvPr>
            <p:cNvSpPr/>
            <p:nvPr/>
          </p:nvSpPr>
          <p:spPr>
            <a:xfrm>
              <a:off x="6337300" y="3622350"/>
              <a:ext cx="2525" cy="1750"/>
            </a:xfrm>
            <a:custGeom>
              <a:avLst/>
              <a:gdLst/>
              <a:ahLst/>
              <a:cxnLst/>
              <a:rect l="l" t="t" r="r" b="b"/>
              <a:pathLst>
                <a:path w="101" h="70" extrusionOk="0">
                  <a:moveTo>
                    <a:pt x="34" y="0"/>
                  </a:moveTo>
                  <a:cubicBezTo>
                    <a:pt x="16" y="0"/>
                    <a:pt x="16" y="0"/>
                    <a:pt x="0" y="17"/>
                  </a:cubicBezTo>
                  <a:lnTo>
                    <a:pt x="0" y="51"/>
                  </a:lnTo>
                  <a:lnTo>
                    <a:pt x="16" y="51"/>
                  </a:lnTo>
                  <a:cubicBezTo>
                    <a:pt x="26" y="60"/>
                    <a:pt x="42" y="70"/>
                    <a:pt x="60" y="70"/>
                  </a:cubicBezTo>
                  <a:cubicBezTo>
                    <a:pt x="72" y="70"/>
                    <a:pt x="86" y="65"/>
                    <a:pt x="100" y="51"/>
                  </a:cubicBezTo>
                  <a:lnTo>
                    <a:pt x="100" y="33"/>
                  </a:lnTo>
                  <a:lnTo>
                    <a:pt x="100" y="17"/>
                  </a:lnTo>
                  <a:cubicBezTo>
                    <a:pt x="83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4058;p76">
              <a:extLst>
                <a:ext uri="{FF2B5EF4-FFF2-40B4-BE49-F238E27FC236}">
                  <a16:creationId xmlns:a16="http://schemas.microsoft.com/office/drawing/2014/main" id="{2152A58B-BD15-E577-EB0D-1775195D0BB6}"/>
                </a:ext>
              </a:extLst>
            </p:cNvPr>
            <p:cNvSpPr/>
            <p:nvPr/>
          </p:nvSpPr>
          <p:spPr>
            <a:xfrm>
              <a:off x="6306450" y="36319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100" y="0"/>
                  </a:moveTo>
                  <a:cubicBezTo>
                    <a:pt x="83" y="0"/>
                    <a:pt x="50" y="16"/>
                    <a:pt x="34" y="16"/>
                  </a:cubicBezTo>
                  <a:cubicBezTo>
                    <a:pt x="16" y="50"/>
                    <a:pt x="0" y="83"/>
                    <a:pt x="34" y="116"/>
                  </a:cubicBezTo>
                  <a:lnTo>
                    <a:pt x="116" y="116"/>
                  </a:lnTo>
                  <a:lnTo>
                    <a:pt x="116" y="100"/>
                  </a:lnTo>
                  <a:lnTo>
                    <a:pt x="134" y="83"/>
                  </a:lnTo>
                  <a:lnTo>
                    <a:pt x="134" y="67"/>
                  </a:lnTo>
                  <a:lnTo>
                    <a:pt x="134" y="34"/>
                  </a:lnTo>
                  <a:cubicBezTo>
                    <a:pt x="134" y="16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4059;p76">
              <a:extLst>
                <a:ext uri="{FF2B5EF4-FFF2-40B4-BE49-F238E27FC236}">
                  <a16:creationId xmlns:a16="http://schemas.microsoft.com/office/drawing/2014/main" id="{0036B171-7915-090B-99AE-00B8C65C8E13}"/>
                </a:ext>
              </a:extLst>
            </p:cNvPr>
            <p:cNvSpPr/>
            <p:nvPr/>
          </p:nvSpPr>
          <p:spPr>
            <a:xfrm>
              <a:off x="6297275" y="363235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84"/>
                  </a:lnTo>
                  <a:lnTo>
                    <a:pt x="117" y="51"/>
                  </a:lnTo>
                  <a:lnTo>
                    <a:pt x="117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4060;p76">
              <a:extLst>
                <a:ext uri="{FF2B5EF4-FFF2-40B4-BE49-F238E27FC236}">
                  <a16:creationId xmlns:a16="http://schemas.microsoft.com/office/drawing/2014/main" id="{723F75C8-42C0-2993-A4A3-5F43B2FEFF43}"/>
                </a:ext>
              </a:extLst>
            </p:cNvPr>
            <p:cNvSpPr/>
            <p:nvPr/>
          </p:nvSpPr>
          <p:spPr>
            <a:xfrm>
              <a:off x="6343975" y="36490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cubicBezTo>
                    <a:pt x="0" y="0"/>
                    <a:pt x="0" y="18"/>
                    <a:pt x="0" y="18"/>
                  </a:cubicBezTo>
                  <a:cubicBezTo>
                    <a:pt x="0" y="34"/>
                    <a:pt x="0" y="34"/>
                    <a:pt x="16" y="51"/>
                  </a:cubicBezTo>
                  <a:lnTo>
                    <a:pt x="34" y="51"/>
                  </a:lnTo>
                  <a:cubicBezTo>
                    <a:pt x="34" y="51"/>
                    <a:pt x="50" y="34"/>
                    <a:pt x="50" y="18"/>
                  </a:cubicBezTo>
                  <a:lnTo>
                    <a:pt x="34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4061;p76">
              <a:extLst>
                <a:ext uri="{FF2B5EF4-FFF2-40B4-BE49-F238E27FC236}">
                  <a16:creationId xmlns:a16="http://schemas.microsoft.com/office/drawing/2014/main" id="{63F5D2E4-B19D-726B-CE91-D648F4032375}"/>
                </a:ext>
              </a:extLst>
            </p:cNvPr>
            <p:cNvSpPr/>
            <p:nvPr/>
          </p:nvSpPr>
          <p:spPr>
            <a:xfrm>
              <a:off x="6297275" y="36089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41" y="0"/>
                  </a:moveTo>
                  <a:cubicBezTo>
                    <a:pt x="122" y="0"/>
                    <a:pt x="103" y="6"/>
                    <a:pt x="83" y="19"/>
                  </a:cubicBezTo>
                  <a:lnTo>
                    <a:pt x="67" y="19"/>
                  </a:lnTo>
                  <a:cubicBezTo>
                    <a:pt x="34" y="35"/>
                    <a:pt x="17" y="68"/>
                    <a:pt x="17" y="102"/>
                  </a:cubicBezTo>
                  <a:cubicBezTo>
                    <a:pt x="1" y="119"/>
                    <a:pt x="17" y="152"/>
                    <a:pt x="34" y="186"/>
                  </a:cubicBezTo>
                  <a:cubicBezTo>
                    <a:pt x="54" y="206"/>
                    <a:pt x="81" y="220"/>
                    <a:pt x="110" y="220"/>
                  </a:cubicBezTo>
                  <a:cubicBezTo>
                    <a:pt x="128" y="220"/>
                    <a:pt x="148" y="214"/>
                    <a:pt x="167" y="202"/>
                  </a:cubicBezTo>
                  <a:lnTo>
                    <a:pt x="167" y="186"/>
                  </a:lnTo>
                  <a:lnTo>
                    <a:pt x="183" y="186"/>
                  </a:lnTo>
                  <a:cubicBezTo>
                    <a:pt x="217" y="168"/>
                    <a:pt x="234" y="152"/>
                    <a:pt x="234" y="119"/>
                  </a:cubicBezTo>
                  <a:lnTo>
                    <a:pt x="234" y="86"/>
                  </a:lnTo>
                  <a:lnTo>
                    <a:pt x="234" y="68"/>
                  </a:lnTo>
                  <a:lnTo>
                    <a:pt x="217" y="35"/>
                  </a:lnTo>
                  <a:cubicBezTo>
                    <a:pt x="196" y="14"/>
                    <a:pt x="170" y="0"/>
                    <a:pt x="14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4062;p76">
              <a:extLst>
                <a:ext uri="{FF2B5EF4-FFF2-40B4-BE49-F238E27FC236}">
                  <a16:creationId xmlns:a16="http://schemas.microsoft.com/office/drawing/2014/main" id="{289B5BB8-4522-31C9-DC23-30BA1FAFEB4F}"/>
                </a:ext>
              </a:extLst>
            </p:cNvPr>
            <p:cNvSpPr/>
            <p:nvPr/>
          </p:nvSpPr>
          <p:spPr>
            <a:xfrm>
              <a:off x="6281825" y="3586100"/>
              <a:ext cx="5875" cy="5525"/>
            </a:xfrm>
            <a:custGeom>
              <a:avLst/>
              <a:gdLst/>
              <a:ahLst/>
              <a:cxnLst/>
              <a:rect l="l" t="t" r="r" b="b"/>
              <a:pathLst>
                <a:path w="235" h="221" extrusionOk="0">
                  <a:moveTo>
                    <a:pt x="68" y="0"/>
                  </a:moveTo>
                  <a:cubicBezTo>
                    <a:pt x="18" y="49"/>
                    <a:pt x="1" y="100"/>
                    <a:pt x="18" y="149"/>
                  </a:cubicBezTo>
                  <a:lnTo>
                    <a:pt x="68" y="200"/>
                  </a:lnTo>
                  <a:lnTo>
                    <a:pt x="85" y="200"/>
                  </a:lnTo>
                  <a:lnTo>
                    <a:pt x="101" y="216"/>
                  </a:lnTo>
                  <a:cubicBezTo>
                    <a:pt x="111" y="220"/>
                    <a:pt x="121" y="221"/>
                    <a:pt x="130" y="221"/>
                  </a:cubicBezTo>
                  <a:cubicBezTo>
                    <a:pt x="170" y="221"/>
                    <a:pt x="204" y="197"/>
                    <a:pt x="218" y="183"/>
                  </a:cubicBezTo>
                  <a:lnTo>
                    <a:pt x="234" y="149"/>
                  </a:lnTo>
                  <a:lnTo>
                    <a:pt x="234" y="116"/>
                  </a:lnTo>
                  <a:lnTo>
                    <a:pt x="234" y="100"/>
                  </a:lnTo>
                  <a:lnTo>
                    <a:pt x="234" y="83"/>
                  </a:lnTo>
                  <a:lnTo>
                    <a:pt x="218" y="49"/>
                  </a:lnTo>
                  <a:lnTo>
                    <a:pt x="218" y="33"/>
                  </a:lnTo>
                  <a:cubicBezTo>
                    <a:pt x="201" y="16"/>
                    <a:pt x="185" y="16"/>
                    <a:pt x="1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4063;p76">
              <a:extLst>
                <a:ext uri="{FF2B5EF4-FFF2-40B4-BE49-F238E27FC236}">
                  <a16:creationId xmlns:a16="http://schemas.microsoft.com/office/drawing/2014/main" id="{8AA4D047-E2C4-5D0A-1CD9-982CECB9A95D}"/>
                </a:ext>
              </a:extLst>
            </p:cNvPr>
            <p:cNvSpPr/>
            <p:nvPr/>
          </p:nvSpPr>
          <p:spPr>
            <a:xfrm>
              <a:off x="6293500" y="3576925"/>
              <a:ext cx="5875" cy="6250"/>
            </a:xfrm>
            <a:custGeom>
              <a:avLst/>
              <a:gdLst/>
              <a:ahLst/>
              <a:cxnLst/>
              <a:rect l="l" t="t" r="r" b="b"/>
              <a:pathLst>
                <a:path w="235" h="250" extrusionOk="0">
                  <a:moveTo>
                    <a:pt x="68" y="0"/>
                  </a:moveTo>
                  <a:cubicBezTo>
                    <a:pt x="52" y="16"/>
                    <a:pt x="1" y="34"/>
                    <a:pt x="1" y="100"/>
                  </a:cubicBezTo>
                  <a:cubicBezTo>
                    <a:pt x="1" y="116"/>
                    <a:pt x="1" y="134"/>
                    <a:pt x="18" y="150"/>
                  </a:cubicBezTo>
                  <a:cubicBezTo>
                    <a:pt x="1" y="183"/>
                    <a:pt x="18" y="200"/>
                    <a:pt x="34" y="234"/>
                  </a:cubicBezTo>
                  <a:lnTo>
                    <a:pt x="52" y="234"/>
                  </a:lnTo>
                  <a:cubicBezTo>
                    <a:pt x="68" y="250"/>
                    <a:pt x="85" y="250"/>
                    <a:pt x="101" y="250"/>
                  </a:cubicBezTo>
                  <a:lnTo>
                    <a:pt x="168" y="234"/>
                  </a:lnTo>
                  <a:lnTo>
                    <a:pt x="185" y="200"/>
                  </a:lnTo>
                  <a:lnTo>
                    <a:pt x="218" y="150"/>
                  </a:lnTo>
                  <a:lnTo>
                    <a:pt x="234" y="134"/>
                  </a:lnTo>
                  <a:lnTo>
                    <a:pt x="218" y="67"/>
                  </a:lnTo>
                  <a:cubicBezTo>
                    <a:pt x="185" y="50"/>
                    <a:pt x="168" y="34"/>
                    <a:pt x="152" y="34"/>
                  </a:cubicBezTo>
                  <a:lnTo>
                    <a:pt x="118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4064;p76">
              <a:extLst>
                <a:ext uri="{FF2B5EF4-FFF2-40B4-BE49-F238E27FC236}">
                  <a16:creationId xmlns:a16="http://schemas.microsoft.com/office/drawing/2014/main" id="{86859958-BF6F-6108-8937-4A12C5E25507}"/>
                </a:ext>
              </a:extLst>
            </p:cNvPr>
            <p:cNvSpPr/>
            <p:nvPr/>
          </p:nvSpPr>
          <p:spPr>
            <a:xfrm>
              <a:off x="6268500" y="3596925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100" y="1"/>
                  </a:moveTo>
                  <a:cubicBezTo>
                    <a:pt x="67" y="1"/>
                    <a:pt x="34" y="34"/>
                    <a:pt x="18" y="50"/>
                  </a:cubicBezTo>
                  <a:lnTo>
                    <a:pt x="34" y="67"/>
                  </a:lnTo>
                  <a:cubicBezTo>
                    <a:pt x="0" y="101"/>
                    <a:pt x="0" y="150"/>
                    <a:pt x="34" y="183"/>
                  </a:cubicBezTo>
                  <a:lnTo>
                    <a:pt x="51" y="201"/>
                  </a:lnTo>
                  <a:lnTo>
                    <a:pt x="100" y="217"/>
                  </a:lnTo>
                  <a:lnTo>
                    <a:pt x="118" y="217"/>
                  </a:lnTo>
                  <a:lnTo>
                    <a:pt x="151" y="201"/>
                  </a:lnTo>
                  <a:cubicBezTo>
                    <a:pt x="200" y="183"/>
                    <a:pt x="200" y="150"/>
                    <a:pt x="218" y="117"/>
                  </a:cubicBezTo>
                  <a:cubicBezTo>
                    <a:pt x="218" y="101"/>
                    <a:pt x="218" y="67"/>
                    <a:pt x="184" y="34"/>
                  </a:cubicBezTo>
                  <a:cubicBezTo>
                    <a:pt x="167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4065;p76">
              <a:extLst>
                <a:ext uri="{FF2B5EF4-FFF2-40B4-BE49-F238E27FC236}">
                  <a16:creationId xmlns:a16="http://schemas.microsoft.com/office/drawing/2014/main" id="{8DF7A2EE-08A0-E0A2-BA13-94CAD3E318D2}"/>
                </a:ext>
              </a:extLst>
            </p:cNvPr>
            <p:cNvSpPr/>
            <p:nvPr/>
          </p:nvSpPr>
          <p:spPr>
            <a:xfrm>
              <a:off x="6350625" y="35473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1" y="18"/>
                    <a:pt x="17" y="34"/>
                    <a:pt x="17" y="51"/>
                  </a:cubicBezTo>
                  <a:lnTo>
                    <a:pt x="34" y="51"/>
                  </a:lnTo>
                  <a:lnTo>
                    <a:pt x="50" y="67"/>
                  </a:lnTo>
                  <a:cubicBezTo>
                    <a:pt x="68" y="51"/>
                    <a:pt x="68" y="51"/>
                    <a:pt x="68" y="3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4066;p76">
              <a:extLst>
                <a:ext uri="{FF2B5EF4-FFF2-40B4-BE49-F238E27FC236}">
                  <a16:creationId xmlns:a16="http://schemas.microsoft.com/office/drawing/2014/main" id="{6C72C434-1346-05E5-5CE4-E8DC595E1777}"/>
                </a:ext>
              </a:extLst>
            </p:cNvPr>
            <p:cNvSpPr/>
            <p:nvPr/>
          </p:nvSpPr>
          <p:spPr>
            <a:xfrm>
              <a:off x="6270600" y="36077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83" y="0"/>
                  </a:moveTo>
                  <a:lnTo>
                    <a:pt x="34" y="33"/>
                  </a:lnTo>
                  <a:lnTo>
                    <a:pt x="16" y="49"/>
                  </a:lnTo>
                  <a:lnTo>
                    <a:pt x="0" y="83"/>
                  </a:lnTo>
                  <a:cubicBezTo>
                    <a:pt x="0" y="116"/>
                    <a:pt x="0" y="150"/>
                    <a:pt x="16" y="167"/>
                  </a:cubicBezTo>
                  <a:cubicBezTo>
                    <a:pt x="50" y="200"/>
                    <a:pt x="67" y="216"/>
                    <a:pt x="100" y="216"/>
                  </a:cubicBezTo>
                  <a:cubicBezTo>
                    <a:pt x="134" y="216"/>
                    <a:pt x="167" y="200"/>
                    <a:pt x="183" y="183"/>
                  </a:cubicBezTo>
                  <a:lnTo>
                    <a:pt x="217" y="134"/>
                  </a:lnTo>
                  <a:lnTo>
                    <a:pt x="217" y="100"/>
                  </a:lnTo>
                  <a:lnTo>
                    <a:pt x="183" y="33"/>
                  </a:lnTo>
                  <a:cubicBezTo>
                    <a:pt x="167" y="33"/>
                    <a:pt x="134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4067;p76">
              <a:extLst>
                <a:ext uri="{FF2B5EF4-FFF2-40B4-BE49-F238E27FC236}">
                  <a16:creationId xmlns:a16="http://schemas.microsoft.com/office/drawing/2014/main" id="{604BB4D5-CD46-11D4-8CAD-AC67FDAA63AA}"/>
                </a:ext>
              </a:extLst>
            </p:cNvPr>
            <p:cNvSpPr/>
            <p:nvPr/>
          </p:nvSpPr>
          <p:spPr>
            <a:xfrm>
              <a:off x="6294350" y="3589900"/>
              <a:ext cx="5450" cy="5275"/>
            </a:xfrm>
            <a:custGeom>
              <a:avLst/>
              <a:gdLst/>
              <a:ahLst/>
              <a:cxnLst/>
              <a:rect l="l" t="t" r="r" b="b"/>
              <a:pathLst>
                <a:path w="218" h="211" extrusionOk="0">
                  <a:moveTo>
                    <a:pt x="108" y="1"/>
                  </a:moveTo>
                  <a:cubicBezTo>
                    <a:pt x="82" y="1"/>
                    <a:pt x="55" y="10"/>
                    <a:pt x="34" y="31"/>
                  </a:cubicBezTo>
                  <a:lnTo>
                    <a:pt x="0" y="81"/>
                  </a:lnTo>
                  <a:lnTo>
                    <a:pt x="0" y="115"/>
                  </a:lnTo>
                  <a:lnTo>
                    <a:pt x="34" y="164"/>
                  </a:lnTo>
                  <a:cubicBezTo>
                    <a:pt x="67" y="198"/>
                    <a:pt x="97" y="210"/>
                    <a:pt x="122" y="210"/>
                  </a:cubicBezTo>
                  <a:cubicBezTo>
                    <a:pt x="147" y="210"/>
                    <a:pt x="168" y="198"/>
                    <a:pt x="184" y="182"/>
                  </a:cubicBezTo>
                  <a:lnTo>
                    <a:pt x="218" y="148"/>
                  </a:lnTo>
                  <a:lnTo>
                    <a:pt x="218" y="131"/>
                  </a:lnTo>
                  <a:cubicBezTo>
                    <a:pt x="218" y="97"/>
                    <a:pt x="218" y="64"/>
                    <a:pt x="200" y="48"/>
                  </a:cubicBezTo>
                  <a:cubicBezTo>
                    <a:pt x="181" y="19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4068;p76">
              <a:extLst>
                <a:ext uri="{FF2B5EF4-FFF2-40B4-BE49-F238E27FC236}">
                  <a16:creationId xmlns:a16="http://schemas.microsoft.com/office/drawing/2014/main" id="{75A296AA-8D16-497D-36FF-E83815E0D1FB}"/>
                </a:ext>
              </a:extLst>
            </p:cNvPr>
            <p:cNvSpPr/>
            <p:nvPr/>
          </p:nvSpPr>
          <p:spPr>
            <a:xfrm>
              <a:off x="6203900" y="35894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34"/>
                    <a:pt x="16" y="50"/>
                    <a:pt x="34" y="50"/>
                  </a:cubicBezTo>
                  <a:lnTo>
                    <a:pt x="50" y="34"/>
                  </a:lnTo>
                  <a:lnTo>
                    <a:pt x="50" y="16"/>
                  </a:lnTo>
                  <a:cubicBezTo>
                    <a:pt x="34" y="0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4069;p76">
              <a:extLst>
                <a:ext uri="{FF2B5EF4-FFF2-40B4-BE49-F238E27FC236}">
                  <a16:creationId xmlns:a16="http://schemas.microsoft.com/office/drawing/2014/main" id="{36C542CA-F01C-F18A-6423-8D4860F3DEA1}"/>
                </a:ext>
              </a:extLst>
            </p:cNvPr>
            <p:cNvSpPr/>
            <p:nvPr/>
          </p:nvSpPr>
          <p:spPr>
            <a:xfrm>
              <a:off x="6287275" y="3556575"/>
              <a:ext cx="3750" cy="4100"/>
            </a:xfrm>
            <a:custGeom>
              <a:avLst/>
              <a:gdLst/>
              <a:ahLst/>
              <a:cxnLst/>
              <a:rect l="l" t="t" r="r" b="b"/>
              <a:pathLst>
                <a:path w="150" h="164" extrusionOk="0">
                  <a:moveTo>
                    <a:pt x="75" y="1"/>
                  </a:moveTo>
                  <a:cubicBezTo>
                    <a:pt x="58" y="1"/>
                    <a:pt x="42" y="5"/>
                    <a:pt x="34" y="14"/>
                  </a:cubicBezTo>
                  <a:cubicBezTo>
                    <a:pt x="0" y="30"/>
                    <a:pt x="0" y="81"/>
                    <a:pt x="16" y="114"/>
                  </a:cubicBezTo>
                  <a:lnTo>
                    <a:pt x="34" y="130"/>
                  </a:lnTo>
                  <a:lnTo>
                    <a:pt x="67" y="147"/>
                  </a:lnTo>
                  <a:lnTo>
                    <a:pt x="100" y="163"/>
                  </a:lnTo>
                  <a:cubicBezTo>
                    <a:pt x="100" y="163"/>
                    <a:pt x="116" y="163"/>
                    <a:pt x="134" y="147"/>
                  </a:cubicBezTo>
                  <a:lnTo>
                    <a:pt x="150" y="130"/>
                  </a:lnTo>
                  <a:lnTo>
                    <a:pt x="150" y="97"/>
                  </a:lnTo>
                  <a:lnTo>
                    <a:pt x="150" y="63"/>
                  </a:lnTo>
                  <a:lnTo>
                    <a:pt x="134" y="47"/>
                  </a:lnTo>
                  <a:cubicBezTo>
                    <a:pt x="134" y="47"/>
                    <a:pt x="134" y="30"/>
                    <a:pt x="116" y="30"/>
                  </a:cubicBezTo>
                  <a:lnTo>
                    <a:pt x="116" y="14"/>
                  </a:lnTo>
                  <a:cubicBezTo>
                    <a:pt x="108" y="5"/>
                    <a:pt x="92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4070;p76">
              <a:extLst>
                <a:ext uri="{FF2B5EF4-FFF2-40B4-BE49-F238E27FC236}">
                  <a16:creationId xmlns:a16="http://schemas.microsoft.com/office/drawing/2014/main" id="{356BF26D-2E2A-0D5E-4A51-CA97BDFF22CB}"/>
                </a:ext>
              </a:extLst>
            </p:cNvPr>
            <p:cNvSpPr/>
            <p:nvPr/>
          </p:nvSpPr>
          <p:spPr>
            <a:xfrm>
              <a:off x="6217650" y="3562750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3" y="0"/>
                  </a:moveTo>
                  <a:cubicBezTo>
                    <a:pt x="17" y="16"/>
                    <a:pt x="0" y="16"/>
                    <a:pt x="0" y="34"/>
                  </a:cubicBezTo>
                  <a:cubicBezTo>
                    <a:pt x="0" y="50"/>
                    <a:pt x="0" y="50"/>
                    <a:pt x="17" y="67"/>
                  </a:cubicBezTo>
                  <a:lnTo>
                    <a:pt x="33" y="67"/>
                  </a:lnTo>
                  <a:cubicBezTo>
                    <a:pt x="51" y="67"/>
                    <a:pt x="51" y="67"/>
                    <a:pt x="67" y="50"/>
                  </a:cubicBezTo>
                  <a:lnTo>
                    <a:pt x="67" y="34"/>
                  </a:ln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4071;p76">
              <a:extLst>
                <a:ext uri="{FF2B5EF4-FFF2-40B4-BE49-F238E27FC236}">
                  <a16:creationId xmlns:a16="http://schemas.microsoft.com/office/drawing/2014/main" id="{8C5ACBBF-3302-38F1-AF30-681ABF757316}"/>
                </a:ext>
              </a:extLst>
            </p:cNvPr>
            <p:cNvSpPr/>
            <p:nvPr/>
          </p:nvSpPr>
          <p:spPr>
            <a:xfrm>
              <a:off x="6268500" y="357232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lnTo>
                    <a:pt x="67" y="17"/>
                  </a:lnTo>
                  <a:cubicBezTo>
                    <a:pt x="51" y="51"/>
                    <a:pt x="0" y="100"/>
                    <a:pt x="51" y="184"/>
                  </a:cubicBezTo>
                  <a:lnTo>
                    <a:pt x="118" y="234"/>
                  </a:lnTo>
                  <a:lnTo>
                    <a:pt x="151" y="234"/>
                  </a:lnTo>
                  <a:cubicBezTo>
                    <a:pt x="200" y="234"/>
                    <a:pt x="218" y="200"/>
                    <a:pt x="234" y="184"/>
                  </a:cubicBezTo>
                  <a:lnTo>
                    <a:pt x="251" y="167"/>
                  </a:lnTo>
                  <a:lnTo>
                    <a:pt x="251" y="151"/>
                  </a:lnTo>
                  <a:cubicBezTo>
                    <a:pt x="267" y="117"/>
                    <a:pt x="251" y="84"/>
                    <a:pt x="234" y="51"/>
                  </a:cubicBezTo>
                  <a:cubicBezTo>
                    <a:pt x="218" y="51"/>
                    <a:pt x="218" y="33"/>
                    <a:pt x="200" y="17"/>
                  </a:cubicBezTo>
                  <a:lnTo>
                    <a:pt x="200" y="3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4072;p76">
              <a:extLst>
                <a:ext uri="{FF2B5EF4-FFF2-40B4-BE49-F238E27FC236}">
                  <a16:creationId xmlns:a16="http://schemas.microsoft.com/office/drawing/2014/main" id="{1CEC17DD-AE6A-81F7-FDC3-4800AB9BF681}"/>
                </a:ext>
              </a:extLst>
            </p:cNvPr>
            <p:cNvSpPr/>
            <p:nvPr/>
          </p:nvSpPr>
          <p:spPr>
            <a:xfrm>
              <a:off x="6243475" y="35952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1" y="1"/>
                  </a:moveTo>
                  <a:lnTo>
                    <a:pt x="1" y="17"/>
                  </a:lnTo>
                  <a:lnTo>
                    <a:pt x="1" y="84"/>
                  </a:lnTo>
                  <a:cubicBezTo>
                    <a:pt x="34" y="84"/>
                    <a:pt x="52" y="68"/>
                    <a:pt x="68" y="3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4073;p76">
              <a:extLst>
                <a:ext uri="{FF2B5EF4-FFF2-40B4-BE49-F238E27FC236}">
                  <a16:creationId xmlns:a16="http://schemas.microsoft.com/office/drawing/2014/main" id="{1BA1041D-DFCB-5344-4522-69E41993E10E}"/>
                </a:ext>
              </a:extLst>
            </p:cNvPr>
            <p:cNvSpPr/>
            <p:nvPr/>
          </p:nvSpPr>
          <p:spPr>
            <a:xfrm>
              <a:off x="6258925" y="3578975"/>
              <a:ext cx="5425" cy="5575"/>
            </a:xfrm>
            <a:custGeom>
              <a:avLst/>
              <a:gdLst/>
              <a:ahLst/>
              <a:cxnLst/>
              <a:rect l="l" t="t" r="r" b="b"/>
              <a:pathLst>
                <a:path w="217" h="223" extrusionOk="0">
                  <a:moveTo>
                    <a:pt x="101" y="1"/>
                  </a:moveTo>
                  <a:cubicBezTo>
                    <a:pt x="67" y="1"/>
                    <a:pt x="34" y="18"/>
                    <a:pt x="17" y="68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7" y="152"/>
                  </a:lnTo>
                  <a:lnTo>
                    <a:pt x="34" y="168"/>
                  </a:lnTo>
                  <a:cubicBezTo>
                    <a:pt x="53" y="207"/>
                    <a:pt x="84" y="223"/>
                    <a:pt x="117" y="223"/>
                  </a:cubicBezTo>
                  <a:cubicBezTo>
                    <a:pt x="139" y="223"/>
                    <a:pt x="163" y="215"/>
                    <a:pt x="183" y="201"/>
                  </a:cubicBezTo>
                  <a:lnTo>
                    <a:pt x="201" y="168"/>
                  </a:lnTo>
                  <a:lnTo>
                    <a:pt x="217" y="152"/>
                  </a:lnTo>
                  <a:lnTo>
                    <a:pt x="217" y="85"/>
                  </a:lnTo>
                  <a:cubicBezTo>
                    <a:pt x="201" y="68"/>
                    <a:pt x="201" y="52"/>
                    <a:pt x="183" y="34"/>
                  </a:cubicBezTo>
                  <a:cubicBezTo>
                    <a:pt x="167" y="1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4074;p76">
              <a:extLst>
                <a:ext uri="{FF2B5EF4-FFF2-40B4-BE49-F238E27FC236}">
                  <a16:creationId xmlns:a16="http://schemas.microsoft.com/office/drawing/2014/main" id="{0A86488D-9431-C4E5-9512-017BDF87D24D}"/>
                </a:ext>
              </a:extLst>
            </p:cNvPr>
            <p:cNvSpPr/>
            <p:nvPr/>
          </p:nvSpPr>
          <p:spPr>
            <a:xfrm>
              <a:off x="6316025" y="35481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8" y="1"/>
                  </a:moveTo>
                  <a:cubicBezTo>
                    <a:pt x="0" y="18"/>
                    <a:pt x="18" y="52"/>
                    <a:pt x="51" y="52"/>
                  </a:cubicBezTo>
                  <a:lnTo>
                    <a:pt x="67" y="34"/>
                  </a:lnTo>
                  <a:lnTo>
                    <a:pt x="51" y="34"/>
                  </a:lnTo>
                  <a:lnTo>
                    <a:pt x="67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4075;p76">
              <a:extLst>
                <a:ext uri="{FF2B5EF4-FFF2-40B4-BE49-F238E27FC236}">
                  <a16:creationId xmlns:a16="http://schemas.microsoft.com/office/drawing/2014/main" id="{5949246B-3C74-51EE-32D4-27369F2B5BE0}"/>
                </a:ext>
              </a:extLst>
            </p:cNvPr>
            <p:cNvSpPr/>
            <p:nvPr/>
          </p:nvSpPr>
          <p:spPr>
            <a:xfrm>
              <a:off x="6248925" y="358880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63" y="1"/>
                  </a:moveTo>
                  <a:cubicBezTo>
                    <a:pt x="49" y="1"/>
                    <a:pt x="34" y="8"/>
                    <a:pt x="34" y="8"/>
                  </a:cubicBezTo>
                  <a:lnTo>
                    <a:pt x="0" y="25"/>
                  </a:lnTo>
                  <a:lnTo>
                    <a:pt x="0" y="59"/>
                  </a:lnTo>
                  <a:lnTo>
                    <a:pt x="0" y="75"/>
                  </a:lnTo>
                  <a:cubicBezTo>
                    <a:pt x="0" y="92"/>
                    <a:pt x="0" y="92"/>
                    <a:pt x="16" y="108"/>
                  </a:cubicBezTo>
                  <a:cubicBezTo>
                    <a:pt x="16" y="125"/>
                    <a:pt x="34" y="125"/>
                    <a:pt x="50" y="125"/>
                  </a:cubicBezTo>
                  <a:lnTo>
                    <a:pt x="83" y="125"/>
                  </a:lnTo>
                  <a:lnTo>
                    <a:pt x="100" y="108"/>
                  </a:lnTo>
                  <a:cubicBezTo>
                    <a:pt x="134" y="92"/>
                    <a:pt x="134" y="59"/>
                    <a:pt x="116" y="25"/>
                  </a:cubicBezTo>
                  <a:lnTo>
                    <a:pt x="83" y="8"/>
                  </a:lnTo>
                  <a:cubicBezTo>
                    <a:pt x="78" y="3"/>
                    <a:pt x="70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4076;p76">
              <a:extLst>
                <a:ext uri="{FF2B5EF4-FFF2-40B4-BE49-F238E27FC236}">
                  <a16:creationId xmlns:a16="http://schemas.microsoft.com/office/drawing/2014/main" id="{B5791E7B-4EA9-8E7E-86AE-1ABDFC9E7643}"/>
                </a:ext>
              </a:extLst>
            </p:cNvPr>
            <p:cNvSpPr/>
            <p:nvPr/>
          </p:nvSpPr>
          <p:spPr>
            <a:xfrm>
              <a:off x="6268100" y="3584800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119" y="0"/>
                  </a:moveTo>
                  <a:cubicBezTo>
                    <a:pt x="99" y="0"/>
                    <a:pt x="75" y="6"/>
                    <a:pt x="50" y="19"/>
                  </a:cubicBezTo>
                  <a:lnTo>
                    <a:pt x="67" y="85"/>
                  </a:lnTo>
                  <a:lnTo>
                    <a:pt x="34" y="35"/>
                  </a:lnTo>
                  <a:lnTo>
                    <a:pt x="0" y="52"/>
                  </a:lnTo>
                  <a:lnTo>
                    <a:pt x="0" y="152"/>
                  </a:lnTo>
                  <a:lnTo>
                    <a:pt x="16" y="185"/>
                  </a:lnTo>
                  <a:lnTo>
                    <a:pt x="67" y="201"/>
                  </a:lnTo>
                  <a:lnTo>
                    <a:pt x="116" y="201"/>
                  </a:lnTo>
                  <a:lnTo>
                    <a:pt x="133" y="190"/>
                  </a:lnTo>
                  <a:lnTo>
                    <a:pt x="133" y="190"/>
                  </a:lnTo>
                  <a:cubicBezTo>
                    <a:pt x="130" y="201"/>
                    <a:pt x="116" y="201"/>
                    <a:pt x="116" y="201"/>
                  </a:cubicBezTo>
                  <a:lnTo>
                    <a:pt x="134" y="201"/>
                  </a:lnTo>
                  <a:lnTo>
                    <a:pt x="134" y="190"/>
                  </a:lnTo>
                  <a:lnTo>
                    <a:pt x="151" y="179"/>
                  </a:lnTo>
                  <a:lnTo>
                    <a:pt x="151" y="179"/>
                  </a:lnTo>
                  <a:cubicBezTo>
                    <a:pt x="150" y="181"/>
                    <a:pt x="150" y="183"/>
                    <a:pt x="150" y="185"/>
                  </a:cubicBezTo>
                  <a:lnTo>
                    <a:pt x="167" y="168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83" y="152"/>
                  </a:lnTo>
                  <a:lnTo>
                    <a:pt x="200" y="135"/>
                  </a:lnTo>
                  <a:lnTo>
                    <a:pt x="200" y="68"/>
                  </a:lnTo>
                  <a:cubicBezTo>
                    <a:pt x="200" y="68"/>
                    <a:pt x="200" y="52"/>
                    <a:pt x="183" y="35"/>
                  </a:cubicBezTo>
                  <a:cubicBezTo>
                    <a:pt x="173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4077;p76">
              <a:extLst>
                <a:ext uri="{FF2B5EF4-FFF2-40B4-BE49-F238E27FC236}">
                  <a16:creationId xmlns:a16="http://schemas.microsoft.com/office/drawing/2014/main" id="{75B1FFF7-0C85-AAFE-079B-484CE89C99EF}"/>
                </a:ext>
              </a:extLst>
            </p:cNvPr>
            <p:cNvSpPr/>
            <p:nvPr/>
          </p:nvSpPr>
          <p:spPr>
            <a:xfrm>
              <a:off x="6284775" y="354190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1"/>
                  </a:moveTo>
                  <a:cubicBezTo>
                    <a:pt x="16" y="1"/>
                    <a:pt x="0" y="17"/>
                    <a:pt x="0" y="34"/>
                  </a:cubicBezTo>
                  <a:lnTo>
                    <a:pt x="0" y="50"/>
                  </a:lnTo>
                  <a:lnTo>
                    <a:pt x="16" y="67"/>
                  </a:lnTo>
                  <a:cubicBezTo>
                    <a:pt x="34" y="67"/>
                    <a:pt x="50" y="50"/>
                    <a:pt x="50" y="50"/>
                  </a:cubicBezTo>
                  <a:lnTo>
                    <a:pt x="50" y="17"/>
                  </a:lnTo>
                  <a:cubicBezTo>
                    <a:pt x="34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4078;p76">
              <a:extLst>
                <a:ext uri="{FF2B5EF4-FFF2-40B4-BE49-F238E27FC236}">
                  <a16:creationId xmlns:a16="http://schemas.microsoft.com/office/drawing/2014/main" id="{EDB179EF-8482-4BDD-45E0-B0D9C204E2C7}"/>
                </a:ext>
              </a:extLst>
            </p:cNvPr>
            <p:cNvSpPr/>
            <p:nvPr/>
          </p:nvSpPr>
          <p:spPr>
            <a:xfrm>
              <a:off x="6277275" y="357897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67" y="1"/>
                  </a:moveTo>
                  <a:cubicBezTo>
                    <a:pt x="34" y="18"/>
                    <a:pt x="16" y="52"/>
                    <a:pt x="16" y="85"/>
                  </a:cubicBezTo>
                  <a:cubicBezTo>
                    <a:pt x="0" y="118"/>
                    <a:pt x="16" y="152"/>
                    <a:pt x="34" y="168"/>
                  </a:cubicBezTo>
                  <a:lnTo>
                    <a:pt x="50" y="185"/>
                  </a:lnTo>
                  <a:lnTo>
                    <a:pt x="83" y="201"/>
                  </a:lnTo>
                  <a:lnTo>
                    <a:pt x="116" y="218"/>
                  </a:lnTo>
                  <a:lnTo>
                    <a:pt x="150" y="201"/>
                  </a:lnTo>
                  <a:cubicBezTo>
                    <a:pt x="183" y="185"/>
                    <a:pt x="216" y="152"/>
                    <a:pt x="216" y="118"/>
                  </a:cubicBezTo>
                  <a:cubicBezTo>
                    <a:pt x="216" y="85"/>
                    <a:pt x="216" y="52"/>
                    <a:pt x="200" y="34"/>
                  </a:cubicBezTo>
                  <a:lnTo>
                    <a:pt x="183" y="1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4079;p76">
              <a:extLst>
                <a:ext uri="{FF2B5EF4-FFF2-40B4-BE49-F238E27FC236}">
                  <a16:creationId xmlns:a16="http://schemas.microsoft.com/office/drawing/2014/main" id="{78743082-C480-9B9A-3D1F-1CF9B978B352}"/>
                </a:ext>
              </a:extLst>
            </p:cNvPr>
            <p:cNvSpPr/>
            <p:nvPr/>
          </p:nvSpPr>
          <p:spPr>
            <a:xfrm>
              <a:off x="6299775" y="3558675"/>
              <a:ext cx="4200" cy="3850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86" y="1"/>
                  </a:moveTo>
                  <a:cubicBezTo>
                    <a:pt x="71" y="1"/>
                    <a:pt x="59" y="5"/>
                    <a:pt x="50" y="13"/>
                  </a:cubicBezTo>
                  <a:cubicBezTo>
                    <a:pt x="17" y="30"/>
                    <a:pt x="1" y="46"/>
                    <a:pt x="1" y="79"/>
                  </a:cubicBezTo>
                  <a:lnTo>
                    <a:pt x="1" y="113"/>
                  </a:lnTo>
                  <a:lnTo>
                    <a:pt x="17" y="130"/>
                  </a:lnTo>
                  <a:cubicBezTo>
                    <a:pt x="29" y="141"/>
                    <a:pt x="49" y="153"/>
                    <a:pt x="72" y="153"/>
                  </a:cubicBezTo>
                  <a:cubicBezTo>
                    <a:pt x="81" y="153"/>
                    <a:pt x="91" y="151"/>
                    <a:pt x="101" y="146"/>
                  </a:cubicBezTo>
                  <a:cubicBezTo>
                    <a:pt x="150" y="130"/>
                    <a:pt x="167" y="97"/>
                    <a:pt x="150" y="46"/>
                  </a:cubicBezTo>
                  <a:lnTo>
                    <a:pt x="134" y="30"/>
                  </a:lnTo>
                  <a:lnTo>
                    <a:pt x="134" y="13"/>
                  </a:lnTo>
                  <a:cubicBezTo>
                    <a:pt x="117" y="5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4080;p76">
              <a:extLst>
                <a:ext uri="{FF2B5EF4-FFF2-40B4-BE49-F238E27FC236}">
                  <a16:creationId xmlns:a16="http://schemas.microsoft.com/office/drawing/2014/main" id="{7EB13BEB-59B3-E21B-484E-91DFAC86AD1A}"/>
                </a:ext>
              </a:extLst>
            </p:cNvPr>
            <p:cNvSpPr/>
            <p:nvPr/>
          </p:nvSpPr>
          <p:spPr>
            <a:xfrm>
              <a:off x="6281425" y="3569425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117" y="0"/>
                  </a:moveTo>
                  <a:cubicBezTo>
                    <a:pt x="101" y="0"/>
                    <a:pt x="50" y="0"/>
                    <a:pt x="17" y="49"/>
                  </a:cubicBezTo>
                  <a:lnTo>
                    <a:pt x="1" y="100"/>
                  </a:lnTo>
                  <a:lnTo>
                    <a:pt x="1" y="116"/>
                  </a:lnTo>
                  <a:lnTo>
                    <a:pt x="17" y="167"/>
                  </a:lnTo>
                  <a:lnTo>
                    <a:pt x="34" y="200"/>
                  </a:lnTo>
                  <a:lnTo>
                    <a:pt x="84" y="216"/>
                  </a:lnTo>
                  <a:lnTo>
                    <a:pt x="150" y="216"/>
                  </a:lnTo>
                  <a:cubicBezTo>
                    <a:pt x="184" y="183"/>
                    <a:pt x="201" y="149"/>
                    <a:pt x="201" y="133"/>
                  </a:cubicBezTo>
                  <a:cubicBezTo>
                    <a:pt x="217" y="100"/>
                    <a:pt x="201" y="67"/>
                    <a:pt x="184" y="33"/>
                  </a:cubicBezTo>
                  <a:lnTo>
                    <a:pt x="168" y="16"/>
                  </a:lnTo>
                  <a:lnTo>
                    <a:pt x="150" y="1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4081;p76">
              <a:extLst>
                <a:ext uri="{FF2B5EF4-FFF2-40B4-BE49-F238E27FC236}">
                  <a16:creationId xmlns:a16="http://schemas.microsoft.com/office/drawing/2014/main" id="{02B85BBF-0C65-02A5-6608-B0CD4B1D6705}"/>
                </a:ext>
              </a:extLst>
            </p:cNvPr>
            <p:cNvSpPr/>
            <p:nvPr/>
          </p:nvSpPr>
          <p:spPr>
            <a:xfrm>
              <a:off x="6305175" y="350395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18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8" y="51"/>
                  </a:lnTo>
                  <a:cubicBezTo>
                    <a:pt x="29" y="51"/>
                    <a:pt x="32" y="58"/>
                    <a:pt x="39" y="58"/>
                  </a:cubicBezTo>
                  <a:cubicBezTo>
                    <a:pt x="42" y="58"/>
                    <a:pt x="46" y="57"/>
                    <a:pt x="51" y="51"/>
                  </a:cubicBezTo>
                  <a:lnTo>
                    <a:pt x="51" y="34"/>
                  </a:lnTo>
                  <a:lnTo>
                    <a:pt x="51" y="18"/>
                  </a:lnTo>
                  <a:cubicBezTo>
                    <a:pt x="51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4082;p76">
              <a:extLst>
                <a:ext uri="{FF2B5EF4-FFF2-40B4-BE49-F238E27FC236}">
                  <a16:creationId xmlns:a16="http://schemas.microsoft.com/office/drawing/2014/main" id="{006FA53D-51D4-BD75-BABF-7DD712ACCEBE}"/>
                </a:ext>
              </a:extLst>
            </p:cNvPr>
            <p:cNvSpPr/>
            <p:nvPr/>
          </p:nvSpPr>
          <p:spPr>
            <a:xfrm>
              <a:off x="6299350" y="35706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51" y="0"/>
                    <a:pt x="34" y="0"/>
                    <a:pt x="18" y="18"/>
                  </a:cubicBezTo>
                  <a:lnTo>
                    <a:pt x="0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8" y="118"/>
                  </a:lnTo>
                  <a:lnTo>
                    <a:pt x="51" y="134"/>
                  </a:lnTo>
                  <a:lnTo>
                    <a:pt x="67" y="134"/>
                  </a:lnTo>
                  <a:lnTo>
                    <a:pt x="100" y="118"/>
                  </a:lnTo>
                  <a:lnTo>
                    <a:pt x="118" y="100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34" y="34"/>
                  </a:lnTo>
                  <a:cubicBezTo>
                    <a:pt x="118" y="18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4083;p76">
              <a:extLst>
                <a:ext uri="{FF2B5EF4-FFF2-40B4-BE49-F238E27FC236}">
                  <a16:creationId xmlns:a16="http://schemas.microsoft.com/office/drawing/2014/main" id="{EF0CBD83-455B-E77C-9306-C5314E5FD46A}"/>
                </a:ext>
              </a:extLst>
            </p:cNvPr>
            <p:cNvSpPr/>
            <p:nvPr/>
          </p:nvSpPr>
          <p:spPr>
            <a:xfrm>
              <a:off x="6253500" y="3575075"/>
              <a:ext cx="3775" cy="3575"/>
            </a:xfrm>
            <a:custGeom>
              <a:avLst/>
              <a:gdLst/>
              <a:ahLst/>
              <a:cxnLst/>
              <a:rect l="l" t="t" r="r" b="b"/>
              <a:pathLst>
                <a:path w="151" h="143" extrusionOk="0">
                  <a:moveTo>
                    <a:pt x="63" y="1"/>
                  </a:moveTo>
                  <a:cubicBezTo>
                    <a:pt x="53" y="1"/>
                    <a:pt x="42" y="3"/>
                    <a:pt x="33" y="7"/>
                  </a:cubicBezTo>
                  <a:cubicBezTo>
                    <a:pt x="17" y="24"/>
                    <a:pt x="0" y="57"/>
                    <a:pt x="0" y="90"/>
                  </a:cubicBezTo>
                  <a:lnTo>
                    <a:pt x="17" y="108"/>
                  </a:lnTo>
                  <a:lnTo>
                    <a:pt x="33" y="124"/>
                  </a:lnTo>
                  <a:cubicBezTo>
                    <a:pt x="48" y="138"/>
                    <a:pt x="62" y="143"/>
                    <a:pt x="76" y="143"/>
                  </a:cubicBezTo>
                  <a:cubicBezTo>
                    <a:pt x="95" y="143"/>
                    <a:pt x="114" y="134"/>
                    <a:pt x="133" y="124"/>
                  </a:cubicBezTo>
                  <a:lnTo>
                    <a:pt x="133" y="108"/>
                  </a:lnTo>
                  <a:cubicBezTo>
                    <a:pt x="151" y="90"/>
                    <a:pt x="151" y="57"/>
                    <a:pt x="133" y="41"/>
                  </a:cubicBezTo>
                  <a:cubicBezTo>
                    <a:pt x="122" y="16"/>
                    <a:pt x="92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4084;p76">
              <a:extLst>
                <a:ext uri="{FF2B5EF4-FFF2-40B4-BE49-F238E27FC236}">
                  <a16:creationId xmlns:a16="http://schemas.microsoft.com/office/drawing/2014/main" id="{A0F0A5AE-5E71-BBD2-2CF7-098A9D6EE889}"/>
                </a:ext>
              </a:extLst>
            </p:cNvPr>
            <p:cNvSpPr/>
            <p:nvPr/>
          </p:nvSpPr>
          <p:spPr>
            <a:xfrm>
              <a:off x="6248075" y="3562300"/>
              <a:ext cx="2950" cy="2975"/>
            </a:xfrm>
            <a:custGeom>
              <a:avLst/>
              <a:gdLst/>
              <a:ahLst/>
              <a:cxnLst/>
              <a:rect l="l" t="t" r="r" b="b"/>
              <a:pathLst>
                <a:path w="118" h="119" extrusionOk="0">
                  <a:moveTo>
                    <a:pt x="17" y="1"/>
                  </a:moveTo>
                  <a:lnTo>
                    <a:pt x="1" y="18"/>
                  </a:lnTo>
                  <a:lnTo>
                    <a:pt x="1" y="52"/>
                  </a:lnTo>
                  <a:lnTo>
                    <a:pt x="1" y="85"/>
                  </a:lnTo>
                  <a:lnTo>
                    <a:pt x="17" y="101"/>
                  </a:lnTo>
                  <a:lnTo>
                    <a:pt x="50" y="118"/>
                  </a:lnTo>
                  <a:lnTo>
                    <a:pt x="84" y="118"/>
                  </a:lnTo>
                  <a:lnTo>
                    <a:pt x="101" y="85"/>
                  </a:lnTo>
                  <a:lnTo>
                    <a:pt x="117" y="52"/>
                  </a:lnTo>
                  <a:lnTo>
                    <a:pt x="117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4085;p76">
              <a:extLst>
                <a:ext uri="{FF2B5EF4-FFF2-40B4-BE49-F238E27FC236}">
                  <a16:creationId xmlns:a16="http://schemas.microsoft.com/office/drawing/2014/main" id="{D51AACBC-D0C9-1A9E-12CF-B7E1D80B2A5C}"/>
                </a:ext>
              </a:extLst>
            </p:cNvPr>
            <p:cNvSpPr/>
            <p:nvPr/>
          </p:nvSpPr>
          <p:spPr>
            <a:xfrm>
              <a:off x="6267275" y="3565250"/>
              <a:ext cx="4175" cy="4775"/>
            </a:xfrm>
            <a:custGeom>
              <a:avLst/>
              <a:gdLst/>
              <a:ahLst/>
              <a:cxnLst/>
              <a:rect l="l" t="t" r="r" b="b"/>
              <a:pathLst>
                <a:path w="167" h="191" extrusionOk="0">
                  <a:moveTo>
                    <a:pt x="67" y="0"/>
                  </a:moveTo>
                  <a:cubicBezTo>
                    <a:pt x="33" y="16"/>
                    <a:pt x="16" y="34"/>
                    <a:pt x="16" y="67"/>
                  </a:cubicBezTo>
                  <a:lnTo>
                    <a:pt x="0" y="100"/>
                  </a:lnTo>
                  <a:lnTo>
                    <a:pt x="0" y="134"/>
                  </a:lnTo>
                  <a:lnTo>
                    <a:pt x="16" y="167"/>
                  </a:lnTo>
                  <a:cubicBezTo>
                    <a:pt x="28" y="178"/>
                    <a:pt x="40" y="190"/>
                    <a:pt x="52" y="190"/>
                  </a:cubicBezTo>
                  <a:cubicBezTo>
                    <a:pt x="57" y="190"/>
                    <a:pt x="62" y="188"/>
                    <a:pt x="67" y="183"/>
                  </a:cubicBezTo>
                  <a:cubicBezTo>
                    <a:pt x="100" y="183"/>
                    <a:pt x="116" y="183"/>
                    <a:pt x="116" y="167"/>
                  </a:cubicBezTo>
                  <a:lnTo>
                    <a:pt x="133" y="134"/>
                  </a:lnTo>
                  <a:lnTo>
                    <a:pt x="133" y="116"/>
                  </a:lnTo>
                  <a:cubicBezTo>
                    <a:pt x="133" y="116"/>
                    <a:pt x="149" y="116"/>
                    <a:pt x="149" y="100"/>
                  </a:cubicBezTo>
                  <a:cubicBezTo>
                    <a:pt x="167" y="67"/>
                    <a:pt x="167" y="34"/>
                    <a:pt x="133" y="16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4086;p76">
              <a:extLst>
                <a:ext uri="{FF2B5EF4-FFF2-40B4-BE49-F238E27FC236}">
                  <a16:creationId xmlns:a16="http://schemas.microsoft.com/office/drawing/2014/main" id="{A5E17408-A4F7-A7CA-8ACC-15AE80653867}"/>
                </a:ext>
              </a:extLst>
            </p:cNvPr>
            <p:cNvSpPr/>
            <p:nvPr/>
          </p:nvSpPr>
          <p:spPr>
            <a:xfrm>
              <a:off x="6277675" y="3558400"/>
              <a:ext cx="3350" cy="2700"/>
            </a:xfrm>
            <a:custGeom>
              <a:avLst/>
              <a:gdLst/>
              <a:ahLst/>
              <a:cxnLst/>
              <a:rect l="l" t="t" r="r" b="b"/>
              <a:pathLst>
                <a:path w="134" h="108" extrusionOk="0">
                  <a:moveTo>
                    <a:pt x="86" y="0"/>
                  </a:moveTo>
                  <a:cubicBezTo>
                    <a:pt x="74" y="0"/>
                    <a:pt x="62" y="12"/>
                    <a:pt x="51" y="24"/>
                  </a:cubicBezTo>
                  <a:cubicBezTo>
                    <a:pt x="18" y="41"/>
                    <a:pt x="0" y="74"/>
                    <a:pt x="34" y="108"/>
                  </a:cubicBezTo>
                  <a:lnTo>
                    <a:pt x="84" y="108"/>
                  </a:lnTo>
                  <a:cubicBezTo>
                    <a:pt x="100" y="108"/>
                    <a:pt x="118" y="108"/>
                    <a:pt x="134" y="90"/>
                  </a:cubicBezTo>
                  <a:lnTo>
                    <a:pt x="134" y="74"/>
                  </a:lnTo>
                  <a:lnTo>
                    <a:pt x="134" y="57"/>
                  </a:lnTo>
                  <a:lnTo>
                    <a:pt x="134" y="24"/>
                  </a:lnTo>
                  <a:cubicBezTo>
                    <a:pt x="134" y="8"/>
                    <a:pt x="118" y="8"/>
                    <a:pt x="100" y="8"/>
                  </a:cubicBezTo>
                  <a:cubicBezTo>
                    <a:pt x="96" y="2"/>
                    <a:pt x="91" y="0"/>
                    <a:pt x="8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4087;p76">
              <a:extLst>
                <a:ext uri="{FF2B5EF4-FFF2-40B4-BE49-F238E27FC236}">
                  <a16:creationId xmlns:a16="http://schemas.microsoft.com/office/drawing/2014/main" id="{C4B5411F-8D92-7FFE-133D-5A4D303AB9E1}"/>
                </a:ext>
              </a:extLst>
            </p:cNvPr>
            <p:cNvSpPr/>
            <p:nvPr/>
          </p:nvSpPr>
          <p:spPr>
            <a:xfrm>
              <a:off x="6293100" y="3552300"/>
              <a:ext cx="3375" cy="3875"/>
            </a:xfrm>
            <a:custGeom>
              <a:avLst/>
              <a:gdLst/>
              <a:ahLst/>
              <a:cxnLst/>
              <a:rect l="l" t="t" r="r" b="b"/>
              <a:pathLst>
                <a:path w="135" h="155" extrusionOk="0">
                  <a:moveTo>
                    <a:pt x="68" y="1"/>
                  </a:moveTo>
                  <a:cubicBezTo>
                    <a:pt x="50" y="1"/>
                    <a:pt x="34" y="1"/>
                    <a:pt x="17" y="18"/>
                  </a:cubicBezTo>
                  <a:lnTo>
                    <a:pt x="1" y="51"/>
                  </a:lnTo>
                  <a:lnTo>
                    <a:pt x="1" y="67"/>
                  </a:lnTo>
                  <a:lnTo>
                    <a:pt x="1" y="101"/>
                  </a:lnTo>
                  <a:cubicBezTo>
                    <a:pt x="15" y="116"/>
                    <a:pt x="41" y="155"/>
                    <a:pt x="91" y="155"/>
                  </a:cubicBezTo>
                  <a:cubicBezTo>
                    <a:pt x="99" y="155"/>
                    <a:pt x="108" y="154"/>
                    <a:pt x="117" y="151"/>
                  </a:cubicBezTo>
                  <a:lnTo>
                    <a:pt x="134" y="101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7" y="34"/>
                  </a:lnTo>
                  <a:cubicBezTo>
                    <a:pt x="117" y="34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4088;p76">
              <a:extLst>
                <a:ext uri="{FF2B5EF4-FFF2-40B4-BE49-F238E27FC236}">
                  <a16:creationId xmlns:a16="http://schemas.microsoft.com/office/drawing/2014/main" id="{3513B6A4-6676-2CC7-0883-9AA506B7ED82}"/>
                </a:ext>
              </a:extLst>
            </p:cNvPr>
            <p:cNvSpPr/>
            <p:nvPr/>
          </p:nvSpPr>
          <p:spPr>
            <a:xfrm>
              <a:off x="6304775" y="3589250"/>
              <a:ext cx="7100" cy="11425"/>
            </a:xfrm>
            <a:custGeom>
              <a:avLst/>
              <a:gdLst/>
              <a:ahLst/>
              <a:cxnLst/>
              <a:rect l="l" t="t" r="r" b="b"/>
              <a:pathLst>
                <a:path w="284" h="457" extrusionOk="0">
                  <a:moveTo>
                    <a:pt x="188" y="1"/>
                  </a:moveTo>
                  <a:cubicBezTo>
                    <a:pt x="176" y="1"/>
                    <a:pt x="164" y="3"/>
                    <a:pt x="150" y="7"/>
                  </a:cubicBezTo>
                  <a:lnTo>
                    <a:pt x="117" y="41"/>
                  </a:lnTo>
                  <a:lnTo>
                    <a:pt x="101" y="41"/>
                  </a:lnTo>
                  <a:cubicBezTo>
                    <a:pt x="101" y="57"/>
                    <a:pt x="83" y="74"/>
                    <a:pt x="83" y="90"/>
                  </a:cubicBezTo>
                  <a:lnTo>
                    <a:pt x="67" y="90"/>
                  </a:lnTo>
                  <a:lnTo>
                    <a:pt x="17" y="141"/>
                  </a:lnTo>
                  <a:lnTo>
                    <a:pt x="1" y="174"/>
                  </a:lnTo>
                  <a:lnTo>
                    <a:pt x="17" y="224"/>
                  </a:lnTo>
                  <a:cubicBezTo>
                    <a:pt x="17" y="241"/>
                    <a:pt x="17" y="257"/>
                    <a:pt x="34" y="274"/>
                  </a:cubicBezTo>
                  <a:lnTo>
                    <a:pt x="34" y="290"/>
                  </a:lnTo>
                  <a:lnTo>
                    <a:pt x="1" y="341"/>
                  </a:lnTo>
                  <a:lnTo>
                    <a:pt x="17" y="341"/>
                  </a:lnTo>
                  <a:lnTo>
                    <a:pt x="1" y="357"/>
                  </a:lnTo>
                  <a:lnTo>
                    <a:pt x="17" y="424"/>
                  </a:lnTo>
                  <a:lnTo>
                    <a:pt x="34" y="441"/>
                  </a:lnTo>
                  <a:lnTo>
                    <a:pt x="83" y="457"/>
                  </a:lnTo>
                  <a:lnTo>
                    <a:pt x="167" y="457"/>
                  </a:lnTo>
                  <a:lnTo>
                    <a:pt x="183" y="441"/>
                  </a:lnTo>
                  <a:lnTo>
                    <a:pt x="201" y="374"/>
                  </a:lnTo>
                  <a:lnTo>
                    <a:pt x="217" y="357"/>
                  </a:lnTo>
                  <a:lnTo>
                    <a:pt x="201" y="308"/>
                  </a:lnTo>
                  <a:lnTo>
                    <a:pt x="183" y="290"/>
                  </a:lnTo>
                  <a:lnTo>
                    <a:pt x="201" y="290"/>
                  </a:lnTo>
                  <a:lnTo>
                    <a:pt x="217" y="257"/>
                  </a:lnTo>
                  <a:lnTo>
                    <a:pt x="217" y="190"/>
                  </a:lnTo>
                  <a:cubicBezTo>
                    <a:pt x="234" y="190"/>
                    <a:pt x="250" y="190"/>
                    <a:pt x="250" y="174"/>
                  </a:cubicBezTo>
                  <a:cubicBezTo>
                    <a:pt x="284" y="141"/>
                    <a:pt x="284" y="74"/>
                    <a:pt x="268" y="41"/>
                  </a:cubicBezTo>
                  <a:cubicBezTo>
                    <a:pt x="243" y="16"/>
                    <a:pt x="219" y="1"/>
                    <a:pt x="18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4089;p76">
              <a:extLst>
                <a:ext uri="{FF2B5EF4-FFF2-40B4-BE49-F238E27FC236}">
                  <a16:creationId xmlns:a16="http://schemas.microsoft.com/office/drawing/2014/main" id="{9985DD0D-349A-8729-179D-97DBCE375239}"/>
                </a:ext>
              </a:extLst>
            </p:cNvPr>
            <p:cNvSpPr/>
            <p:nvPr/>
          </p:nvSpPr>
          <p:spPr>
            <a:xfrm>
              <a:off x="6268500" y="361777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18" y="0"/>
                  </a:moveTo>
                  <a:cubicBezTo>
                    <a:pt x="84" y="0"/>
                    <a:pt x="51" y="16"/>
                    <a:pt x="34" y="34"/>
                  </a:cubicBezTo>
                  <a:cubicBezTo>
                    <a:pt x="0" y="83"/>
                    <a:pt x="0" y="134"/>
                    <a:pt x="34" y="167"/>
                  </a:cubicBezTo>
                  <a:cubicBezTo>
                    <a:pt x="51" y="200"/>
                    <a:pt x="84" y="216"/>
                    <a:pt x="118" y="216"/>
                  </a:cubicBezTo>
                  <a:cubicBezTo>
                    <a:pt x="151" y="216"/>
                    <a:pt x="184" y="200"/>
                    <a:pt x="200" y="183"/>
                  </a:cubicBezTo>
                  <a:lnTo>
                    <a:pt x="218" y="167"/>
                  </a:lnTo>
                  <a:lnTo>
                    <a:pt x="218" y="134"/>
                  </a:lnTo>
                  <a:cubicBezTo>
                    <a:pt x="234" y="100"/>
                    <a:pt x="218" y="67"/>
                    <a:pt x="200" y="50"/>
                  </a:cubicBezTo>
                  <a:cubicBezTo>
                    <a:pt x="167" y="16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4090;p76">
              <a:extLst>
                <a:ext uri="{FF2B5EF4-FFF2-40B4-BE49-F238E27FC236}">
                  <a16:creationId xmlns:a16="http://schemas.microsoft.com/office/drawing/2014/main" id="{164AEDD7-8AC4-0DF9-3F96-DA5FA920249F}"/>
                </a:ext>
              </a:extLst>
            </p:cNvPr>
            <p:cNvSpPr/>
            <p:nvPr/>
          </p:nvSpPr>
          <p:spPr>
            <a:xfrm>
              <a:off x="6261825" y="36569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" y="17"/>
                    <a:pt x="1" y="34"/>
                    <a:pt x="18" y="50"/>
                  </a:cubicBezTo>
                  <a:lnTo>
                    <a:pt x="34" y="50"/>
                  </a:lnTo>
                  <a:cubicBezTo>
                    <a:pt x="34" y="34"/>
                    <a:pt x="34" y="34"/>
                    <a:pt x="51" y="34"/>
                  </a:cubicBezTo>
                  <a:lnTo>
                    <a:pt x="51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4091;p76">
              <a:extLst>
                <a:ext uri="{FF2B5EF4-FFF2-40B4-BE49-F238E27FC236}">
                  <a16:creationId xmlns:a16="http://schemas.microsoft.com/office/drawing/2014/main" id="{2A49F1A3-1E87-1111-D4F8-29C5DB553A5A}"/>
                </a:ext>
              </a:extLst>
            </p:cNvPr>
            <p:cNvSpPr/>
            <p:nvPr/>
          </p:nvSpPr>
          <p:spPr>
            <a:xfrm>
              <a:off x="6309775" y="3566325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75" y="0"/>
                  </a:moveTo>
                  <a:cubicBezTo>
                    <a:pt x="51" y="0"/>
                    <a:pt x="30" y="16"/>
                    <a:pt x="17" y="40"/>
                  </a:cubicBezTo>
                  <a:cubicBezTo>
                    <a:pt x="1" y="73"/>
                    <a:pt x="1" y="91"/>
                    <a:pt x="17" y="124"/>
                  </a:cubicBezTo>
                  <a:cubicBezTo>
                    <a:pt x="34" y="124"/>
                    <a:pt x="34" y="124"/>
                    <a:pt x="50" y="140"/>
                  </a:cubicBezTo>
                  <a:lnTo>
                    <a:pt x="68" y="140"/>
                  </a:lnTo>
                  <a:cubicBezTo>
                    <a:pt x="84" y="140"/>
                    <a:pt x="117" y="140"/>
                    <a:pt x="134" y="124"/>
                  </a:cubicBezTo>
                  <a:cubicBezTo>
                    <a:pt x="150" y="91"/>
                    <a:pt x="150" y="57"/>
                    <a:pt x="134" y="40"/>
                  </a:cubicBezTo>
                  <a:lnTo>
                    <a:pt x="134" y="24"/>
                  </a:lnTo>
                  <a:lnTo>
                    <a:pt x="117" y="7"/>
                  </a:lnTo>
                  <a:lnTo>
                    <a:pt x="101" y="7"/>
                  </a:lnTo>
                  <a:cubicBezTo>
                    <a:pt x="92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4092;p76">
              <a:extLst>
                <a:ext uri="{FF2B5EF4-FFF2-40B4-BE49-F238E27FC236}">
                  <a16:creationId xmlns:a16="http://schemas.microsoft.com/office/drawing/2014/main" id="{54F930D9-6E65-B485-600E-6883ABA94239}"/>
                </a:ext>
              </a:extLst>
            </p:cNvPr>
            <p:cNvSpPr/>
            <p:nvPr/>
          </p:nvSpPr>
          <p:spPr>
            <a:xfrm>
              <a:off x="6315175" y="3579425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68" y="0"/>
                  </a:moveTo>
                  <a:lnTo>
                    <a:pt x="34" y="16"/>
                  </a:lnTo>
                  <a:cubicBezTo>
                    <a:pt x="1" y="50"/>
                    <a:pt x="1" y="83"/>
                    <a:pt x="34" y="116"/>
                  </a:cubicBezTo>
                  <a:cubicBezTo>
                    <a:pt x="52" y="150"/>
                    <a:pt x="68" y="150"/>
                    <a:pt x="101" y="150"/>
                  </a:cubicBezTo>
                  <a:lnTo>
                    <a:pt x="118" y="150"/>
                  </a:lnTo>
                  <a:lnTo>
                    <a:pt x="134" y="134"/>
                  </a:lnTo>
                  <a:lnTo>
                    <a:pt x="152" y="100"/>
                  </a:lnTo>
                  <a:cubicBezTo>
                    <a:pt x="152" y="83"/>
                    <a:pt x="152" y="67"/>
                    <a:pt x="134" y="50"/>
                  </a:cubicBezTo>
                  <a:lnTo>
                    <a:pt x="118" y="34"/>
                  </a:lnTo>
                  <a:lnTo>
                    <a:pt x="101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4093;p76">
              <a:extLst>
                <a:ext uri="{FF2B5EF4-FFF2-40B4-BE49-F238E27FC236}">
                  <a16:creationId xmlns:a16="http://schemas.microsoft.com/office/drawing/2014/main" id="{D417BBD7-7D8B-5A66-3ED2-5F44F84087EC}"/>
                </a:ext>
              </a:extLst>
            </p:cNvPr>
            <p:cNvSpPr/>
            <p:nvPr/>
          </p:nvSpPr>
          <p:spPr>
            <a:xfrm>
              <a:off x="6317675" y="366485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8" y="18"/>
                  </a:lnTo>
                  <a:lnTo>
                    <a:pt x="1" y="18"/>
                  </a:lnTo>
                  <a:lnTo>
                    <a:pt x="1" y="34"/>
                  </a:lnTo>
                  <a:lnTo>
                    <a:pt x="18" y="68"/>
                  </a:lnTo>
                  <a:lnTo>
                    <a:pt x="34" y="68"/>
                  </a:lnTo>
                  <a:cubicBezTo>
                    <a:pt x="52" y="52"/>
                    <a:pt x="52" y="34"/>
                    <a:pt x="52" y="34"/>
                  </a:cubicBezTo>
                  <a:lnTo>
                    <a:pt x="52" y="18"/>
                  </a:lnTo>
                  <a:cubicBezTo>
                    <a:pt x="52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4094;p76">
              <a:extLst>
                <a:ext uri="{FF2B5EF4-FFF2-40B4-BE49-F238E27FC236}">
                  <a16:creationId xmlns:a16="http://schemas.microsoft.com/office/drawing/2014/main" id="{48C2CF21-CEC3-16A9-78DF-552D0189473F}"/>
                </a:ext>
              </a:extLst>
            </p:cNvPr>
            <p:cNvSpPr/>
            <p:nvPr/>
          </p:nvSpPr>
          <p:spPr>
            <a:xfrm>
              <a:off x="6334350" y="35644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cubicBezTo>
                    <a:pt x="18" y="1"/>
                    <a:pt x="18" y="17"/>
                    <a:pt x="1" y="17"/>
                  </a:cubicBezTo>
                  <a:cubicBezTo>
                    <a:pt x="1" y="34"/>
                    <a:pt x="18" y="68"/>
                    <a:pt x="34" y="68"/>
                  </a:cubicBezTo>
                  <a:cubicBezTo>
                    <a:pt x="34" y="68"/>
                    <a:pt x="52" y="68"/>
                    <a:pt x="52" y="50"/>
                  </a:cubicBezTo>
                  <a:lnTo>
                    <a:pt x="52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4095;p76">
              <a:extLst>
                <a:ext uri="{FF2B5EF4-FFF2-40B4-BE49-F238E27FC236}">
                  <a16:creationId xmlns:a16="http://schemas.microsoft.com/office/drawing/2014/main" id="{F4E98B55-C92E-60C4-EE6F-4DBAAA019801}"/>
                </a:ext>
              </a:extLst>
            </p:cNvPr>
            <p:cNvSpPr/>
            <p:nvPr/>
          </p:nvSpPr>
          <p:spPr>
            <a:xfrm>
              <a:off x="6283950" y="3599475"/>
              <a:ext cx="5850" cy="5250"/>
            </a:xfrm>
            <a:custGeom>
              <a:avLst/>
              <a:gdLst/>
              <a:ahLst/>
              <a:cxnLst/>
              <a:rect l="l" t="t" r="r" b="b"/>
              <a:pathLst>
                <a:path w="234" h="210" extrusionOk="0">
                  <a:moveTo>
                    <a:pt x="105" y="0"/>
                  </a:moveTo>
                  <a:cubicBezTo>
                    <a:pt x="74" y="0"/>
                    <a:pt x="49" y="20"/>
                    <a:pt x="49" y="32"/>
                  </a:cubicBezTo>
                  <a:cubicBezTo>
                    <a:pt x="33" y="32"/>
                    <a:pt x="0" y="65"/>
                    <a:pt x="16" y="132"/>
                  </a:cubicBezTo>
                  <a:lnTo>
                    <a:pt x="33" y="148"/>
                  </a:lnTo>
                  <a:cubicBezTo>
                    <a:pt x="33" y="148"/>
                    <a:pt x="33" y="165"/>
                    <a:pt x="49" y="181"/>
                  </a:cubicBezTo>
                  <a:cubicBezTo>
                    <a:pt x="60" y="201"/>
                    <a:pt x="81" y="209"/>
                    <a:pt x="107" y="209"/>
                  </a:cubicBezTo>
                  <a:cubicBezTo>
                    <a:pt x="125" y="209"/>
                    <a:pt x="146" y="205"/>
                    <a:pt x="167" y="199"/>
                  </a:cubicBezTo>
                  <a:lnTo>
                    <a:pt x="183" y="165"/>
                  </a:lnTo>
                  <a:lnTo>
                    <a:pt x="200" y="165"/>
                  </a:lnTo>
                  <a:cubicBezTo>
                    <a:pt x="233" y="132"/>
                    <a:pt x="233" y="81"/>
                    <a:pt x="216" y="48"/>
                  </a:cubicBezTo>
                  <a:lnTo>
                    <a:pt x="149" y="15"/>
                  </a:lnTo>
                  <a:cubicBezTo>
                    <a:pt x="134" y="4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4096;p76">
              <a:extLst>
                <a:ext uri="{FF2B5EF4-FFF2-40B4-BE49-F238E27FC236}">
                  <a16:creationId xmlns:a16="http://schemas.microsoft.com/office/drawing/2014/main" id="{CE971926-69C6-3630-233B-A43D57A23BD5}"/>
                </a:ext>
              </a:extLst>
            </p:cNvPr>
            <p:cNvSpPr/>
            <p:nvPr/>
          </p:nvSpPr>
          <p:spPr>
            <a:xfrm>
              <a:off x="6315175" y="3568975"/>
              <a:ext cx="2525" cy="2975"/>
            </a:xfrm>
            <a:custGeom>
              <a:avLst/>
              <a:gdLst/>
              <a:ahLst/>
              <a:cxnLst/>
              <a:rect l="l" t="t" r="r" b="b"/>
              <a:pathLst>
                <a:path w="101" h="119" extrusionOk="0">
                  <a:moveTo>
                    <a:pt x="34" y="1"/>
                  </a:moveTo>
                  <a:lnTo>
                    <a:pt x="18" y="18"/>
                  </a:lnTo>
                  <a:lnTo>
                    <a:pt x="1" y="51"/>
                  </a:lnTo>
                  <a:lnTo>
                    <a:pt x="18" y="85"/>
                  </a:lnTo>
                  <a:cubicBezTo>
                    <a:pt x="34" y="101"/>
                    <a:pt x="52" y="118"/>
                    <a:pt x="85" y="118"/>
                  </a:cubicBezTo>
                  <a:lnTo>
                    <a:pt x="85" y="67"/>
                  </a:lnTo>
                  <a:cubicBezTo>
                    <a:pt x="85" y="51"/>
                    <a:pt x="85" y="51"/>
                    <a:pt x="101" y="51"/>
                  </a:cubicBezTo>
                  <a:lnTo>
                    <a:pt x="68" y="1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4097;p76">
              <a:extLst>
                <a:ext uri="{FF2B5EF4-FFF2-40B4-BE49-F238E27FC236}">
                  <a16:creationId xmlns:a16="http://schemas.microsoft.com/office/drawing/2014/main" id="{77086866-0659-4A6E-9EF8-9D0AF4FC4C14}"/>
                </a:ext>
              </a:extLst>
            </p:cNvPr>
            <p:cNvSpPr/>
            <p:nvPr/>
          </p:nvSpPr>
          <p:spPr>
            <a:xfrm>
              <a:off x="6276825" y="3593725"/>
              <a:ext cx="6700" cy="6125"/>
            </a:xfrm>
            <a:custGeom>
              <a:avLst/>
              <a:gdLst/>
              <a:ahLst/>
              <a:cxnLst/>
              <a:rect l="l" t="t" r="r" b="b"/>
              <a:pathLst>
                <a:path w="268" h="245" extrusionOk="0">
                  <a:moveTo>
                    <a:pt x="154" y="1"/>
                  </a:moveTo>
                  <a:cubicBezTo>
                    <a:pt x="130" y="1"/>
                    <a:pt x="105" y="9"/>
                    <a:pt x="85" y="29"/>
                  </a:cubicBezTo>
                  <a:cubicBezTo>
                    <a:pt x="68" y="45"/>
                    <a:pt x="68" y="62"/>
                    <a:pt x="52" y="62"/>
                  </a:cubicBezTo>
                  <a:cubicBezTo>
                    <a:pt x="1" y="111"/>
                    <a:pt x="1" y="162"/>
                    <a:pt x="1" y="178"/>
                  </a:cubicBezTo>
                  <a:lnTo>
                    <a:pt x="52" y="245"/>
                  </a:lnTo>
                  <a:lnTo>
                    <a:pt x="118" y="245"/>
                  </a:lnTo>
                  <a:cubicBezTo>
                    <a:pt x="134" y="245"/>
                    <a:pt x="168" y="245"/>
                    <a:pt x="185" y="229"/>
                  </a:cubicBezTo>
                  <a:lnTo>
                    <a:pt x="201" y="195"/>
                  </a:lnTo>
                  <a:cubicBezTo>
                    <a:pt x="218" y="178"/>
                    <a:pt x="234" y="162"/>
                    <a:pt x="252" y="129"/>
                  </a:cubicBezTo>
                  <a:cubicBezTo>
                    <a:pt x="252" y="129"/>
                    <a:pt x="268" y="78"/>
                    <a:pt x="234" y="29"/>
                  </a:cubicBezTo>
                  <a:lnTo>
                    <a:pt x="218" y="29"/>
                  </a:lnTo>
                  <a:lnTo>
                    <a:pt x="201" y="11"/>
                  </a:lnTo>
                  <a:cubicBezTo>
                    <a:pt x="187" y="5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4098;p76">
              <a:extLst>
                <a:ext uri="{FF2B5EF4-FFF2-40B4-BE49-F238E27FC236}">
                  <a16:creationId xmlns:a16="http://schemas.microsoft.com/office/drawing/2014/main" id="{3409AD01-42A5-52D7-4E63-FB323FA41B01}"/>
                </a:ext>
              </a:extLst>
            </p:cNvPr>
            <p:cNvSpPr/>
            <p:nvPr/>
          </p:nvSpPr>
          <p:spPr>
            <a:xfrm>
              <a:off x="6306450" y="3573150"/>
              <a:ext cx="3750" cy="3000"/>
            </a:xfrm>
            <a:custGeom>
              <a:avLst/>
              <a:gdLst/>
              <a:ahLst/>
              <a:cxnLst/>
              <a:rect l="l" t="t" r="r" b="b"/>
              <a:pathLst>
                <a:path w="150" h="120" extrusionOk="0">
                  <a:moveTo>
                    <a:pt x="50" y="0"/>
                  </a:moveTo>
                  <a:cubicBezTo>
                    <a:pt x="50" y="0"/>
                    <a:pt x="34" y="0"/>
                    <a:pt x="16" y="18"/>
                  </a:cubicBezTo>
                  <a:lnTo>
                    <a:pt x="0" y="34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16" y="101"/>
                  </a:lnTo>
                  <a:cubicBezTo>
                    <a:pt x="26" y="110"/>
                    <a:pt x="47" y="120"/>
                    <a:pt x="66" y="120"/>
                  </a:cubicBezTo>
                  <a:cubicBezTo>
                    <a:pt x="80" y="120"/>
                    <a:pt x="93" y="115"/>
                    <a:pt x="100" y="101"/>
                  </a:cubicBezTo>
                  <a:cubicBezTo>
                    <a:pt x="134" y="84"/>
                    <a:pt x="150" y="51"/>
                    <a:pt x="116" y="18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4099;p76">
              <a:extLst>
                <a:ext uri="{FF2B5EF4-FFF2-40B4-BE49-F238E27FC236}">
                  <a16:creationId xmlns:a16="http://schemas.microsoft.com/office/drawing/2014/main" id="{A6B2F8C5-A5CC-4F0A-1CC3-8F07691CD1FD}"/>
                </a:ext>
              </a:extLst>
            </p:cNvPr>
            <p:cNvSpPr/>
            <p:nvPr/>
          </p:nvSpPr>
          <p:spPr>
            <a:xfrm>
              <a:off x="6251425" y="3614825"/>
              <a:ext cx="5850" cy="7150"/>
            </a:xfrm>
            <a:custGeom>
              <a:avLst/>
              <a:gdLst/>
              <a:ahLst/>
              <a:cxnLst/>
              <a:rect l="l" t="t" r="r" b="b"/>
              <a:pathLst>
                <a:path w="234" h="286" extrusionOk="0">
                  <a:moveTo>
                    <a:pt x="67" y="1"/>
                  </a:moveTo>
                  <a:cubicBezTo>
                    <a:pt x="50" y="1"/>
                    <a:pt x="34" y="1"/>
                    <a:pt x="16" y="34"/>
                  </a:cubicBezTo>
                  <a:lnTo>
                    <a:pt x="0" y="52"/>
                  </a:lnTo>
                  <a:cubicBezTo>
                    <a:pt x="0" y="68"/>
                    <a:pt x="16" y="85"/>
                    <a:pt x="16" y="101"/>
                  </a:cubicBezTo>
                  <a:lnTo>
                    <a:pt x="34" y="118"/>
                  </a:lnTo>
                  <a:lnTo>
                    <a:pt x="67" y="134"/>
                  </a:lnTo>
                  <a:lnTo>
                    <a:pt x="83" y="134"/>
                  </a:lnTo>
                  <a:lnTo>
                    <a:pt x="83" y="152"/>
                  </a:lnTo>
                  <a:lnTo>
                    <a:pt x="67" y="152"/>
                  </a:lnTo>
                  <a:lnTo>
                    <a:pt x="67" y="168"/>
                  </a:lnTo>
                  <a:lnTo>
                    <a:pt x="67" y="185"/>
                  </a:lnTo>
                  <a:lnTo>
                    <a:pt x="67" y="201"/>
                  </a:lnTo>
                  <a:lnTo>
                    <a:pt x="50" y="234"/>
                  </a:lnTo>
                  <a:lnTo>
                    <a:pt x="50" y="268"/>
                  </a:lnTo>
                  <a:lnTo>
                    <a:pt x="83" y="285"/>
                  </a:lnTo>
                  <a:lnTo>
                    <a:pt x="150" y="285"/>
                  </a:lnTo>
                  <a:cubicBezTo>
                    <a:pt x="183" y="285"/>
                    <a:pt x="200" y="268"/>
                    <a:pt x="216" y="268"/>
                  </a:cubicBezTo>
                  <a:cubicBezTo>
                    <a:pt x="216" y="252"/>
                    <a:pt x="234" y="218"/>
                    <a:pt x="216" y="201"/>
                  </a:cubicBezTo>
                  <a:cubicBezTo>
                    <a:pt x="234" y="185"/>
                    <a:pt x="216" y="168"/>
                    <a:pt x="216" y="134"/>
                  </a:cubicBezTo>
                  <a:lnTo>
                    <a:pt x="200" y="134"/>
                  </a:lnTo>
                  <a:lnTo>
                    <a:pt x="183" y="118"/>
                  </a:lnTo>
                  <a:lnTo>
                    <a:pt x="134" y="118"/>
                  </a:lnTo>
                  <a:cubicBezTo>
                    <a:pt x="134" y="118"/>
                    <a:pt x="150" y="101"/>
                    <a:pt x="150" y="85"/>
                  </a:cubicBezTo>
                  <a:cubicBezTo>
                    <a:pt x="150" y="68"/>
                    <a:pt x="150" y="52"/>
                    <a:pt x="134" y="34"/>
                  </a:cubicBezTo>
                  <a:cubicBezTo>
                    <a:pt x="116" y="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4100;p76">
              <a:extLst>
                <a:ext uri="{FF2B5EF4-FFF2-40B4-BE49-F238E27FC236}">
                  <a16:creationId xmlns:a16="http://schemas.microsoft.com/office/drawing/2014/main" id="{9D0E8F03-B6FE-D409-4340-46BDFA39B3D0}"/>
                </a:ext>
              </a:extLst>
            </p:cNvPr>
            <p:cNvSpPr/>
            <p:nvPr/>
          </p:nvSpPr>
          <p:spPr>
            <a:xfrm>
              <a:off x="6218475" y="360982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0" y="1"/>
                  </a:moveTo>
                  <a:lnTo>
                    <a:pt x="0" y="34"/>
                  </a:lnTo>
                  <a:cubicBezTo>
                    <a:pt x="0" y="52"/>
                    <a:pt x="18" y="68"/>
                    <a:pt x="34" y="68"/>
                  </a:cubicBezTo>
                  <a:lnTo>
                    <a:pt x="51" y="68"/>
                  </a:lnTo>
                  <a:lnTo>
                    <a:pt x="51" y="52"/>
                  </a:lnTo>
                  <a:lnTo>
                    <a:pt x="67" y="52"/>
                  </a:lnTo>
                  <a:lnTo>
                    <a:pt x="84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4101;p76">
              <a:extLst>
                <a:ext uri="{FF2B5EF4-FFF2-40B4-BE49-F238E27FC236}">
                  <a16:creationId xmlns:a16="http://schemas.microsoft.com/office/drawing/2014/main" id="{4E5B64E3-260A-D2F1-A6AD-E13DB98F23E0}"/>
                </a:ext>
              </a:extLst>
            </p:cNvPr>
            <p:cNvSpPr/>
            <p:nvPr/>
          </p:nvSpPr>
          <p:spPr>
            <a:xfrm>
              <a:off x="6251825" y="3622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lnTo>
                    <a:pt x="34" y="17"/>
                  </a:lnTo>
                  <a:lnTo>
                    <a:pt x="18" y="33"/>
                  </a:lnTo>
                  <a:lnTo>
                    <a:pt x="0" y="67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18" y="117"/>
                  </a:lnTo>
                  <a:lnTo>
                    <a:pt x="51" y="133"/>
                  </a:lnTo>
                  <a:lnTo>
                    <a:pt x="100" y="133"/>
                  </a:lnTo>
                  <a:lnTo>
                    <a:pt x="118" y="117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34" y="33"/>
                  </a:lnTo>
                  <a:lnTo>
                    <a:pt x="118" y="33"/>
                  </a:lnTo>
                  <a:lnTo>
                    <a:pt x="84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4102;p76">
              <a:extLst>
                <a:ext uri="{FF2B5EF4-FFF2-40B4-BE49-F238E27FC236}">
                  <a16:creationId xmlns:a16="http://schemas.microsoft.com/office/drawing/2014/main" id="{AEA88856-5A67-D4B4-0F24-AF25FBFB4789}"/>
                </a:ext>
              </a:extLst>
            </p:cNvPr>
            <p:cNvSpPr/>
            <p:nvPr/>
          </p:nvSpPr>
          <p:spPr>
            <a:xfrm>
              <a:off x="6303125" y="358107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00" y="1"/>
                  </a:moveTo>
                  <a:cubicBezTo>
                    <a:pt x="67" y="1"/>
                    <a:pt x="49" y="17"/>
                    <a:pt x="33" y="50"/>
                  </a:cubicBezTo>
                  <a:lnTo>
                    <a:pt x="16" y="84"/>
                  </a:lnTo>
                  <a:lnTo>
                    <a:pt x="0" y="117"/>
                  </a:lnTo>
                  <a:cubicBezTo>
                    <a:pt x="0" y="117"/>
                    <a:pt x="0" y="150"/>
                    <a:pt x="33" y="184"/>
                  </a:cubicBezTo>
                  <a:lnTo>
                    <a:pt x="67" y="201"/>
                  </a:lnTo>
                  <a:lnTo>
                    <a:pt x="83" y="217"/>
                  </a:lnTo>
                  <a:lnTo>
                    <a:pt x="116" y="217"/>
                  </a:lnTo>
                  <a:cubicBezTo>
                    <a:pt x="149" y="217"/>
                    <a:pt x="183" y="184"/>
                    <a:pt x="200" y="150"/>
                  </a:cubicBezTo>
                  <a:cubicBezTo>
                    <a:pt x="216" y="117"/>
                    <a:pt x="200" y="84"/>
                    <a:pt x="183" y="50"/>
                  </a:cubicBezTo>
                  <a:cubicBezTo>
                    <a:pt x="167" y="17"/>
                    <a:pt x="133" y="17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4103;p76">
              <a:extLst>
                <a:ext uri="{FF2B5EF4-FFF2-40B4-BE49-F238E27FC236}">
                  <a16:creationId xmlns:a16="http://schemas.microsoft.com/office/drawing/2014/main" id="{1FF24933-92B7-588F-E090-8FC3DE11D8AE}"/>
                </a:ext>
              </a:extLst>
            </p:cNvPr>
            <p:cNvSpPr/>
            <p:nvPr/>
          </p:nvSpPr>
          <p:spPr>
            <a:xfrm>
              <a:off x="6271000" y="3602600"/>
              <a:ext cx="5450" cy="5200"/>
            </a:xfrm>
            <a:custGeom>
              <a:avLst/>
              <a:gdLst/>
              <a:ahLst/>
              <a:cxnLst/>
              <a:rect l="l" t="t" r="r" b="b"/>
              <a:pathLst>
                <a:path w="218" h="208" extrusionOk="0">
                  <a:moveTo>
                    <a:pt x="104" y="0"/>
                  </a:moveTo>
                  <a:cubicBezTo>
                    <a:pt x="75" y="0"/>
                    <a:pt x="42" y="16"/>
                    <a:pt x="18" y="40"/>
                  </a:cubicBezTo>
                  <a:lnTo>
                    <a:pt x="0" y="90"/>
                  </a:lnTo>
                  <a:lnTo>
                    <a:pt x="0" y="123"/>
                  </a:lnTo>
                  <a:lnTo>
                    <a:pt x="18" y="140"/>
                  </a:lnTo>
                  <a:lnTo>
                    <a:pt x="18" y="123"/>
                  </a:lnTo>
                  <a:lnTo>
                    <a:pt x="51" y="190"/>
                  </a:lnTo>
                  <a:lnTo>
                    <a:pt x="67" y="207"/>
                  </a:lnTo>
                  <a:lnTo>
                    <a:pt x="151" y="207"/>
                  </a:lnTo>
                  <a:cubicBezTo>
                    <a:pt x="218" y="156"/>
                    <a:pt x="218" y="90"/>
                    <a:pt x="218" y="74"/>
                  </a:cubicBezTo>
                  <a:lnTo>
                    <a:pt x="167" y="7"/>
                  </a:lnTo>
                  <a:lnTo>
                    <a:pt x="134" y="7"/>
                  </a:lnTo>
                  <a:cubicBezTo>
                    <a:pt x="125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4104;p76">
              <a:extLst>
                <a:ext uri="{FF2B5EF4-FFF2-40B4-BE49-F238E27FC236}">
                  <a16:creationId xmlns:a16="http://schemas.microsoft.com/office/drawing/2014/main" id="{BA08172F-DEC5-650B-F5B7-E72DA46C755A}"/>
                </a:ext>
              </a:extLst>
            </p:cNvPr>
            <p:cNvSpPr/>
            <p:nvPr/>
          </p:nvSpPr>
          <p:spPr>
            <a:xfrm>
              <a:off x="6348125" y="35877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" y="1"/>
                  </a:moveTo>
                  <a:lnTo>
                    <a:pt x="1" y="17"/>
                  </a:lnTo>
                  <a:lnTo>
                    <a:pt x="17" y="50"/>
                  </a:lnTo>
                  <a:lnTo>
                    <a:pt x="34" y="50"/>
                  </a:lnTo>
                  <a:cubicBezTo>
                    <a:pt x="50" y="50"/>
                    <a:pt x="50" y="34"/>
                    <a:pt x="50" y="34"/>
                  </a:cubicBezTo>
                  <a:cubicBezTo>
                    <a:pt x="68" y="17"/>
                    <a:pt x="50" y="17"/>
                    <a:pt x="50" y="17"/>
                  </a:cubicBezTo>
                  <a:cubicBezTo>
                    <a:pt x="50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4105;p76">
              <a:extLst>
                <a:ext uri="{FF2B5EF4-FFF2-40B4-BE49-F238E27FC236}">
                  <a16:creationId xmlns:a16="http://schemas.microsoft.com/office/drawing/2014/main" id="{64A9F92C-011D-D2DA-1E2D-AA9122FF0139}"/>
                </a:ext>
              </a:extLst>
            </p:cNvPr>
            <p:cNvSpPr/>
            <p:nvPr/>
          </p:nvSpPr>
          <p:spPr>
            <a:xfrm>
              <a:off x="6269775" y="363445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16" y="0"/>
                  </a:moveTo>
                  <a:cubicBezTo>
                    <a:pt x="100" y="0"/>
                    <a:pt x="100" y="0"/>
                    <a:pt x="83" y="16"/>
                  </a:cubicBezTo>
                  <a:cubicBezTo>
                    <a:pt x="66" y="8"/>
                    <a:pt x="54" y="4"/>
                    <a:pt x="43" y="4"/>
                  </a:cubicBezTo>
                  <a:cubicBezTo>
                    <a:pt x="33" y="4"/>
                    <a:pt x="25" y="8"/>
                    <a:pt x="16" y="16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00"/>
                  </a:lnTo>
                  <a:cubicBezTo>
                    <a:pt x="0" y="100"/>
                    <a:pt x="0" y="116"/>
                    <a:pt x="16" y="134"/>
                  </a:cubicBezTo>
                  <a:lnTo>
                    <a:pt x="33" y="150"/>
                  </a:lnTo>
                  <a:lnTo>
                    <a:pt x="67" y="150"/>
                  </a:lnTo>
                  <a:lnTo>
                    <a:pt x="67" y="200"/>
                  </a:lnTo>
                  <a:lnTo>
                    <a:pt x="83" y="216"/>
                  </a:lnTo>
                  <a:lnTo>
                    <a:pt x="133" y="216"/>
                  </a:lnTo>
                  <a:cubicBezTo>
                    <a:pt x="149" y="216"/>
                    <a:pt x="167" y="200"/>
                    <a:pt x="167" y="167"/>
                  </a:cubicBezTo>
                  <a:lnTo>
                    <a:pt x="167" y="167"/>
                  </a:lnTo>
                  <a:cubicBezTo>
                    <a:pt x="167" y="167"/>
                    <a:pt x="167" y="183"/>
                    <a:pt x="149" y="183"/>
                  </a:cubicBezTo>
                  <a:lnTo>
                    <a:pt x="167" y="167"/>
                  </a:lnTo>
                  <a:lnTo>
                    <a:pt x="167" y="167"/>
                  </a:lnTo>
                  <a:cubicBezTo>
                    <a:pt x="167" y="167"/>
                    <a:pt x="167" y="167"/>
                    <a:pt x="167" y="167"/>
                  </a:cubicBezTo>
                  <a:cubicBezTo>
                    <a:pt x="200" y="150"/>
                    <a:pt x="216" y="116"/>
                    <a:pt x="183" y="67"/>
                  </a:cubicBezTo>
                  <a:cubicBezTo>
                    <a:pt x="183" y="50"/>
                    <a:pt x="183" y="34"/>
                    <a:pt x="167" y="16"/>
                  </a:cubicBezTo>
                  <a:cubicBezTo>
                    <a:pt x="149" y="0"/>
                    <a:pt x="133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4106;p76">
              <a:extLst>
                <a:ext uri="{FF2B5EF4-FFF2-40B4-BE49-F238E27FC236}">
                  <a16:creationId xmlns:a16="http://schemas.microsoft.com/office/drawing/2014/main" id="{2549A20C-D5AB-56C1-F3E0-3486AD2370C5}"/>
                </a:ext>
              </a:extLst>
            </p:cNvPr>
            <p:cNvSpPr/>
            <p:nvPr/>
          </p:nvSpPr>
          <p:spPr>
            <a:xfrm>
              <a:off x="6339375" y="36102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33" y="0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33" y="50"/>
                  </a:lnTo>
                  <a:cubicBezTo>
                    <a:pt x="51" y="50"/>
                    <a:pt x="51" y="50"/>
                    <a:pt x="67" y="34"/>
                  </a:cubicBezTo>
                  <a:lnTo>
                    <a:pt x="67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4107;p76">
              <a:extLst>
                <a:ext uri="{FF2B5EF4-FFF2-40B4-BE49-F238E27FC236}">
                  <a16:creationId xmlns:a16="http://schemas.microsoft.com/office/drawing/2014/main" id="{113F7928-4EE3-0B24-9A1D-C1870E15E3BD}"/>
                </a:ext>
              </a:extLst>
            </p:cNvPr>
            <p:cNvSpPr/>
            <p:nvPr/>
          </p:nvSpPr>
          <p:spPr>
            <a:xfrm>
              <a:off x="6293500" y="364527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52" y="1"/>
                  </a:moveTo>
                  <a:lnTo>
                    <a:pt x="18" y="17"/>
                  </a:lnTo>
                  <a:lnTo>
                    <a:pt x="18" y="34"/>
                  </a:lnTo>
                  <a:lnTo>
                    <a:pt x="1" y="68"/>
                  </a:lnTo>
                  <a:lnTo>
                    <a:pt x="1" y="84"/>
                  </a:lnTo>
                  <a:lnTo>
                    <a:pt x="18" y="101"/>
                  </a:lnTo>
                  <a:cubicBezTo>
                    <a:pt x="27" y="120"/>
                    <a:pt x="49" y="128"/>
                    <a:pt x="68" y="128"/>
                  </a:cubicBezTo>
                  <a:cubicBezTo>
                    <a:pt x="81" y="128"/>
                    <a:pt x="94" y="124"/>
                    <a:pt x="101" y="117"/>
                  </a:cubicBezTo>
                  <a:lnTo>
                    <a:pt x="118" y="101"/>
                  </a:lnTo>
                  <a:lnTo>
                    <a:pt x="134" y="68"/>
                  </a:lnTo>
                  <a:lnTo>
                    <a:pt x="134" y="50"/>
                  </a:lnTo>
                  <a:lnTo>
                    <a:pt x="101" y="50"/>
                  </a:lnTo>
                  <a:lnTo>
                    <a:pt x="134" y="34"/>
                  </a:lnTo>
                  <a:lnTo>
                    <a:pt x="118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4108;p76">
              <a:extLst>
                <a:ext uri="{FF2B5EF4-FFF2-40B4-BE49-F238E27FC236}">
                  <a16:creationId xmlns:a16="http://schemas.microsoft.com/office/drawing/2014/main" id="{A08DD374-D3F2-E9BE-804B-E1A18A10B99F}"/>
                </a:ext>
              </a:extLst>
            </p:cNvPr>
            <p:cNvSpPr/>
            <p:nvPr/>
          </p:nvSpPr>
          <p:spPr>
            <a:xfrm>
              <a:off x="6314775" y="3622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50" y="0"/>
                    <a:pt x="34" y="0"/>
                    <a:pt x="17" y="33"/>
                  </a:cubicBezTo>
                  <a:lnTo>
                    <a:pt x="1" y="51"/>
                  </a:lnTo>
                  <a:lnTo>
                    <a:pt x="1" y="84"/>
                  </a:lnTo>
                  <a:lnTo>
                    <a:pt x="1" y="100"/>
                  </a:lnTo>
                  <a:cubicBezTo>
                    <a:pt x="34" y="133"/>
                    <a:pt x="68" y="133"/>
                    <a:pt x="84" y="133"/>
                  </a:cubicBezTo>
                  <a:lnTo>
                    <a:pt x="117" y="100"/>
                  </a:lnTo>
                  <a:lnTo>
                    <a:pt x="134" y="84"/>
                  </a:lnTo>
                  <a:lnTo>
                    <a:pt x="134" y="51"/>
                  </a:lnTo>
                  <a:lnTo>
                    <a:pt x="117" y="33"/>
                  </a:lnTo>
                  <a:cubicBezTo>
                    <a:pt x="101" y="17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4109;p76">
              <a:extLst>
                <a:ext uri="{FF2B5EF4-FFF2-40B4-BE49-F238E27FC236}">
                  <a16:creationId xmlns:a16="http://schemas.microsoft.com/office/drawing/2014/main" id="{1AEEE6F7-7B8F-6B97-8451-A4BC2A6A8AC6}"/>
                </a:ext>
              </a:extLst>
            </p:cNvPr>
            <p:cNvSpPr/>
            <p:nvPr/>
          </p:nvSpPr>
          <p:spPr>
            <a:xfrm>
              <a:off x="6321025" y="362150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4" y="1"/>
                  </a:moveTo>
                  <a:cubicBezTo>
                    <a:pt x="51" y="1"/>
                    <a:pt x="34" y="1"/>
                    <a:pt x="18" y="18"/>
                  </a:cubicBezTo>
                  <a:cubicBezTo>
                    <a:pt x="0" y="34"/>
                    <a:pt x="0" y="85"/>
                    <a:pt x="0" y="85"/>
                  </a:cubicBezTo>
                  <a:lnTo>
                    <a:pt x="34" y="118"/>
                  </a:lnTo>
                  <a:lnTo>
                    <a:pt x="51" y="134"/>
                  </a:lnTo>
                  <a:lnTo>
                    <a:pt x="100" y="134"/>
                  </a:lnTo>
                  <a:lnTo>
                    <a:pt x="118" y="101"/>
                  </a:lnTo>
                  <a:lnTo>
                    <a:pt x="134" y="67"/>
                  </a:lnTo>
                  <a:cubicBezTo>
                    <a:pt x="134" y="67"/>
                    <a:pt x="134" y="51"/>
                    <a:pt x="118" y="34"/>
                  </a:cubicBez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4110;p76">
              <a:extLst>
                <a:ext uri="{FF2B5EF4-FFF2-40B4-BE49-F238E27FC236}">
                  <a16:creationId xmlns:a16="http://schemas.microsoft.com/office/drawing/2014/main" id="{7D0543F2-1265-C590-C180-EC84FBDE9895}"/>
                </a:ext>
              </a:extLst>
            </p:cNvPr>
            <p:cNvSpPr/>
            <p:nvPr/>
          </p:nvSpPr>
          <p:spPr>
            <a:xfrm>
              <a:off x="6308950" y="3640675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83" y="1"/>
                  </a:moveTo>
                  <a:lnTo>
                    <a:pt x="50" y="18"/>
                  </a:lnTo>
                  <a:cubicBezTo>
                    <a:pt x="16" y="51"/>
                    <a:pt x="0" y="67"/>
                    <a:pt x="16" y="101"/>
                  </a:cubicBezTo>
                  <a:lnTo>
                    <a:pt x="50" y="134"/>
                  </a:lnTo>
                  <a:lnTo>
                    <a:pt x="101" y="134"/>
                  </a:lnTo>
                  <a:cubicBezTo>
                    <a:pt x="117" y="118"/>
                    <a:pt x="134" y="118"/>
                    <a:pt x="150" y="85"/>
                  </a:cubicBezTo>
                  <a:cubicBezTo>
                    <a:pt x="150" y="67"/>
                    <a:pt x="150" y="51"/>
                    <a:pt x="134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4111;p76">
              <a:extLst>
                <a:ext uri="{FF2B5EF4-FFF2-40B4-BE49-F238E27FC236}">
                  <a16:creationId xmlns:a16="http://schemas.microsoft.com/office/drawing/2014/main" id="{F9C044E9-FD9C-C98A-A5C5-3B14E7B314E7}"/>
                </a:ext>
              </a:extLst>
            </p:cNvPr>
            <p:cNvSpPr/>
            <p:nvPr/>
          </p:nvSpPr>
          <p:spPr>
            <a:xfrm>
              <a:off x="6312275" y="3607775"/>
              <a:ext cx="5875" cy="6100"/>
            </a:xfrm>
            <a:custGeom>
              <a:avLst/>
              <a:gdLst/>
              <a:ahLst/>
              <a:cxnLst/>
              <a:rect l="l" t="t" r="r" b="b"/>
              <a:pathLst>
                <a:path w="235" h="244" extrusionOk="0">
                  <a:moveTo>
                    <a:pt x="68" y="0"/>
                  </a:moveTo>
                  <a:cubicBezTo>
                    <a:pt x="50" y="16"/>
                    <a:pt x="17" y="33"/>
                    <a:pt x="17" y="67"/>
                  </a:cubicBezTo>
                  <a:cubicBezTo>
                    <a:pt x="1" y="100"/>
                    <a:pt x="17" y="134"/>
                    <a:pt x="34" y="150"/>
                  </a:cubicBezTo>
                  <a:lnTo>
                    <a:pt x="50" y="200"/>
                  </a:lnTo>
                  <a:cubicBezTo>
                    <a:pt x="71" y="232"/>
                    <a:pt x="106" y="243"/>
                    <a:pt x="137" y="243"/>
                  </a:cubicBezTo>
                  <a:cubicBezTo>
                    <a:pt x="155" y="243"/>
                    <a:pt x="172" y="239"/>
                    <a:pt x="184" y="234"/>
                  </a:cubicBezTo>
                  <a:lnTo>
                    <a:pt x="201" y="200"/>
                  </a:lnTo>
                  <a:lnTo>
                    <a:pt x="217" y="200"/>
                  </a:lnTo>
                  <a:lnTo>
                    <a:pt x="217" y="150"/>
                  </a:lnTo>
                  <a:cubicBezTo>
                    <a:pt x="234" y="134"/>
                    <a:pt x="234" y="83"/>
                    <a:pt x="201" y="33"/>
                  </a:cubicBezTo>
                  <a:cubicBezTo>
                    <a:pt x="184" y="33"/>
                    <a:pt x="184" y="16"/>
                    <a:pt x="168" y="16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4112;p76">
              <a:extLst>
                <a:ext uri="{FF2B5EF4-FFF2-40B4-BE49-F238E27FC236}">
                  <a16:creationId xmlns:a16="http://schemas.microsoft.com/office/drawing/2014/main" id="{D8E80BD9-2C88-AD4D-E6E2-9D52364DAD80}"/>
                </a:ext>
              </a:extLst>
            </p:cNvPr>
            <p:cNvSpPr/>
            <p:nvPr/>
          </p:nvSpPr>
          <p:spPr>
            <a:xfrm>
              <a:off x="6328525" y="35990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51"/>
                    <a:pt x="1" y="67"/>
                    <a:pt x="18" y="84"/>
                  </a:cubicBezTo>
                  <a:lnTo>
                    <a:pt x="67" y="34"/>
                  </a:lnTo>
                  <a:lnTo>
                    <a:pt x="6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4113;p76">
              <a:extLst>
                <a:ext uri="{FF2B5EF4-FFF2-40B4-BE49-F238E27FC236}">
                  <a16:creationId xmlns:a16="http://schemas.microsoft.com/office/drawing/2014/main" id="{87E1A109-6A5F-F6AD-6B54-DED4DB2BF9BD}"/>
                </a:ext>
              </a:extLst>
            </p:cNvPr>
            <p:cNvSpPr/>
            <p:nvPr/>
          </p:nvSpPr>
          <p:spPr>
            <a:xfrm>
              <a:off x="6283100" y="352145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" y="1"/>
                  </a:moveTo>
                  <a:lnTo>
                    <a:pt x="1" y="34"/>
                  </a:lnTo>
                  <a:lnTo>
                    <a:pt x="34" y="51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4114;p76">
              <a:extLst>
                <a:ext uri="{FF2B5EF4-FFF2-40B4-BE49-F238E27FC236}">
                  <a16:creationId xmlns:a16="http://schemas.microsoft.com/office/drawing/2014/main" id="{D1B9E66D-5D3A-ABBD-FFE0-A2F31F44B2C8}"/>
                </a:ext>
              </a:extLst>
            </p:cNvPr>
            <p:cNvSpPr/>
            <p:nvPr/>
          </p:nvSpPr>
          <p:spPr>
            <a:xfrm>
              <a:off x="6288500" y="3657725"/>
              <a:ext cx="3800" cy="3000"/>
            </a:xfrm>
            <a:custGeom>
              <a:avLst/>
              <a:gdLst/>
              <a:ahLst/>
              <a:cxnLst/>
              <a:rect l="l" t="t" r="r" b="b"/>
              <a:pathLst>
                <a:path w="152" h="120" extrusionOk="0">
                  <a:moveTo>
                    <a:pt x="95" y="0"/>
                  </a:moveTo>
                  <a:cubicBezTo>
                    <a:pt x="81" y="0"/>
                    <a:pt x="62" y="5"/>
                    <a:pt x="34" y="19"/>
                  </a:cubicBezTo>
                  <a:lnTo>
                    <a:pt x="18" y="36"/>
                  </a:lnTo>
                  <a:lnTo>
                    <a:pt x="1" y="52"/>
                  </a:lnTo>
                  <a:lnTo>
                    <a:pt x="18" y="103"/>
                  </a:lnTo>
                  <a:cubicBezTo>
                    <a:pt x="34" y="119"/>
                    <a:pt x="51" y="119"/>
                    <a:pt x="67" y="119"/>
                  </a:cubicBezTo>
                  <a:cubicBezTo>
                    <a:pt x="85" y="119"/>
                    <a:pt x="118" y="119"/>
                    <a:pt x="134" y="103"/>
                  </a:cubicBezTo>
                  <a:lnTo>
                    <a:pt x="151" y="70"/>
                  </a:lnTo>
                  <a:lnTo>
                    <a:pt x="151" y="52"/>
                  </a:lnTo>
                  <a:lnTo>
                    <a:pt x="134" y="36"/>
                  </a:lnTo>
                  <a:lnTo>
                    <a:pt x="134" y="19"/>
                  </a:lnTo>
                  <a:cubicBezTo>
                    <a:pt x="125" y="10"/>
                    <a:pt x="115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4115;p76">
              <a:extLst>
                <a:ext uri="{FF2B5EF4-FFF2-40B4-BE49-F238E27FC236}">
                  <a16:creationId xmlns:a16="http://schemas.microsoft.com/office/drawing/2014/main" id="{C6755585-8C4B-8FB4-3EEB-E156B9A71DD2}"/>
                </a:ext>
              </a:extLst>
            </p:cNvPr>
            <p:cNvSpPr/>
            <p:nvPr/>
          </p:nvSpPr>
          <p:spPr>
            <a:xfrm>
              <a:off x="6326450" y="360360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8" y="0"/>
                  </a:moveTo>
                  <a:cubicBezTo>
                    <a:pt x="50" y="0"/>
                    <a:pt x="34" y="0"/>
                    <a:pt x="17" y="16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17" y="100"/>
                  </a:lnTo>
                  <a:lnTo>
                    <a:pt x="34" y="116"/>
                  </a:lnTo>
                  <a:lnTo>
                    <a:pt x="50" y="134"/>
                  </a:lnTo>
                  <a:lnTo>
                    <a:pt x="101" y="134"/>
                  </a:lnTo>
                  <a:cubicBezTo>
                    <a:pt x="134" y="116"/>
                    <a:pt x="134" y="100"/>
                    <a:pt x="134" y="83"/>
                  </a:cubicBezTo>
                  <a:cubicBezTo>
                    <a:pt x="150" y="67"/>
                    <a:pt x="134" y="34"/>
                    <a:pt x="134" y="16"/>
                  </a:cubicBezTo>
                  <a:cubicBezTo>
                    <a:pt x="117" y="0"/>
                    <a:pt x="101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4116;p76">
              <a:extLst>
                <a:ext uri="{FF2B5EF4-FFF2-40B4-BE49-F238E27FC236}">
                  <a16:creationId xmlns:a16="http://schemas.microsoft.com/office/drawing/2014/main" id="{0ACD00D7-6D0D-A9D7-E573-6299C0CF1CCA}"/>
                </a:ext>
              </a:extLst>
            </p:cNvPr>
            <p:cNvSpPr/>
            <p:nvPr/>
          </p:nvSpPr>
          <p:spPr>
            <a:xfrm>
              <a:off x="6309350" y="36865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0" y="1"/>
                    <a:pt x="0" y="18"/>
                    <a:pt x="0" y="18"/>
                  </a:cubicBezTo>
                  <a:cubicBezTo>
                    <a:pt x="0" y="52"/>
                    <a:pt x="18" y="68"/>
                    <a:pt x="34" y="68"/>
                  </a:cubicBezTo>
                  <a:lnTo>
                    <a:pt x="51" y="68"/>
                  </a:lnTo>
                  <a:lnTo>
                    <a:pt x="67" y="52"/>
                  </a:lnTo>
                  <a:cubicBezTo>
                    <a:pt x="67" y="34"/>
                    <a:pt x="67" y="34"/>
                    <a:pt x="51" y="18"/>
                  </a:cubicBez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4117;p76">
              <a:extLst>
                <a:ext uri="{FF2B5EF4-FFF2-40B4-BE49-F238E27FC236}">
                  <a16:creationId xmlns:a16="http://schemas.microsoft.com/office/drawing/2014/main" id="{D7ECE9FC-A05E-EDA5-F582-4DCE170A7822}"/>
                </a:ext>
              </a:extLst>
            </p:cNvPr>
            <p:cNvSpPr/>
            <p:nvPr/>
          </p:nvSpPr>
          <p:spPr>
            <a:xfrm>
              <a:off x="6375650" y="36502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1"/>
                  </a:moveTo>
                  <a:lnTo>
                    <a:pt x="0" y="34"/>
                  </a:lnTo>
                  <a:cubicBezTo>
                    <a:pt x="16" y="50"/>
                    <a:pt x="34" y="50"/>
                    <a:pt x="50" y="68"/>
                  </a:cubicBezTo>
                  <a:lnTo>
                    <a:pt x="67" y="34"/>
                  </a:lnTo>
                  <a:lnTo>
                    <a:pt x="50" y="17"/>
                  </a:lnTo>
                  <a:cubicBezTo>
                    <a:pt x="50" y="1"/>
                    <a:pt x="34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4118;p76">
              <a:extLst>
                <a:ext uri="{FF2B5EF4-FFF2-40B4-BE49-F238E27FC236}">
                  <a16:creationId xmlns:a16="http://schemas.microsoft.com/office/drawing/2014/main" id="{A8063E5F-57F3-11BA-1CB0-9F22F04EBA8A}"/>
                </a:ext>
              </a:extLst>
            </p:cNvPr>
            <p:cNvSpPr/>
            <p:nvPr/>
          </p:nvSpPr>
          <p:spPr>
            <a:xfrm>
              <a:off x="6319350" y="361147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2" y="0"/>
                  </a:moveTo>
                  <a:cubicBezTo>
                    <a:pt x="46" y="0"/>
                    <a:pt x="31" y="6"/>
                    <a:pt x="18" y="19"/>
                  </a:cubicBezTo>
                  <a:lnTo>
                    <a:pt x="1" y="35"/>
                  </a:lnTo>
                  <a:lnTo>
                    <a:pt x="1" y="68"/>
                  </a:lnTo>
                  <a:lnTo>
                    <a:pt x="18" y="86"/>
                  </a:lnTo>
                  <a:lnTo>
                    <a:pt x="34" y="119"/>
                  </a:lnTo>
                  <a:lnTo>
                    <a:pt x="51" y="135"/>
                  </a:lnTo>
                  <a:lnTo>
                    <a:pt x="101" y="135"/>
                  </a:lnTo>
                  <a:cubicBezTo>
                    <a:pt x="118" y="119"/>
                    <a:pt x="134" y="102"/>
                    <a:pt x="134" y="86"/>
                  </a:cubicBezTo>
                  <a:cubicBezTo>
                    <a:pt x="151" y="68"/>
                    <a:pt x="134" y="52"/>
                    <a:pt x="134" y="35"/>
                  </a:cubicBezTo>
                  <a:cubicBezTo>
                    <a:pt x="114" y="14"/>
                    <a:pt x="87" y="0"/>
                    <a:pt x="6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4119;p76">
              <a:extLst>
                <a:ext uri="{FF2B5EF4-FFF2-40B4-BE49-F238E27FC236}">
                  <a16:creationId xmlns:a16="http://schemas.microsoft.com/office/drawing/2014/main" id="{14CFDD12-1811-C51C-D054-524D032C1EDA}"/>
                </a:ext>
              </a:extLst>
            </p:cNvPr>
            <p:cNvSpPr/>
            <p:nvPr/>
          </p:nvSpPr>
          <p:spPr>
            <a:xfrm>
              <a:off x="6304350" y="3648175"/>
              <a:ext cx="3800" cy="3425"/>
            </a:xfrm>
            <a:custGeom>
              <a:avLst/>
              <a:gdLst/>
              <a:ahLst/>
              <a:cxnLst/>
              <a:rect l="l" t="t" r="r" b="b"/>
              <a:pathLst>
                <a:path w="152" h="137" extrusionOk="0">
                  <a:moveTo>
                    <a:pt x="51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0" y="85"/>
                  </a:lnTo>
                  <a:cubicBezTo>
                    <a:pt x="22" y="129"/>
                    <a:pt x="59" y="136"/>
                    <a:pt x="86" y="136"/>
                  </a:cubicBezTo>
                  <a:cubicBezTo>
                    <a:pt x="100" y="136"/>
                    <a:pt x="112" y="134"/>
                    <a:pt x="118" y="134"/>
                  </a:cubicBezTo>
                  <a:lnTo>
                    <a:pt x="100" y="101"/>
                  </a:lnTo>
                  <a:lnTo>
                    <a:pt x="100" y="85"/>
                  </a:lnTo>
                  <a:lnTo>
                    <a:pt x="151" y="101"/>
                  </a:lnTo>
                  <a:cubicBezTo>
                    <a:pt x="151" y="68"/>
                    <a:pt x="134" y="34"/>
                    <a:pt x="134" y="34"/>
                  </a:cubicBezTo>
                  <a:cubicBezTo>
                    <a:pt x="118" y="1"/>
                    <a:pt x="84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4120;p76">
              <a:extLst>
                <a:ext uri="{FF2B5EF4-FFF2-40B4-BE49-F238E27FC236}">
                  <a16:creationId xmlns:a16="http://schemas.microsoft.com/office/drawing/2014/main" id="{25CCA8F5-0467-4F9B-4CD8-622A59F12868}"/>
                </a:ext>
              </a:extLst>
            </p:cNvPr>
            <p:cNvSpPr/>
            <p:nvPr/>
          </p:nvSpPr>
          <p:spPr>
            <a:xfrm>
              <a:off x="6313125" y="364362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50" y="0"/>
                  </a:moveTo>
                  <a:cubicBezTo>
                    <a:pt x="50" y="0"/>
                    <a:pt x="0" y="33"/>
                    <a:pt x="16" y="83"/>
                  </a:cubicBezTo>
                  <a:lnTo>
                    <a:pt x="34" y="116"/>
                  </a:lnTo>
                  <a:lnTo>
                    <a:pt x="50" y="134"/>
                  </a:lnTo>
                  <a:lnTo>
                    <a:pt x="83" y="100"/>
                  </a:lnTo>
                  <a:lnTo>
                    <a:pt x="116" y="83"/>
                  </a:lnTo>
                  <a:lnTo>
                    <a:pt x="150" y="83"/>
                  </a:lnTo>
                  <a:lnTo>
                    <a:pt x="150" y="67"/>
                  </a:lnTo>
                  <a:lnTo>
                    <a:pt x="134" y="33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4121;p76">
              <a:extLst>
                <a:ext uri="{FF2B5EF4-FFF2-40B4-BE49-F238E27FC236}">
                  <a16:creationId xmlns:a16="http://schemas.microsoft.com/office/drawing/2014/main" id="{09BD53D4-9E40-F7B4-393A-87A6F50C47C8}"/>
                </a:ext>
              </a:extLst>
            </p:cNvPr>
            <p:cNvSpPr/>
            <p:nvPr/>
          </p:nvSpPr>
          <p:spPr>
            <a:xfrm>
              <a:off x="6281000" y="3629350"/>
              <a:ext cx="5875" cy="5125"/>
            </a:xfrm>
            <a:custGeom>
              <a:avLst/>
              <a:gdLst/>
              <a:ahLst/>
              <a:cxnLst/>
              <a:rect l="l" t="t" r="r" b="b"/>
              <a:pathLst>
                <a:path w="235" h="205" extrusionOk="0">
                  <a:moveTo>
                    <a:pt x="102" y="1"/>
                  </a:moveTo>
                  <a:cubicBezTo>
                    <a:pt x="42" y="1"/>
                    <a:pt x="16" y="42"/>
                    <a:pt x="1" y="71"/>
                  </a:cubicBezTo>
                  <a:lnTo>
                    <a:pt x="1" y="104"/>
                  </a:lnTo>
                  <a:lnTo>
                    <a:pt x="1" y="120"/>
                  </a:lnTo>
                  <a:lnTo>
                    <a:pt x="18" y="154"/>
                  </a:lnTo>
                  <a:lnTo>
                    <a:pt x="34" y="187"/>
                  </a:lnTo>
                  <a:lnTo>
                    <a:pt x="85" y="204"/>
                  </a:lnTo>
                  <a:lnTo>
                    <a:pt x="118" y="204"/>
                  </a:lnTo>
                  <a:lnTo>
                    <a:pt x="167" y="187"/>
                  </a:lnTo>
                  <a:cubicBezTo>
                    <a:pt x="201" y="171"/>
                    <a:pt x="218" y="138"/>
                    <a:pt x="234" y="87"/>
                  </a:cubicBezTo>
                  <a:lnTo>
                    <a:pt x="201" y="38"/>
                  </a:lnTo>
                  <a:lnTo>
                    <a:pt x="185" y="20"/>
                  </a:lnTo>
                  <a:lnTo>
                    <a:pt x="134" y="4"/>
                  </a:lnTo>
                  <a:cubicBezTo>
                    <a:pt x="122" y="2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4122;p76">
              <a:extLst>
                <a:ext uri="{FF2B5EF4-FFF2-40B4-BE49-F238E27FC236}">
                  <a16:creationId xmlns:a16="http://schemas.microsoft.com/office/drawing/2014/main" id="{CAD55C5B-B3A9-21FE-7778-D2AE231BD5D5}"/>
                </a:ext>
              </a:extLst>
            </p:cNvPr>
            <p:cNvSpPr/>
            <p:nvPr/>
          </p:nvSpPr>
          <p:spPr>
            <a:xfrm>
              <a:off x="6306450" y="361400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16" y="1"/>
                  </a:moveTo>
                  <a:cubicBezTo>
                    <a:pt x="100" y="1"/>
                    <a:pt x="67" y="18"/>
                    <a:pt x="34" y="51"/>
                  </a:cubicBezTo>
                  <a:lnTo>
                    <a:pt x="0" y="85"/>
                  </a:lnTo>
                  <a:lnTo>
                    <a:pt x="0" y="118"/>
                  </a:lnTo>
                  <a:lnTo>
                    <a:pt x="16" y="167"/>
                  </a:lnTo>
                  <a:cubicBezTo>
                    <a:pt x="50" y="218"/>
                    <a:pt x="100" y="218"/>
                    <a:pt x="116" y="218"/>
                  </a:cubicBezTo>
                  <a:cubicBezTo>
                    <a:pt x="167" y="218"/>
                    <a:pt x="201" y="167"/>
                    <a:pt x="201" y="151"/>
                  </a:cubicBezTo>
                  <a:lnTo>
                    <a:pt x="217" y="118"/>
                  </a:lnTo>
                  <a:lnTo>
                    <a:pt x="217" y="101"/>
                  </a:lnTo>
                  <a:lnTo>
                    <a:pt x="201" y="51"/>
                  </a:lnTo>
                  <a:cubicBezTo>
                    <a:pt x="183" y="18"/>
                    <a:pt x="150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4123;p76">
              <a:extLst>
                <a:ext uri="{FF2B5EF4-FFF2-40B4-BE49-F238E27FC236}">
                  <a16:creationId xmlns:a16="http://schemas.microsoft.com/office/drawing/2014/main" id="{108C21D6-C70C-740A-8451-B49E97D03EAF}"/>
                </a:ext>
              </a:extLst>
            </p:cNvPr>
            <p:cNvSpPr/>
            <p:nvPr/>
          </p:nvSpPr>
          <p:spPr>
            <a:xfrm>
              <a:off x="6276425" y="3650675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34" y="1"/>
                  </a:moveTo>
                  <a:lnTo>
                    <a:pt x="17" y="34"/>
                  </a:lnTo>
                  <a:lnTo>
                    <a:pt x="1" y="68"/>
                  </a:lnTo>
                  <a:cubicBezTo>
                    <a:pt x="1" y="68"/>
                    <a:pt x="1" y="85"/>
                    <a:pt x="17" y="85"/>
                  </a:cubicBez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34" y="68"/>
                  </a:lnTo>
                  <a:cubicBezTo>
                    <a:pt x="134" y="52"/>
                    <a:pt x="134" y="52"/>
                    <a:pt x="117" y="3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4124;p76">
              <a:extLst>
                <a:ext uri="{FF2B5EF4-FFF2-40B4-BE49-F238E27FC236}">
                  <a16:creationId xmlns:a16="http://schemas.microsoft.com/office/drawing/2014/main" id="{A706E651-C446-0E6D-53BF-84DE6B327B1F}"/>
                </a:ext>
              </a:extLst>
            </p:cNvPr>
            <p:cNvSpPr/>
            <p:nvPr/>
          </p:nvSpPr>
          <p:spPr>
            <a:xfrm>
              <a:off x="6264325" y="3641950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67" y="0"/>
                  </a:moveTo>
                  <a:cubicBezTo>
                    <a:pt x="34" y="16"/>
                    <a:pt x="18" y="34"/>
                    <a:pt x="18" y="50"/>
                  </a:cubicBezTo>
                  <a:lnTo>
                    <a:pt x="18" y="67"/>
                  </a:lnTo>
                  <a:lnTo>
                    <a:pt x="1" y="83"/>
                  </a:lnTo>
                  <a:lnTo>
                    <a:pt x="1" y="116"/>
                  </a:lnTo>
                  <a:lnTo>
                    <a:pt x="18" y="134"/>
                  </a:lnTo>
                  <a:cubicBezTo>
                    <a:pt x="34" y="150"/>
                    <a:pt x="34" y="150"/>
                    <a:pt x="51" y="150"/>
                  </a:cubicBezTo>
                  <a:cubicBezTo>
                    <a:pt x="85" y="150"/>
                    <a:pt x="101" y="134"/>
                    <a:pt x="118" y="134"/>
                  </a:cubicBezTo>
                  <a:lnTo>
                    <a:pt x="134" y="100"/>
                  </a:lnTo>
                  <a:lnTo>
                    <a:pt x="134" y="83"/>
                  </a:lnTo>
                  <a:cubicBezTo>
                    <a:pt x="134" y="67"/>
                    <a:pt x="134" y="34"/>
                    <a:pt x="118" y="1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4125;p76">
              <a:extLst>
                <a:ext uri="{FF2B5EF4-FFF2-40B4-BE49-F238E27FC236}">
                  <a16:creationId xmlns:a16="http://schemas.microsoft.com/office/drawing/2014/main" id="{35EE2E8C-F3AC-9CAD-ED02-51D8231E6BAA}"/>
                </a:ext>
              </a:extLst>
            </p:cNvPr>
            <p:cNvSpPr/>
            <p:nvPr/>
          </p:nvSpPr>
          <p:spPr>
            <a:xfrm>
              <a:off x="6255150" y="3631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0"/>
                  </a:moveTo>
                  <a:cubicBezTo>
                    <a:pt x="34" y="0"/>
                    <a:pt x="18" y="16"/>
                    <a:pt x="18" y="34"/>
                  </a:cubicBezTo>
                  <a:cubicBezTo>
                    <a:pt x="1" y="50"/>
                    <a:pt x="1" y="67"/>
                    <a:pt x="18" y="100"/>
                  </a:cubicBezTo>
                  <a:lnTo>
                    <a:pt x="34" y="116"/>
                  </a:lnTo>
                  <a:lnTo>
                    <a:pt x="67" y="134"/>
                  </a:lnTo>
                  <a:cubicBezTo>
                    <a:pt x="85" y="134"/>
                    <a:pt x="101" y="116"/>
                    <a:pt x="118" y="100"/>
                  </a:cubicBezTo>
                  <a:lnTo>
                    <a:pt x="134" y="83"/>
                  </a:lnTo>
                  <a:lnTo>
                    <a:pt x="134" y="67"/>
                  </a:lnTo>
                  <a:lnTo>
                    <a:pt x="118" y="34"/>
                  </a:lnTo>
                  <a:lnTo>
                    <a:pt x="118" y="16"/>
                  </a:lnTo>
                  <a:lnTo>
                    <a:pt x="101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4126;p76">
              <a:extLst>
                <a:ext uri="{FF2B5EF4-FFF2-40B4-BE49-F238E27FC236}">
                  <a16:creationId xmlns:a16="http://schemas.microsoft.com/office/drawing/2014/main" id="{5326BB83-EC28-4FB5-A731-1A72B2A913D2}"/>
                </a:ext>
              </a:extLst>
            </p:cNvPr>
            <p:cNvSpPr/>
            <p:nvPr/>
          </p:nvSpPr>
          <p:spPr>
            <a:xfrm>
              <a:off x="6296850" y="3600625"/>
              <a:ext cx="5025" cy="5400"/>
            </a:xfrm>
            <a:custGeom>
              <a:avLst/>
              <a:gdLst/>
              <a:ahLst/>
              <a:cxnLst/>
              <a:rect l="l" t="t" r="r" b="b"/>
              <a:pathLst>
                <a:path w="201" h="216" extrusionOk="0">
                  <a:moveTo>
                    <a:pt x="101" y="1"/>
                  </a:moveTo>
                  <a:cubicBezTo>
                    <a:pt x="82" y="1"/>
                    <a:pt x="64" y="6"/>
                    <a:pt x="51" y="19"/>
                  </a:cubicBezTo>
                  <a:lnTo>
                    <a:pt x="18" y="69"/>
                  </a:lnTo>
                  <a:cubicBezTo>
                    <a:pt x="0" y="102"/>
                    <a:pt x="0" y="135"/>
                    <a:pt x="18" y="153"/>
                  </a:cubicBezTo>
                  <a:lnTo>
                    <a:pt x="67" y="202"/>
                  </a:lnTo>
                  <a:cubicBezTo>
                    <a:pt x="84" y="211"/>
                    <a:pt x="100" y="215"/>
                    <a:pt x="115" y="215"/>
                  </a:cubicBezTo>
                  <a:cubicBezTo>
                    <a:pt x="130" y="215"/>
                    <a:pt x="142" y="211"/>
                    <a:pt x="151" y="202"/>
                  </a:cubicBezTo>
                  <a:lnTo>
                    <a:pt x="184" y="169"/>
                  </a:lnTo>
                  <a:lnTo>
                    <a:pt x="200" y="153"/>
                  </a:lnTo>
                  <a:lnTo>
                    <a:pt x="200" y="102"/>
                  </a:lnTo>
                  <a:cubicBezTo>
                    <a:pt x="200" y="86"/>
                    <a:pt x="200" y="69"/>
                    <a:pt x="184" y="35"/>
                  </a:cubicBezTo>
                  <a:cubicBezTo>
                    <a:pt x="164" y="15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4127;p76">
              <a:extLst>
                <a:ext uri="{FF2B5EF4-FFF2-40B4-BE49-F238E27FC236}">
                  <a16:creationId xmlns:a16="http://schemas.microsoft.com/office/drawing/2014/main" id="{257CF75A-31DA-8E45-6011-08EB0F31DFDA}"/>
                </a:ext>
              </a:extLst>
            </p:cNvPr>
            <p:cNvSpPr/>
            <p:nvPr/>
          </p:nvSpPr>
          <p:spPr>
            <a:xfrm>
              <a:off x="6339800" y="36836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6" y="1"/>
                  </a:moveTo>
                  <a:lnTo>
                    <a:pt x="16" y="17"/>
                  </a:lnTo>
                  <a:lnTo>
                    <a:pt x="0" y="34"/>
                  </a:lnTo>
                  <a:cubicBezTo>
                    <a:pt x="0" y="50"/>
                    <a:pt x="16" y="50"/>
                    <a:pt x="34" y="50"/>
                  </a:cubicBezTo>
                  <a:cubicBezTo>
                    <a:pt x="34" y="50"/>
                    <a:pt x="50" y="50"/>
                    <a:pt x="67" y="34"/>
                  </a:cubicBez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4128;p76">
              <a:extLst>
                <a:ext uri="{FF2B5EF4-FFF2-40B4-BE49-F238E27FC236}">
                  <a16:creationId xmlns:a16="http://schemas.microsoft.com/office/drawing/2014/main" id="{3A37F903-C9BA-E85C-9B0B-6DCA609DCE84}"/>
                </a:ext>
              </a:extLst>
            </p:cNvPr>
            <p:cNvSpPr/>
            <p:nvPr/>
          </p:nvSpPr>
          <p:spPr>
            <a:xfrm>
              <a:off x="6283500" y="36694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1"/>
                  </a:moveTo>
                  <a:cubicBezTo>
                    <a:pt x="34" y="1"/>
                    <a:pt x="18" y="1"/>
                    <a:pt x="18" y="17"/>
                  </a:cubicBezTo>
                  <a:cubicBezTo>
                    <a:pt x="1" y="34"/>
                    <a:pt x="1" y="50"/>
                    <a:pt x="18" y="50"/>
                  </a:cubicBezTo>
                  <a:lnTo>
                    <a:pt x="34" y="68"/>
                  </a:lnTo>
                  <a:cubicBezTo>
                    <a:pt x="67" y="34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4129;p76">
              <a:extLst>
                <a:ext uri="{FF2B5EF4-FFF2-40B4-BE49-F238E27FC236}">
                  <a16:creationId xmlns:a16="http://schemas.microsoft.com/office/drawing/2014/main" id="{EE3F894B-8FFE-13E6-1C75-53038A636076}"/>
                </a:ext>
              </a:extLst>
            </p:cNvPr>
            <p:cNvSpPr/>
            <p:nvPr/>
          </p:nvSpPr>
          <p:spPr>
            <a:xfrm>
              <a:off x="6286000" y="36427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7" y="1"/>
                  </a:moveTo>
                  <a:cubicBezTo>
                    <a:pt x="51" y="1"/>
                    <a:pt x="51" y="1"/>
                    <a:pt x="34" y="17"/>
                  </a:cubicBezTo>
                  <a:lnTo>
                    <a:pt x="1" y="50"/>
                  </a:lnTo>
                  <a:lnTo>
                    <a:pt x="18" y="67"/>
                  </a:lnTo>
                  <a:lnTo>
                    <a:pt x="18" y="101"/>
                  </a:lnTo>
                  <a:cubicBezTo>
                    <a:pt x="18" y="117"/>
                    <a:pt x="34" y="117"/>
                    <a:pt x="51" y="117"/>
                  </a:cubicBezTo>
                  <a:cubicBezTo>
                    <a:pt x="57" y="123"/>
                    <a:pt x="62" y="125"/>
                    <a:pt x="68" y="125"/>
                  </a:cubicBezTo>
                  <a:cubicBezTo>
                    <a:pt x="79" y="125"/>
                    <a:pt x="90" y="117"/>
                    <a:pt x="101" y="117"/>
                  </a:cubicBezTo>
                  <a:cubicBezTo>
                    <a:pt x="134" y="83"/>
                    <a:pt x="134" y="50"/>
                    <a:pt x="118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4130;p76">
              <a:extLst>
                <a:ext uri="{FF2B5EF4-FFF2-40B4-BE49-F238E27FC236}">
                  <a16:creationId xmlns:a16="http://schemas.microsoft.com/office/drawing/2014/main" id="{B59A5CF4-57EE-8466-561C-6C0895A0A1FE}"/>
                </a:ext>
              </a:extLst>
            </p:cNvPr>
            <p:cNvSpPr/>
            <p:nvPr/>
          </p:nvSpPr>
          <p:spPr>
            <a:xfrm>
              <a:off x="6253100" y="367237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33" y="51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4131;p76">
              <a:extLst>
                <a:ext uri="{FF2B5EF4-FFF2-40B4-BE49-F238E27FC236}">
                  <a16:creationId xmlns:a16="http://schemas.microsoft.com/office/drawing/2014/main" id="{7AEED784-01B0-1991-85F5-CD7A14147802}"/>
                </a:ext>
              </a:extLst>
            </p:cNvPr>
            <p:cNvSpPr/>
            <p:nvPr/>
          </p:nvSpPr>
          <p:spPr>
            <a:xfrm>
              <a:off x="6325625" y="3644025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16" y="0"/>
                  </a:moveTo>
                  <a:cubicBezTo>
                    <a:pt x="16" y="0"/>
                    <a:pt x="0" y="17"/>
                    <a:pt x="0" y="33"/>
                  </a:cubicBezTo>
                  <a:lnTo>
                    <a:pt x="0" y="51"/>
                  </a:lnTo>
                  <a:cubicBezTo>
                    <a:pt x="12" y="56"/>
                    <a:pt x="19" y="58"/>
                    <a:pt x="25" y="58"/>
                  </a:cubicBezTo>
                  <a:cubicBezTo>
                    <a:pt x="36" y="58"/>
                    <a:pt x="39" y="51"/>
                    <a:pt x="50" y="51"/>
                  </a:cubicBezTo>
                  <a:lnTo>
                    <a:pt x="50" y="17"/>
                  </a:lnTo>
                  <a:cubicBezTo>
                    <a:pt x="34" y="0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4132;p76">
              <a:extLst>
                <a:ext uri="{FF2B5EF4-FFF2-40B4-BE49-F238E27FC236}">
                  <a16:creationId xmlns:a16="http://schemas.microsoft.com/office/drawing/2014/main" id="{712D23A7-EB77-3F52-AE2B-998B97238A36}"/>
                </a:ext>
              </a:extLst>
            </p:cNvPr>
            <p:cNvSpPr/>
            <p:nvPr/>
          </p:nvSpPr>
          <p:spPr>
            <a:xfrm>
              <a:off x="6301850" y="3630000"/>
              <a:ext cx="4200" cy="4025"/>
            </a:xfrm>
            <a:custGeom>
              <a:avLst/>
              <a:gdLst/>
              <a:ahLst/>
              <a:cxnLst/>
              <a:rect l="l" t="t" r="r" b="b"/>
              <a:pathLst>
                <a:path w="168" h="161" extrusionOk="0">
                  <a:moveTo>
                    <a:pt x="109" y="0"/>
                  </a:moveTo>
                  <a:cubicBezTo>
                    <a:pt x="95" y="0"/>
                    <a:pt x="81" y="4"/>
                    <a:pt x="67" y="12"/>
                  </a:cubicBezTo>
                  <a:lnTo>
                    <a:pt x="51" y="12"/>
                  </a:lnTo>
                  <a:lnTo>
                    <a:pt x="18" y="28"/>
                  </a:lnTo>
                  <a:lnTo>
                    <a:pt x="0" y="61"/>
                  </a:lnTo>
                  <a:cubicBezTo>
                    <a:pt x="0" y="78"/>
                    <a:pt x="0" y="112"/>
                    <a:pt x="34" y="128"/>
                  </a:cubicBezTo>
                  <a:cubicBezTo>
                    <a:pt x="34" y="145"/>
                    <a:pt x="34" y="145"/>
                    <a:pt x="51" y="145"/>
                  </a:cubicBezTo>
                  <a:lnTo>
                    <a:pt x="67" y="161"/>
                  </a:lnTo>
                  <a:lnTo>
                    <a:pt x="100" y="161"/>
                  </a:lnTo>
                  <a:lnTo>
                    <a:pt x="134" y="128"/>
                  </a:lnTo>
                  <a:cubicBezTo>
                    <a:pt x="167" y="112"/>
                    <a:pt x="167" y="94"/>
                    <a:pt x="167" y="61"/>
                  </a:cubicBezTo>
                  <a:lnTo>
                    <a:pt x="167" y="45"/>
                  </a:lnTo>
                  <a:lnTo>
                    <a:pt x="167" y="28"/>
                  </a:lnTo>
                  <a:cubicBezTo>
                    <a:pt x="148" y="8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4133;p76">
              <a:extLst>
                <a:ext uri="{FF2B5EF4-FFF2-40B4-BE49-F238E27FC236}">
                  <a16:creationId xmlns:a16="http://schemas.microsoft.com/office/drawing/2014/main" id="{E9E7820B-A580-38F0-C1E5-D499DECD8668}"/>
                </a:ext>
              </a:extLst>
            </p:cNvPr>
            <p:cNvSpPr/>
            <p:nvPr/>
          </p:nvSpPr>
          <p:spPr>
            <a:xfrm>
              <a:off x="6367700" y="36298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" y="0"/>
                  </a:moveTo>
                  <a:lnTo>
                    <a:pt x="1" y="18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2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4134;p76">
              <a:extLst>
                <a:ext uri="{FF2B5EF4-FFF2-40B4-BE49-F238E27FC236}">
                  <a16:creationId xmlns:a16="http://schemas.microsoft.com/office/drawing/2014/main" id="{FFDC43E9-C42B-35F2-6795-5F712490A90C}"/>
                </a:ext>
              </a:extLst>
            </p:cNvPr>
            <p:cNvSpPr/>
            <p:nvPr/>
          </p:nvSpPr>
          <p:spPr>
            <a:xfrm>
              <a:off x="6268500" y="3630275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34" y="1"/>
                  </a:moveTo>
                  <a:cubicBezTo>
                    <a:pt x="18" y="17"/>
                    <a:pt x="0" y="34"/>
                    <a:pt x="0" y="50"/>
                  </a:cubicBezTo>
                  <a:cubicBezTo>
                    <a:pt x="0" y="67"/>
                    <a:pt x="0" y="101"/>
                    <a:pt x="18" y="117"/>
                  </a:cubicBezTo>
                  <a:cubicBezTo>
                    <a:pt x="34" y="134"/>
                    <a:pt x="51" y="134"/>
                    <a:pt x="84" y="134"/>
                  </a:cubicBezTo>
                  <a:cubicBezTo>
                    <a:pt x="100" y="117"/>
                    <a:pt x="118" y="101"/>
                    <a:pt x="118" y="67"/>
                  </a:cubicBezTo>
                  <a:lnTo>
                    <a:pt x="100" y="50"/>
                  </a:lnTo>
                  <a:lnTo>
                    <a:pt x="84" y="34"/>
                  </a:lnTo>
                  <a:lnTo>
                    <a:pt x="8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4135;p76">
              <a:extLst>
                <a:ext uri="{FF2B5EF4-FFF2-40B4-BE49-F238E27FC236}">
                  <a16:creationId xmlns:a16="http://schemas.microsoft.com/office/drawing/2014/main" id="{3D7314F2-7852-B56B-9C06-0588BDFF92AD}"/>
                </a:ext>
              </a:extLst>
            </p:cNvPr>
            <p:cNvSpPr/>
            <p:nvPr/>
          </p:nvSpPr>
          <p:spPr>
            <a:xfrm>
              <a:off x="6368550" y="359982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8" y="1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51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4136;p76">
              <a:extLst>
                <a:ext uri="{FF2B5EF4-FFF2-40B4-BE49-F238E27FC236}">
                  <a16:creationId xmlns:a16="http://schemas.microsoft.com/office/drawing/2014/main" id="{E2BCF184-45EE-C3B1-3705-B2A7767D01E7}"/>
                </a:ext>
              </a:extLst>
            </p:cNvPr>
            <p:cNvSpPr/>
            <p:nvPr/>
          </p:nvSpPr>
          <p:spPr>
            <a:xfrm>
              <a:off x="6286850" y="3607625"/>
              <a:ext cx="5450" cy="5575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15" y="1"/>
                  </a:moveTo>
                  <a:cubicBezTo>
                    <a:pt x="90" y="1"/>
                    <a:pt x="62" y="11"/>
                    <a:pt x="33" y="39"/>
                  </a:cubicBezTo>
                  <a:lnTo>
                    <a:pt x="0" y="89"/>
                  </a:lnTo>
                  <a:lnTo>
                    <a:pt x="0" y="106"/>
                  </a:lnTo>
                  <a:lnTo>
                    <a:pt x="17" y="173"/>
                  </a:lnTo>
                  <a:lnTo>
                    <a:pt x="33" y="189"/>
                  </a:lnTo>
                  <a:lnTo>
                    <a:pt x="67" y="206"/>
                  </a:lnTo>
                  <a:lnTo>
                    <a:pt x="84" y="206"/>
                  </a:lnTo>
                  <a:lnTo>
                    <a:pt x="117" y="222"/>
                  </a:lnTo>
                  <a:cubicBezTo>
                    <a:pt x="151" y="206"/>
                    <a:pt x="167" y="189"/>
                    <a:pt x="184" y="189"/>
                  </a:cubicBezTo>
                  <a:lnTo>
                    <a:pt x="217" y="156"/>
                  </a:lnTo>
                  <a:lnTo>
                    <a:pt x="217" y="122"/>
                  </a:lnTo>
                  <a:lnTo>
                    <a:pt x="217" y="73"/>
                  </a:lnTo>
                  <a:lnTo>
                    <a:pt x="200" y="39"/>
                  </a:lnTo>
                  <a:cubicBezTo>
                    <a:pt x="181" y="20"/>
                    <a:pt x="151" y="1"/>
                    <a:pt x="11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4137;p76">
              <a:extLst>
                <a:ext uri="{FF2B5EF4-FFF2-40B4-BE49-F238E27FC236}">
                  <a16:creationId xmlns:a16="http://schemas.microsoft.com/office/drawing/2014/main" id="{D724ABED-C511-9176-0B6D-71129A43513F}"/>
                </a:ext>
              </a:extLst>
            </p:cNvPr>
            <p:cNvSpPr/>
            <p:nvPr/>
          </p:nvSpPr>
          <p:spPr>
            <a:xfrm>
              <a:off x="6326025" y="3587750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67" y="1"/>
                  </a:moveTo>
                  <a:cubicBezTo>
                    <a:pt x="18" y="17"/>
                    <a:pt x="0" y="67"/>
                    <a:pt x="18" y="117"/>
                  </a:cubicBezTo>
                  <a:lnTo>
                    <a:pt x="51" y="134"/>
                  </a:lnTo>
                  <a:lnTo>
                    <a:pt x="67" y="150"/>
                  </a:lnTo>
                  <a:cubicBezTo>
                    <a:pt x="81" y="157"/>
                    <a:pt x="92" y="162"/>
                    <a:pt x="104" y="162"/>
                  </a:cubicBezTo>
                  <a:cubicBezTo>
                    <a:pt x="121" y="162"/>
                    <a:pt x="139" y="154"/>
                    <a:pt x="167" y="134"/>
                  </a:cubicBezTo>
                  <a:lnTo>
                    <a:pt x="167" y="101"/>
                  </a:lnTo>
                  <a:lnTo>
                    <a:pt x="167" y="83"/>
                  </a:lnTo>
                  <a:lnTo>
                    <a:pt x="167" y="50"/>
                  </a:lnTo>
                  <a:lnTo>
                    <a:pt x="134" y="1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4138;p76">
              <a:extLst>
                <a:ext uri="{FF2B5EF4-FFF2-40B4-BE49-F238E27FC236}">
                  <a16:creationId xmlns:a16="http://schemas.microsoft.com/office/drawing/2014/main" id="{048C89DB-D156-1FE1-A7E6-1919142C9397}"/>
                </a:ext>
              </a:extLst>
            </p:cNvPr>
            <p:cNvSpPr/>
            <p:nvPr/>
          </p:nvSpPr>
          <p:spPr>
            <a:xfrm>
              <a:off x="6273100" y="36990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34" y="51"/>
                  </a:lnTo>
                  <a:lnTo>
                    <a:pt x="50" y="51"/>
                  </a:ln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4139;p76">
              <a:extLst>
                <a:ext uri="{FF2B5EF4-FFF2-40B4-BE49-F238E27FC236}">
                  <a16:creationId xmlns:a16="http://schemas.microsoft.com/office/drawing/2014/main" id="{0D4DE5DD-4E48-612E-B366-780B0CBA6821}"/>
                </a:ext>
              </a:extLst>
            </p:cNvPr>
            <p:cNvSpPr/>
            <p:nvPr/>
          </p:nvSpPr>
          <p:spPr>
            <a:xfrm>
              <a:off x="6260600" y="3540625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1"/>
                  </a:moveTo>
                  <a:cubicBezTo>
                    <a:pt x="0" y="1"/>
                    <a:pt x="0" y="18"/>
                    <a:pt x="0" y="18"/>
                  </a:cubicBezTo>
                  <a:lnTo>
                    <a:pt x="0" y="52"/>
                  </a:lnTo>
                  <a:lnTo>
                    <a:pt x="34" y="68"/>
                  </a:lnTo>
                  <a:cubicBezTo>
                    <a:pt x="34" y="52"/>
                    <a:pt x="50" y="52"/>
                    <a:pt x="50" y="34"/>
                  </a:cubicBezTo>
                  <a:cubicBezTo>
                    <a:pt x="50" y="34"/>
                    <a:pt x="50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4140;p76">
              <a:extLst>
                <a:ext uri="{FF2B5EF4-FFF2-40B4-BE49-F238E27FC236}">
                  <a16:creationId xmlns:a16="http://schemas.microsoft.com/office/drawing/2014/main" id="{6CE033B1-4B7C-E4A6-C5E6-C38831EE44E0}"/>
                </a:ext>
              </a:extLst>
            </p:cNvPr>
            <p:cNvSpPr/>
            <p:nvPr/>
          </p:nvSpPr>
          <p:spPr>
            <a:xfrm>
              <a:off x="6244325" y="36415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1" y="0"/>
                  </a:moveTo>
                  <a:cubicBezTo>
                    <a:pt x="34" y="0"/>
                    <a:pt x="34" y="17"/>
                    <a:pt x="34" y="17"/>
                  </a:cubicBezTo>
                  <a:lnTo>
                    <a:pt x="34" y="33"/>
                  </a:lnTo>
                  <a:cubicBezTo>
                    <a:pt x="18" y="51"/>
                    <a:pt x="0" y="67"/>
                    <a:pt x="18" y="84"/>
                  </a:cubicBezTo>
                  <a:lnTo>
                    <a:pt x="34" y="84"/>
                  </a:lnTo>
                  <a:cubicBezTo>
                    <a:pt x="84" y="51"/>
                    <a:pt x="84" y="17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4141;p76">
              <a:extLst>
                <a:ext uri="{FF2B5EF4-FFF2-40B4-BE49-F238E27FC236}">
                  <a16:creationId xmlns:a16="http://schemas.microsoft.com/office/drawing/2014/main" id="{768D719B-F15A-7835-8510-625C3AD0D24A}"/>
                </a:ext>
              </a:extLst>
            </p:cNvPr>
            <p:cNvSpPr/>
            <p:nvPr/>
          </p:nvSpPr>
          <p:spPr>
            <a:xfrm>
              <a:off x="6284775" y="3616925"/>
              <a:ext cx="5425" cy="5600"/>
            </a:xfrm>
            <a:custGeom>
              <a:avLst/>
              <a:gdLst/>
              <a:ahLst/>
              <a:cxnLst/>
              <a:rect l="l" t="t" r="r" b="b"/>
              <a:pathLst>
                <a:path w="217" h="224" extrusionOk="0">
                  <a:moveTo>
                    <a:pt x="83" y="1"/>
                  </a:moveTo>
                  <a:cubicBezTo>
                    <a:pt x="67" y="1"/>
                    <a:pt x="50" y="17"/>
                    <a:pt x="16" y="34"/>
                  </a:cubicBezTo>
                  <a:lnTo>
                    <a:pt x="0" y="84"/>
                  </a:lnTo>
                  <a:lnTo>
                    <a:pt x="0" y="117"/>
                  </a:lnTo>
                  <a:lnTo>
                    <a:pt x="0" y="134"/>
                  </a:lnTo>
                  <a:lnTo>
                    <a:pt x="0" y="150"/>
                  </a:lnTo>
                  <a:cubicBezTo>
                    <a:pt x="0" y="150"/>
                    <a:pt x="0" y="168"/>
                    <a:pt x="16" y="184"/>
                  </a:cubicBezTo>
                  <a:cubicBezTo>
                    <a:pt x="41" y="208"/>
                    <a:pt x="74" y="224"/>
                    <a:pt x="104" y="224"/>
                  </a:cubicBezTo>
                  <a:cubicBezTo>
                    <a:pt x="115" y="224"/>
                    <a:pt x="125" y="222"/>
                    <a:pt x="134" y="217"/>
                  </a:cubicBezTo>
                  <a:lnTo>
                    <a:pt x="183" y="184"/>
                  </a:lnTo>
                  <a:lnTo>
                    <a:pt x="183" y="150"/>
                  </a:lnTo>
                  <a:cubicBezTo>
                    <a:pt x="216" y="101"/>
                    <a:pt x="200" y="50"/>
                    <a:pt x="183" y="34"/>
                  </a:cubicBezTo>
                  <a:lnTo>
                    <a:pt x="116" y="1"/>
                  </a:lnTo>
                  <a:lnTo>
                    <a:pt x="100" y="1"/>
                  </a:lnTo>
                  <a:lnTo>
                    <a:pt x="83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4142;p76">
              <a:extLst>
                <a:ext uri="{FF2B5EF4-FFF2-40B4-BE49-F238E27FC236}">
                  <a16:creationId xmlns:a16="http://schemas.microsoft.com/office/drawing/2014/main" id="{5A657910-2419-6389-7E38-052367F6C233}"/>
                </a:ext>
              </a:extLst>
            </p:cNvPr>
            <p:cNvSpPr/>
            <p:nvPr/>
          </p:nvSpPr>
          <p:spPr>
            <a:xfrm>
              <a:off x="6306025" y="36302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51" y="1"/>
                  </a:moveTo>
                  <a:cubicBezTo>
                    <a:pt x="17" y="1"/>
                    <a:pt x="0" y="34"/>
                    <a:pt x="0" y="50"/>
                  </a:cubicBezTo>
                  <a:lnTo>
                    <a:pt x="51" y="50"/>
                  </a:lnTo>
                  <a:lnTo>
                    <a:pt x="51" y="67"/>
                  </a:lnTo>
                  <a:cubicBezTo>
                    <a:pt x="51" y="67"/>
                    <a:pt x="51" y="50"/>
                    <a:pt x="67" y="50"/>
                  </a:cubicBezTo>
                  <a:lnTo>
                    <a:pt x="100" y="50"/>
                  </a:lnTo>
                  <a:cubicBezTo>
                    <a:pt x="100" y="17"/>
                    <a:pt x="84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4143;p76">
              <a:extLst>
                <a:ext uri="{FF2B5EF4-FFF2-40B4-BE49-F238E27FC236}">
                  <a16:creationId xmlns:a16="http://schemas.microsoft.com/office/drawing/2014/main" id="{814E6260-F816-FABE-7D4B-A4DBCFA1490A}"/>
                </a:ext>
              </a:extLst>
            </p:cNvPr>
            <p:cNvSpPr/>
            <p:nvPr/>
          </p:nvSpPr>
          <p:spPr>
            <a:xfrm>
              <a:off x="6250150" y="3597750"/>
              <a:ext cx="5875" cy="5125"/>
            </a:xfrm>
            <a:custGeom>
              <a:avLst/>
              <a:gdLst/>
              <a:ahLst/>
              <a:cxnLst/>
              <a:rect l="l" t="t" r="r" b="b"/>
              <a:pathLst>
                <a:path w="235" h="205" extrusionOk="0">
                  <a:moveTo>
                    <a:pt x="118" y="1"/>
                  </a:moveTo>
                  <a:cubicBezTo>
                    <a:pt x="51" y="17"/>
                    <a:pt x="1" y="68"/>
                    <a:pt x="1" y="117"/>
                  </a:cubicBezTo>
                  <a:lnTo>
                    <a:pt x="34" y="134"/>
                  </a:lnTo>
                  <a:lnTo>
                    <a:pt x="51" y="184"/>
                  </a:lnTo>
                  <a:cubicBezTo>
                    <a:pt x="68" y="201"/>
                    <a:pt x="90" y="205"/>
                    <a:pt x="109" y="205"/>
                  </a:cubicBezTo>
                  <a:cubicBezTo>
                    <a:pt x="127" y="205"/>
                    <a:pt x="143" y="201"/>
                    <a:pt x="151" y="201"/>
                  </a:cubicBezTo>
                  <a:lnTo>
                    <a:pt x="167" y="184"/>
                  </a:lnTo>
                  <a:lnTo>
                    <a:pt x="218" y="150"/>
                  </a:lnTo>
                  <a:lnTo>
                    <a:pt x="218" y="134"/>
                  </a:lnTo>
                  <a:lnTo>
                    <a:pt x="234" y="117"/>
                  </a:lnTo>
                  <a:cubicBezTo>
                    <a:pt x="234" y="84"/>
                    <a:pt x="218" y="50"/>
                    <a:pt x="185" y="34"/>
                  </a:cubicBezTo>
                  <a:cubicBezTo>
                    <a:pt x="167" y="17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4144;p76">
              <a:extLst>
                <a:ext uri="{FF2B5EF4-FFF2-40B4-BE49-F238E27FC236}">
                  <a16:creationId xmlns:a16="http://schemas.microsoft.com/office/drawing/2014/main" id="{7699A9B7-29D6-B230-4D88-05470BB7D5B1}"/>
                </a:ext>
              </a:extLst>
            </p:cNvPr>
            <p:cNvSpPr/>
            <p:nvPr/>
          </p:nvSpPr>
          <p:spPr>
            <a:xfrm>
              <a:off x="6242250" y="3585500"/>
              <a:ext cx="4200" cy="4125"/>
            </a:xfrm>
            <a:custGeom>
              <a:avLst/>
              <a:gdLst/>
              <a:ahLst/>
              <a:cxnLst/>
              <a:rect l="l" t="t" r="r" b="b"/>
              <a:pathLst>
                <a:path w="168" h="165" extrusionOk="0">
                  <a:moveTo>
                    <a:pt x="79" y="0"/>
                  </a:moveTo>
                  <a:cubicBezTo>
                    <a:pt x="69" y="0"/>
                    <a:pt x="60" y="2"/>
                    <a:pt x="50" y="7"/>
                  </a:cubicBezTo>
                  <a:cubicBezTo>
                    <a:pt x="17" y="24"/>
                    <a:pt x="1" y="57"/>
                    <a:pt x="1" y="91"/>
                  </a:cubicBezTo>
                  <a:lnTo>
                    <a:pt x="1" y="107"/>
                  </a:lnTo>
                  <a:lnTo>
                    <a:pt x="17" y="124"/>
                  </a:lnTo>
                  <a:lnTo>
                    <a:pt x="34" y="140"/>
                  </a:lnTo>
                  <a:lnTo>
                    <a:pt x="50" y="140"/>
                  </a:lnTo>
                  <a:cubicBezTo>
                    <a:pt x="62" y="152"/>
                    <a:pt x="74" y="164"/>
                    <a:pt x="98" y="164"/>
                  </a:cubicBezTo>
                  <a:cubicBezTo>
                    <a:pt x="107" y="164"/>
                    <a:pt x="119" y="162"/>
                    <a:pt x="134" y="157"/>
                  </a:cubicBezTo>
                  <a:lnTo>
                    <a:pt x="150" y="157"/>
                  </a:lnTo>
                  <a:lnTo>
                    <a:pt x="150" y="140"/>
                  </a:lnTo>
                  <a:lnTo>
                    <a:pt x="167" y="124"/>
                  </a:lnTo>
                  <a:lnTo>
                    <a:pt x="167" y="91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7" y="40"/>
                  </a:lnTo>
                  <a:lnTo>
                    <a:pt x="150" y="24"/>
                  </a:lnTo>
                  <a:cubicBezTo>
                    <a:pt x="126" y="12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4145;p76">
              <a:extLst>
                <a:ext uri="{FF2B5EF4-FFF2-40B4-BE49-F238E27FC236}">
                  <a16:creationId xmlns:a16="http://schemas.microsoft.com/office/drawing/2014/main" id="{F5BCE362-8246-58B9-8350-F4C95E479EBD}"/>
                </a:ext>
              </a:extLst>
            </p:cNvPr>
            <p:cNvSpPr/>
            <p:nvPr/>
          </p:nvSpPr>
          <p:spPr>
            <a:xfrm>
              <a:off x="6302675" y="353357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8" y="0"/>
                  </a:moveTo>
                  <a:cubicBezTo>
                    <a:pt x="1" y="16"/>
                    <a:pt x="1" y="16"/>
                    <a:pt x="1" y="33"/>
                  </a:cubicBezTo>
                  <a:cubicBezTo>
                    <a:pt x="1" y="49"/>
                    <a:pt x="18" y="49"/>
                    <a:pt x="34" y="67"/>
                  </a:cubicBezTo>
                  <a:lnTo>
                    <a:pt x="51" y="33"/>
                  </a:lnTo>
                  <a:cubicBezTo>
                    <a:pt x="51" y="16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4146;p76">
              <a:extLst>
                <a:ext uri="{FF2B5EF4-FFF2-40B4-BE49-F238E27FC236}">
                  <a16:creationId xmlns:a16="http://schemas.microsoft.com/office/drawing/2014/main" id="{CCFFA406-1BA8-8081-C83F-ACD4B1236C2F}"/>
                </a:ext>
              </a:extLst>
            </p:cNvPr>
            <p:cNvSpPr/>
            <p:nvPr/>
          </p:nvSpPr>
          <p:spPr>
            <a:xfrm>
              <a:off x="6185125" y="3569525"/>
              <a:ext cx="1700" cy="1575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30" y="0"/>
                    <a:pt x="26" y="4"/>
                    <a:pt x="18" y="12"/>
                  </a:cubicBezTo>
                  <a:cubicBezTo>
                    <a:pt x="0" y="12"/>
                    <a:pt x="0" y="45"/>
                    <a:pt x="18" y="63"/>
                  </a:cubicBezTo>
                  <a:lnTo>
                    <a:pt x="34" y="63"/>
                  </a:lnTo>
                  <a:lnTo>
                    <a:pt x="51" y="45"/>
                  </a:lnTo>
                  <a:lnTo>
                    <a:pt x="34" y="45"/>
                  </a:lnTo>
                  <a:lnTo>
                    <a:pt x="67" y="29"/>
                  </a:lnTo>
                  <a:lnTo>
                    <a:pt x="51" y="12"/>
                  </a:lnTo>
                  <a:cubicBezTo>
                    <a:pt x="42" y="4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4147;p76">
              <a:extLst>
                <a:ext uri="{FF2B5EF4-FFF2-40B4-BE49-F238E27FC236}">
                  <a16:creationId xmlns:a16="http://schemas.microsoft.com/office/drawing/2014/main" id="{A0E261DB-EE3E-33AA-0E92-5423A04DE1C3}"/>
                </a:ext>
              </a:extLst>
            </p:cNvPr>
            <p:cNvSpPr/>
            <p:nvPr/>
          </p:nvSpPr>
          <p:spPr>
            <a:xfrm>
              <a:off x="6257250" y="3596925"/>
              <a:ext cx="5875" cy="6450"/>
            </a:xfrm>
            <a:custGeom>
              <a:avLst/>
              <a:gdLst/>
              <a:ahLst/>
              <a:cxnLst/>
              <a:rect l="l" t="t" r="r" b="b"/>
              <a:pathLst>
                <a:path w="235" h="258" extrusionOk="0">
                  <a:moveTo>
                    <a:pt x="101" y="1"/>
                  </a:moveTo>
                  <a:cubicBezTo>
                    <a:pt x="68" y="1"/>
                    <a:pt x="50" y="1"/>
                    <a:pt x="34" y="17"/>
                  </a:cubicBezTo>
                  <a:cubicBezTo>
                    <a:pt x="17" y="34"/>
                    <a:pt x="1" y="67"/>
                    <a:pt x="1" y="117"/>
                  </a:cubicBezTo>
                  <a:lnTo>
                    <a:pt x="17" y="134"/>
                  </a:lnTo>
                  <a:lnTo>
                    <a:pt x="17" y="150"/>
                  </a:lnTo>
                  <a:cubicBezTo>
                    <a:pt x="17" y="183"/>
                    <a:pt x="34" y="217"/>
                    <a:pt x="68" y="234"/>
                  </a:cubicBezTo>
                  <a:cubicBezTo>
                    <a:pt x="91" y="245"/>
                    <a:pt x="115" y="257"/>
                    <a:pt x="138" y="257"/>
                  </a:cubicBezTo>
                  <a:cubicBezTo>
                    <a:pt x="148" y="257"/>
                    <a:pt x="158" y="255"/>
                    <a:pt x="168" y="250"/>
                  </a:cubicBezTo>
                  <a:lnTo>
                    <a:pt x="217" y="217"/>
                  </a:lnTo>
                  <a:lnTo>
                    <a:pt x="217" y="201"/>
                  </a:lnTo>
                  <a:lnTo>
                    <a:pt x="234" y="150"/>
                  </a:lnTo>
                  <a:cubicBezTo>
                    <a:pt x="234" y="117"/>
                    <a:pt x="217" y="101"/>
                    <a:pt x="201" y="83"/>
                  </a:cubicBezTo>
                  <a:cubicBezTo>
                    <a:pt x="201" y="34"/>
                    <a:pt x="150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4148;p76">
              <a:extLst>
                <a:ext uri="{FF2B5EF4-FFF2-40B4-BE49-F238E27FC236}">
                  <a16:creationId xmlns:a16="http://schemas.microsoft.com/office/drawing/2014/main" id="{80874EAD-7575-9574-5D19-0A63323A47A6}"/>
                </a:ext>
              </a:extLst>
            </p:cNvPr>
            <p:cNvSpPr/>
            <p:nvPr/>
          </p:nvSpPr>
          <p:spPr>
            <a:xfrm>
              <a:off x="6288950" y="3594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6" y="0"/>
                  </a:moveTo>
                  <a:cubicBezTo>
                    <a:pt x="83" y="0"/>
                    <a:pt x="49" y="18"/>
                    <a:pt x="33" y="34"/>
                  </a:cubicBezTo>
                  <a:cubicBezTo>
                    <a:pt x="16" y="51"/>
                    <a:pt x="0" y="84"/>
                    <a:pt x="0" y="118"/>
                  </a:cubicBezTo>
                  <a:lnTo>
                    <a:pt x="0" y="134"/>
                  </a:lnTo>
                  <a:lnTo>
                    <a:pt x="33" y="184"/>
                  </a:lnTo>
                  <a:lnTo>
                    <a:pt x="49" y="184"/>
                  </a:lnTo>
                  <a:lnTo>
                    <a:pt x="100" y="200"/>
                  </a:lnTo>
                  <a:lnTo>
                    <a:pt x="116" y="200"/>
                  </a:lnTo>
                  <a:lnTo>
                    <a:pt x="167" y="184"/>
                  </a:lnTo>
                  <a:lnTo>
                    <a:pt x="183" y="167"/>
                  </a:lnTo>
                  <a:lnTo>
                    <a:pt x="200" y="100"/>
                  </a:lnTo>
                  <a:lnTo>
                    <a:pt x="200" y="84"/>
                  </a:lnTo>
                  <a:lnTo>
                    <a:pt x="183" y="34"/>
                  </a:lnTo>
                  <a:lnTo>
                    <a:pt x="167" y="1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4149;p76">
              <a:extLst>
                <a:ext uri="{FF2B5EF4-FFF2-40B4-BE49-F238E27FC236}">
                  <a16:creationId xmlns:a16="http://schemas.microsoft.com/office/drawing/2014/main" id="{527317F1-5070-9E32-0301-1388DA7D660C}"/>
                </a:ext>
              </a:extLst>
            </p:cNvPr>
            <p:cNvSpPr/>
            <p:nvPr/>
          </p:nvSpPr>
          <p:spPr>
            <a:xfrm>
              <a:off x="6336475" y="3560250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33" y="0"/>
                  </a:moveTo>
                  <a:cubicBezTo>
                    <a:pt x="16" y="0"/>
                    <a:pt x="16" y="0"/>
                    <a:pt x="0" y="16"/>
                  </a:cubicBezTo>
                  <a:lnTo>
                    <a:pt x="0" y="50"/>
                  </a:lnTo>
                  <a:lnTo>
                    <a:pt x="16" y="50"/>
                  </a:lnTo>
                  <a:lnTo>
                    <a:pt x="33" y="67"/>
                  </a:lnTo>
                  <a:lnTo>
                    <a:pt x="49" y="50"/>
                  </a:lnTo>
                  <a:lnTo>
                    <a:pt x="49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4150;p76">
              <a:extLst>
                <a:ext uri="{FF2B5EF4-FFF2-40B4-BE49-F238E27FC236}">
                  <a16:creationId xmlns:a16="http://schemas.microsoft.com/office/drawing/2014/main" id="{D07FF2D1-F5E9-F90E-64EB-D9CFF0426767}"/>
                </a:ext>
              </a:extLst>
            </p:cNvPr>
            <p:cNvSpPr/>
            <p:nvPr/>
          </p:nvSpPr>
          <p:spPr>
            <a:xfrm>
              <a:off x="6263925" y="354005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21" y="0"/>
                  </a:moveTo>
                  <a:cubicBezTo>
                    <a:pt x="19" y="0"/>
                    <a:pt x="17" y="2"/>
                    <a:pt x="17" y="8"/>
                  </a:cubicBezTo>
                  <a:cubicBezTo>
                    <a:pt x="1" y="8"/>
                    <a:pt x="1" y="8"/>
                    <a:pt x="1" y="24"/>
                  </a:cubicBezTo>
                  <a:lnTo>
                    <a:pt x="1" y="41"/>
                  </a:lnTo>
                  <a:cubicBezTo>
                    <a:pt x="17" y="57"/>
                    <a:pt x="34" y="57"/>
                    <a:pt x="50" y="57"/>
                  </a:cubicBezTo>
                  <a:cubicBezTo>
                    <a:pt x="67" y="41"/>
                    <a:pt x="67" y="24"/>
                    <a:pt x="67" y="24"/>
                  </a:cubicBezTo>
                  <a:lnTo>
                    <a:pt x="50" y="8"/>
                  </a:lnTo>
                  <a:lnTo>
                    <a:pt x="34" y="8"/>
                  </a:lnTo>
                  <a:cubicBezTo>
                    <a:pt x="34" y="8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4151;p76">
              <a:extLst>
                <a:ext uri="{FF2B5EF4-FFF2-40B4-BE49-F238E27FC236}">
                  <a16:creationId xmlns:a16="http://schemas.microsoft.com/office/drawing/2014/main" id="{2B1FBA23-761C-B978-96C8-81AEEA99F2CB}"/>
                </a:ext>
              </a:extLst>
            </p:cNvPr>
            <p:cNvSpPr/>
            <p:nvPr/>
          </p:nvSpPr>
          <p:spPr>
            <a:xfrm>
              <a:off x="6252650" y="3586925"/>
              <a:ext cx="6700" cy="7925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18" y="0"/>
                  </a:moveTo>
                  <a:lnTo>
                    <a:pt x="67" y="34"/>
                  </a:lnTo>
                  <a:lnTo>
                    <a:pt x="51" y="50"/>
                  </a:lnTo>
                  <a:lnTo>
                    <a:pt x="34" y="100"/>
                  </a:lnTo>
                  <a:lnTo>
                    <a:pt x="34" y="150"/>
                  </a:lnTo>
                  <a:lnTo>
                    <a:pt x="51" y="167"/>
                  </a:lnTo>
                  <a:lnTo>
                    <a:pt x="34" y="183"/>
                  </a:lnTo>
                  <a:lnTo>
                    <a:pt x="34" y="150"/>
                  </a:lnTo>
                  <a:cubicBezTo>
                    <a:pt x="18" y="167"/>
                    <a:pt x="1" y="200"/>
                    <a:pt x="1" y="234"/>
                  </a:cubicBezTo>
                  <a:lnTo>
                    <a:pt x="18" y="283"/>
                  </a:lnTo>
                  <a:lnTo>
                    <a:pt x="51" y="301"/>
                  </a:lnTo>
                  <a:lnTo>
                    <a:pt x="67" y="317"/>
                  </a:lnTo>
                  <a:lnTo>
                    <a:pt x="151" y="317"/>
                  </a:lnTo>
                  <a:lnTo>
                    <a:pt x="167" y="301"/>
                  </a:lnTo>
                  <a:lnTo>
                    <a:pt x="201" y="234"/>
                  </a:lnTo>
                  <a:lnTo>
                    <a:pt x="201" y="267"/>
                  </a:lnTo>
                  <a:cubicBezTo>
                    <a:pt x="201" y="250"/>
                    <a:pt x="218" y="234"/>
                    <a:pt x="218" y="200"/>
                  </a:cubicBezTo>
                  <a:cubicBezTo>
                    <a:pt x="234" y="183"/>
                    <a:pt x="252" y="150"/>
                    <a:pt x="268" y="116"/>
                  </a:cubicBezTo>
                  <a:lnTo>
                    <a:pt x="252" y="83"/>
                  </a:lnTo>
                  <a:lnTo>
                    <a:pt x="252" y="67"/>
                  </a:lnTo>
                  <a:lnTo>
                    <a:pt x="234" y="34"/>
                  </a:lnTo>
                  <a:cubicBezTo>
                    <a:pt x="201" y="0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4152;p76">
              <a:extLst>
                <a:ext uri="{FF2B5EF4-FFF2-40B4-BE49-F238E27FC236}">
                  <a16:creationId xmlns:a16="http://schemas.microsoft.com/office/drawing/2014/main" id="{B24879C6-3A11-E898-519F-820E1741CDE1}"/>
                </a:ext>
              </a:extLst>
            </p:cNvPr>
            <p:cNvSpPr/>
            <p:nvPr/>
          </p:nvSpPr>
          <p:spPr>
            <a:xfrm>
              <a:off x="6245975" y="3563150"/>
              <a:ext cx="3375" cy="3775"/>
            </a:xfrm>
            <a:custGeom>
              <a:avLst/>
              <a:gdLst/>
              <a:ahLst/>
              <a:cxnLst/>
              <a:rect l="l" t="t" r="r" b="b"/>
              <a:pathLst>
                <a:path w="135" h="151" extrusionOk="0">
                  <a:moveTo>
                    <a:pt x="34" y="0"/>
                  </a:moveTo>
                  <a:lnTo>
                    <a:pt x="18" y="18"/>
                  </a:lnTo>
                  <a:cubicBezTo>
                    <a:pt x="1" y="34"/>
                    <a:pt x="1" y="51"/>
                    <a:pt x="1" y="67"/>
                  </a:cubicBezTo>
                  <a:lnTo>
                    <a:pt x="18" y="84"/>
                  </a:lnTo>
                  <a:lnTo>
                    <a:pt x="34" y="118"/>
                  </a:lnTo>
                  <a:cubicBezTo>
                    <a:pt x="34" y="118"/>
                    <a:pt x="34" y="134"/>
                    <a:pt x="52" y="134"/>
                  </a:cubicBezTo>
                  <a:lnTo>
                    <a:pt x="85" y="151"/>
                  </a:lnTo>
                  <a:lnTo>
                    <a:pt x="101" y="134"/>
                  </a:lnTo>
                  <a:lnTo>
                    <a:pt x="118" y="134"/>
                  </a:lnTo>
                  <a:cubicBezTo>
                    <a:pt x="134" y="118"/>
                    <a:pt x="134" y="100"/>
                    <a:pt x="134" y="67"/>
                  </a:cubicBezTo>
                  <a:cubicBezTo>
                    <a:pt x="134" y="34"/>
                    <a:pt x="118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4153;p76">
              <a:extLst>
                <a:ext uri="{FF2B5EF4-FFF2-40B4-BE49-F238E27FC236}">
                  <a16:creationId xmlns:a16="http://schemas.microsoft.com/office/drawing/2014/main" id="{8B4C2558-C819-7C2A-0DBB-14CC6BC8306C}"/>
                </a:ext>
              </a:extLst>
            </p:cNvPr>
            <p:cNvSpPr/>
            <p:nvPr/>
          </p:nvSpPr>
          <p:spPr>
            <a:xfrm>
              <a:off x="6288950" y="3562300"/>
              <a:ext cx="3350" cy="2300"/>
            </a:xfrm>
            <a:custGeom>
              <a:avLst/>
              <a:gdLst/>
              <a:ahLst/>
              <a:cxnLst/>
              <a:rect l="l" t="t" r="r" b="b"/>
              <a:pathLst>
                <a:path w="134" h="92" extrusionOk="0">
                  <a:moveTo>
                    <a:pt x="0" y="1"/>
                  </a:moveTo>
                  <a:cubicBezTo>
                    <a:pt x="0" y="52"/>
                    <a:pt x="16" y="68"/>
                    <a:pt x="33" y="68"/>
                  </a:cubicBezTo>
                  <a:cubicBezTo>
                    <a:pt x="45" y="80"/>
                    <a:pt x="57" y="92"/>
                    <a:pt x="75" y="92"/>
                  </a:cubicBezTo>
                  <a:cubicBezTo>
                    <a:pt x="82" y="92"/>
                    <a:pt x="90" y="90"/>
                    <a:pt x="100" y="85"/>
                  </a:cubicBezTo>
                  <a:lnTo>
                    <a:pt x="116" y="85"/>
                  </a:lnTo>
                  <a:lnTo>
                    <a:pt x="133" y="68"/>
                  </a:lnTo>
                  <a:lnTo>
                    <a:pt x="83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4154;p76">
              <a:extLst>
                <a:ext uri="{FF2B5EF4-FFF2-40B4-BE49-F238E27FC236}">
                  <a16:creationId xmlns:a16="http://schemas.microsoft.com/office/drawing/2014/main" id="{5AE966AF-09CA-4C8F-84A7-4E526A73BA54}"/>
                </a:ext>
              </a:extLst>
            </p:cNvPr>
            <p:cNvSpPr/>
            <p:nvPr/>
          </p:nvSpPr>
          <p:spPr>
            <a:xfrm>
              <a:off x="6228475" y="35898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1" y="0"/>
                  </a:moveTo>
                  <a:lnTo>
                    <a:pt x="18" y="34"/>
                  </a:lnTo>
                  <a:cubicBezTo>
                    <a:pt x="18" y="34"/>
                    <a:pt x="1" y="51"/>
                    <a:pt x="1" y="84"/>
                  </a:cubicBezTo>
                  <a:lnTo>
                    <a:pt x="18" y="100"/>
                  </a:lnTo>
                  <a:lnTo>
                    <a:pt x="34" y="118"/>
                  </a:lnTo>
                  <a:lnTo>
                    <a:pt x="67" y="134"/>
                  </a:lnTo>
                  <a:lnTo>
                    <a:pt x="85" y="118"/>
                  </a:lnTo>
                  <a:lnTo>
                    <a:pt x="101" y="118"/>
                  </a:lnTo>
                  <a:lnTo>
                    <a:pt x="118" y="100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8" y="34"/>
                  </a:lnTo>
                  <a:lnTo>
                    <a:pt x="101" y="18"/>
                  </a:lnTo>
                  <a:cubicBezTo>
                    <a:pt x="101" y="0"/>
                    <a:pt x="85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4155;p76">
              <a:extLst>
                <a:ext uri="{FF2B5EF4-FFF2-40B4-BE49-F238E27FC236}">
                  <a16:creationId xmlns:a16="http://schemas.microsoft.com/office/drawing/2014/main" id="{E9BE00E9-06F4-AA6B-469E-08521C9CB5A1}"/>
                </a:ext>
              </a:extLst>
            </p:cNvPr>
            <p:cNvSpPr/>
            <p:nvPr/>
          </p:nvSpPr>
          <p:spPr>
            <a:xfrm>
              <a:off x="6204300" y="359965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34" y="1"/>
                  </a:moveTo>
                  <a:cubicBezTo>
                    <a:pt x="29" y="1"/>
                    <a:pt x="23" y="2"/>
                    <a:pt x="18" y="8"/>
                  </a:cubicBezTo>
                  <a:cubicBezTo>
                    <a:pt x="0" y="8"/>
                    <a:pt x="0" y="25"/>
                    <a:pt x="0" y="41"/>
                  </a:cubicBezTo>
                  <a:lnTo>
                    <a:pt x="34" y="58"/>
                  </a:lnTo>
                  <a:cubicBezTo>
                    <a:pt x="51" y="58"/>
                    <a:pt x="67" y="58"/>
                    <a:pt x="67" y="25"/>
                  </a:cubicBezTo>
                  <a:lnTo>
                    <a:pt x="67" y="8"/>
                  </a:lnTo>
                  <a:cubicBezTo>
                    <a:pt x="57" y="8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4156;p76">
              <a:extLst>
                <a:ext uri="{FF2B5EF4-FFF2-40B4-BE49-F238E27FC236}">
                  <a16:creationId xmlns:a16="http://schemas.microsoft.com/office/drawing/2014/main" id="{BAD5B69A-4911-2120-7530-0775E226E19C}"/>
                </a:ext>
              </a:extLst>
            </p:cNvPr>
            <p:cNvSpPr/>
            <p:nvPr/>
          </p:nvSpPr>
          <p:spPr>
            <a:xfrm>
              <a:off x="6196400" y="36244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cubicBezTo>
                    <a:pt x="16" y="0"/>
                    <a:pt x="0" y="0"/>
                    <a:pt x="0" y="33"/>
                  </a:cubicBezTo>
                  <a:lnTo>
                    <a:pt x="16" y="49"/>
                  </a:lnTo>
                  <a:cubicBezTo>
                    <a:pt x="34" y="49"/>
                    <a:pt x="34" y="49"/>
                    <a:pt x="50" y="33"/>
                  </a:cubicBezTo>
                  <a:lnTo>
                    <a:pt x="50" y="16"/>
                  </a:lnTo>
                  <a:cubicBezTo>
                    <a:pt x="50" y="16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4157;p76">
              <a:extLst>
                <a:ext uri="{FF2B5EF4-FFF2-40B4-BE49-F238E27FC236}">
                  <a16:creationId xmlns:a16="http://schemas.microsoft.com/office/drawing/2014/main" id="{E270CFAA-F64C-8958-700A-2FBA9CD1DB97}"/>
                </a:ext>
              </a:extLst>
            </p:cNvPr>
            <p:cNvSpPr/>
            <p:nvPr/>
          </p:nvSpPr>
          <p:spPr>
            <a:xfrm>
              <a:off x="6268500" y="3625475"/>
              <a:ext cx="7525" cy="6900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40" y="1"/>
                  </a:moveTo>
                  <a:cubicBezTo>
                    <a:pt x="117" y="1"/>
                    <a:pt x="92" y="9"/>
                    <a:pt x="67" y="26"/>
                  </a:cubicBezTo>
                  <a:lnTo>
                    <a:pt x="51" y="42"/>
                  </a:lnTo>
                  <a:lnTo>
                    <a:pt x="18" y="109"/>
                  </a:lnTo>
                  <a:lnTo>
                    <a:pt x="18" y="92"/>
                  </a:lnTo>
                  <a:cubicBezTo>
                    <a:pt x="18" y="92"/>
                    <a:pt x="0" y="126"/>
                    <a:pt x="0" y="159"/>
                  </a:cubicBezTo>
                  <a:lnTo>
                    <a:pt x="0" y="193"/>
                  </a:lnTo>
                  <a:lnTo>
                    <a:pt x="34" y="226"/>
                  </a:lnTo>
                  <a:lnTo>
                    <a:pt x="51" y="242"/>
                  </a:lnTo>
                  <a:lnTo>
                    <a:pt x="100" y="259"/>
                  </a:lnTo>
                  <a:lnTo>
                    <a:pt x="118" y="259"/>
                  </a:lnTo>
                  <a:lnTo>
                    <a:pt x="134" y="275"/>
                  </a:lnTo>
                  <a:cubicBezTo>
                    <a:pt x="167" y="275"/>
                    <a:pt x="200" y="259"/>
                    <a:pt x="234" y="242"/>
                  </a:cubicBezTo>
                  <a:cubicBezTo>
                    <a:pt x="267" y="226"/>
                    <a:pt x="285" y="209"/>
                    <a:pt x="301" y="175"/>
                  </a:cubicBezTo>
                  <a:lnTo>
                    <a:pt x="301" y="109"/>
                  </a:lnTo>
                  <a:lnTo>
                    <a:pt x="301" y="92"/>
                  </a:lnTo>
                  <a:cubicBezTo>
                    <a:pt x="285" y="42"/>
                    <a:pt x="251" y="26"/>
                    <a:pt x="200" y="26"/>
                  </a:cubicBezTo>
                  <a:cubicBezTo>
                    <a:pt x="184" y="9"/>
                    <a:pt x="163" y="1"/>
                    <a:pt x="14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4158;p76">
              <a:extLst>
                <a:ext uri="{FF2B5EF4-FFF2-40B4-BE49-F238E27FC236}">
                  <a16:creationId xmlns:a16="http://schemas.microsoft.com/office/drawing/2014/main" id="{D139DB16-BB6E-A4BF-9A73-C25EA25DF506}"/>
                </a:ext>
              </a:extLst>
            </p:cNvPr>
            <p:cNvSpPr/>
            <p:nvPr/>
          </p:nvSpPr>
          <p:spPr>
            <a:xfrm>
              <a:off x="6308950" y="3651750"/>
              <a:ext cx="2100" cy="2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29" y="1"/>
                  </a:moveTo>
                  <a:cubicBezTo>
                    <a:pt x="26" y="1"/>
                    <a:pt x="22" y="3"/>
                    <a:pt x="16" y="9"/>
                  </a:cubicBezTo>
                  <a:lnTo>
                    <a:pt x="0" y="25"/>
                  </a:lnTo>
                  <a:lnTo>
                    <a:pt x="0" y="42"/>
                  </a:lnTo>
                  <a:cubicBezTo>
                    <a:pt x="14" y="55"/>
                    <a:pt x="27" y="80"/>
                    <a:pt x="50" y="80"/>
                  </a:cubicBezTo>
                  <a:cubicBezTo>
                    <a:pt x="55" y="80"/>
                    <a:pt x="61" y="78"/>
                    <a:pt x="67" y="75"/>
                  </a:cubicBezTo>
                  <a:lnTo>
                    <a:pt x="83" y="75"/>
                  </a:lnTo>
                  <a:lnTo>
                    <a:pt x="83" y="58"/>
                  </a:lnTo>
                  <a:cubicBezTo>
                    <a:pt x="83" y="42"/>
                    <a:pt x="83" y="42"/>
                    <a:pt x="67" y="25"/>
                  </a:cubicBezTo>
                  <a:cubicBezTo>
                    <a:pt x="83" y="25"/>
                    <a:pt x="67" y="9"/>
                    <a:pt x="50" y="9"/>
                  </a:cubicBezTo>
                  <a:lnTo>
                    <a:pt x="34" y="9"/>
                  </a:lnTo>
                  <a:cubicBezTo>
                    <a:pt x="34" y="9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4159;p76">
              <a:extLst>
                <a:ext uri="{FF2B5EF4-FFF2-40B4-BE49-F238E27FC236}">
                  <a16:creationId xmlns:a16="http://schemas.microsoft.com/office/drawing/2014/main" id="{E310CEF3-D794-7D8F-93E1-6291902B28DD}"/>
                </a:ext>
              </a:extLst>
            </p:cNvPr>
            <p:cNvSpPr/>
            <p:nvPr/>
          </p:nvSpPr>
          <p:spPr>
            <a:xfrm>
              <a:off x="6277675" y="364277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67" y="1"/>
                  </a:moveTo>
                  <a:cubicBezTo>
                    <a:pt x="34" y="1"/>
                    <a:pt x="0" y="34"/>
                    <a:pt x="0" y="67"/>
                  </a:cubicBezTo>
                  <a:lnTo>
                    <a:pt x="34" y="83"/>
                  </a:lnTo>
                  <a:lnTo>
                    <a:pt x="34" y="101"/>
                  </a:lnTo>
                  <a:lnTo>
                    <a:pt x="67" y="117"/>
                  </a:lnTo>
                  <a:lnTo>
                    <a:pt x="84" y="117"/>
                  </a:lnTo>
                  <a:lnTo>
                    <a:pt x="100" y="101"/>
                  </a:lnTo>
                  <a:cubicBezTo>
                    <a:pt x="118" y="101"/>
                    <a:pt x="118" y="83"/>
                    <a:pt x="118" y="83"/>
                  </a:cubicBezTo>
                  <a:lnTo>
                    <a:pt x="134" y="67"/>
                  </a:lnTo>
                  <a:cubicBezTo>
                    <a:pt x="134" y="50"/>
                    <a:pt x="134" y="34"/>
                    <a:pt x="118" y="17"/>
                  </a:cubicBezTo>
                  <a:cubicBezTo>
                    <a:pt x="100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4160;p76">
              <a:extLst>
                <a:ext uri="{FF2B5EF4-FFF2-40B4-BE49-F238E27FC236}">
                  <a16:creationId xmlns:a16="http://schemas.microsoft.com/office/drawing/2014/main" id="{6679C06B-B0C4-6F1D-905C-119839D64A56}"/>
                </a:ext>
              </a:extLst>
            </p:cNvPr>
            <p:cNvSpPr/>
            <p:nvPr/>
          </p:nvSpPr>
          <p:spPr>
            <a:xfrm>
              <a:off x="6269775" y="3637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49" y="0"/>
                  </a:moveTo>
                  <a:lnTo>
                    <a:pt x="16" y="34"/>
                  </a:lnTo>
                  <a:lnTo>
                    <a:pt x="0" y="51"/>
                  </a:lnTo>
                  <a:lnTo>
                    <a:pt x="16" y="84"/>
                  </a:lnTo>
                  <a:lnTo>
                    <a:pt x="33" y="118"/>
                  </a:lnTo>
                  <a:cubicBezTo>
                    <a:pt x="33" y="118"/>
                    <a:pt x="49" y="118"/>
                    <a:pt x="67" y="134"/>
                  </a:cubicBezTo>
                  <a:lnTo>
                    <a:pt x="83" y="118"/>
                  </a:lnTo>
                  <a:lnTo>
                    <a:pt x="116" y="100"/>
                  </a:lnTo>
                  <a:cubicBezTo>
                    <a:pt x="116" y="100"/>
                    <a:pt x="133" y="84"/>
                    <a:pt x="133" y="67"/>
                  </a:cubicBezTo>
                  <a:lnTo>
                    <a:pt x="116" y="34"/>
                  </a:lnTo>
                  <a:lnTo>
                    <a:pt x="100" y="18"/>
                  </a:lnTo>
                  <a:cubicBezTo>
                    <a:pt x="100" y="18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4161;p76">
              <a:extLst>
                <a:ext uri="{FF2B5EF4-FFF2-40B4-BE49-F238E27FC236}">
                  <a16:creationId xmlns:a16="http://schemas.microsoft.com/office/drawing/2014/main" id="{ED85171C-18DC-1C0D-7AF7-B50F198F0B3C}"/>
                </a:ext>
              </a:extLst>
            </p:cNvPr>
            <p:cNvSpPr/>
            <p:nvPr/>
          </p:nvSpPr>
          <p:spPr>
            <a:xfrm>
              <a:off x="6298950" y="3677175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38" y="1"/>
                  </a:moveTo>
                  <a:cubicBezTo>
                    <a:pt x="32" y="1"/>
                    <a:pt x="28" y="8"/>
                    <a:pt x="16" y="8"/>
                  </a:cubicBezTo>
                  <a:cubicBezTo>
                    <a:pt x="16" y="8"/>
                    <a:pt x="0" y="25"/>
                    <a:pt x="16" y="41"/>
                  </a:cubicBezTo>
                  <a:lnTo>
                    <a:pt x="34" y="59"/>
                  </a:lnTo>
                  <a:cubicBezTo>
                    <a:pt x="34" y="59"/>
                    <a:pt x="50" y="59"/>
                    <a:pt x="67" y="25"/>
                  </a:cubicBezTo>
                  <a:lnTo>
                    <a:pt x="50" y="8"/>
                  </a:lnTo>
                  <a:cubicBezTo>
                    <a:pt x="44" y="3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4162;p76">
              <a:extLst>
                <a:ext uri="{FF2B5EF4-FFF2-40B4-BE49-F238E27FC236}">
                  <a16:creationId xmlns:a16="http://schemas.microsoft.com/office/drawing/2014/main" id="{E0555567-607A-B4F2-FC79-FA1A88C42452}"/>
                </a:ext>
              </a:extLst>
            </p:cNvPr>
            <p:cNvSpPr/>
            <p:nvPr/>
          </p:nvSpPr>
          <p:spPr>
            <a:xfrm>
              <a:off x="6282275" y="36190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16" y="1"/>
                  </a:moveTo>
                  <a:cubicBezTo>
                    <a:pt x="83" y="1"/>
                    <a:pt x="50" y="18"/>
                    <a:pt x="34" y="34"/>
                  </a:cubicBezTo>
                  <a:cubicBezTo>
                    <a:pt x="16" y="51"/>
                    <a:pt x="0" y="85"/>
                    <a:pt x="0" y="118"/>
                  </a:cubicBezTo>
                  <a:cubicBezTo>
                    <a:pt x="0" y="167"/>
                    <a:pt x="50" y="201"/>
                    <a:pt x="100" y="201"/>
                  </a:cubicBezTo>
                  <a:lnTo>
                    <a:pt x="116" y="201"/>
                  </a:lnTo>
                  <a:cubicBezTo>
                    <a:pt x="167" y="201"/>
                    <a:pt x="183" y="201"/>
                    <a:pt x="216" y="185"/>
                  </a:cubicBezTo>
                  <a:lnTo>
                    <a:pt x="234" y="151"/>
                  </a:lnTo>
                  <a:lnTo>
                    <a:pt x="234" y="134"/>
                  </a:lnTo>
                  <a:lnTo>
                    <a:pt x="234" y="101"/>
                  </a:lnTo>
                  <a:cubicBezTo>
                    <a:pt x="234" y="51"/>
                    <a:pt x="200" y="18"/>
                    <a:pt x="134" y="18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4163;p76">
              <a:extLst>
                <a:ext uri="{FF2B5EF4-FFF2-40B4-BE49-F238E27FC236}">
                  <a16:creationId xmlns:a16="http://schemas.microsoft.com/office/drawing/2014/main" id="{44E3379A-34EA-7495-5345-76051CC19A47}"/>
                </a:ext>
              </a:extLst>
            </p:cNvPr>
            <p:cNvSpPr/>
            <p:nvPr/>
          </p:nvSpPr>
          <p:spPr>
            <a:xfrm>
              <a:off x="6282675" y="3591500"/>
              <a:ext cx="5850" cy="5525"/>
            </a:xfrm>
            <a:custGeom>
              <a:avLst/>
              <a:gdLst/>
              <a:ahLst/>
              <a:cxnLst/>
              <a:rect l="l" t="t" r="r" b="b"/>
              <a:pathLst>
                <a:path w="234" h="221" extrusionOk="0">
                  <a:moveTo>
                    <a:pt x="134" y="0"/>
                  </a:moveTo>
                  <a:cubicBezTo>
                    <a:pt x="67" y="0"/>
                    <a:pt x="34" y="33"/>
                    <a:pt x="0" y="84"/>
                  </a:cubicBezTo>
                  <a:lnTo>
                    <a:pt x="18" y="151"/>
                  </a:lnTo>
                  <a:lnTo>
                    <a:pt x="34" y="167"/>
                  </a:lnTo>
                  <a:lnTo>
                    <a:pt x="34" y="184"/>
                  </a:lnTo>
                  <a:cubicBezTo>
                    <a:pt x="64" y="214"/>
                    <a:pt x="89" y="220"/>
                    <a:pt x="111" y="220"/>
                  </a:cubicBezTo>
                  <a:cubicBezTo>
                    <a:pt x="125" y="220"/>
                    <a:pt x="138" y="218"/>
                    <a:pt x="151" y="218"/>
                  </a:cubicBezTo>
                  <a:lnTo>
                    <a:pt x="184" y="200"/>
                  </a:lnTo>
                  <a:lnTo>
                    <a:pt x="200" y="184"/>
                  </a:lnTo>
                  <a:lnTo>
                    <a:pt x="218" y="167"/>
                  </a:lnTo>
                  <a:lnTo>
                    <a:pt x="218" y="151"/>
                  </a:lnTo>
                  <a:lnTo>
                    <a:pt x="234" y="118"/>
                  </a:lnTo>
                  <a:lnTo>
                    <a:pt x="234" y="100"/>
                  </a:lnTo>
                  <a:cubicBezTo>
                    <a:pt x="234" y="84"/>
                    <a:pt x="234" y="67"/>
                    <a:pt x="218" y="51"/>
                  </a:cubicBezTo>
                  <a:lnTo>
                    <a:pt x="200" y="33"/>
                  </a:lnTo>
                  <a:lnTo>
                    <a:pt x="184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4164;p76">
              <a:extLst>
                <a:ext uri="{FF2B5EF4-FFF2-40B4-BE49-F238E27FC236}">
                  <a16:creationId xmlns:a16="http://schemas.microsoft.com/office/drawing/2014/main" id="{79CD63BA-9A95-77A6-D56F-42F609358F58}"/>
                </a:ext>
              </a:extLst>
            </p:cNvPr>
            <p:cNvSpPr/>
            <p:nvPr/>
          </p:nvSpPr>
          <p:spPr>
            <a:xfrm>
              <a:off x="6296850" y="3590175"/>
              <a:ext cx="5850" cy="6350"/>
            </a:xfrm>
            <a:custGeom>
              <a:avLst/>
              <a:gdLst/>
              <a:ahLst/>
              <a:cxnLst/>
              <a:rect l="l" t="t" r="r" b="b"/>
              <a:pathLst>
                <a:path w="234" h="254" extrusionOk="0">
                  <a:moveTo>
                    <a:pt x="117" y="1"/>
                  </a:moveTo>
                  <a:cubicBezTo>
                    <a:pt x="96" y="1"/>
                    <a:pt x="71" y="7"/>
                    <a:pt x="51" y="37"/>
                  </a:cubicBezTo>
                  <a:cubicBezTo>
                    <a:pt x="34" y="53"/>
                    <a:pt x="34" y="70"/>
                    <a:pt x="18" y="104"/>
                  </a:cubicBezTo>
                  <a:cubicBezTo>
                    <a:pt x="0" y="120"/>
                    <a:pt x="0" y="137"/>
                    <a:pt x="0" y="171"/>
                  </a:cubicBezTo>
                  <a:lnTo>
                    <a:pt x="18" y="187"/>
                  </a:lnTo>
                  <a:cubicBezTo>
                    <a:pt x="18" y="204"/>
                    <a:pt x="34" y="220"/>
                    <a:pt x="34" y="220"/>
                  </a:cubicBezTo>
                  <a:lnTo>
                    <a:pt x="100" y="253"/>
                  </a:lnTo>
                  <a:lnTo>
                    <a:pt x="118" y="253"/>
                  </a:lnTo>
                  <a:lnTo>
                    <a:pt x="151" y="237"/>
                  </a:lnTo>
                  <a:lnTo>
                    <a:pt x="200" y="220"/>
                  </a:lnTo>
                  <a:lnTo>
                    <a:pt x="218" y="204"/>
                  </a:lnTo>
                  <a:lnTo>
                    <a:pt x="234" y="153"/>
                  </a:lnTo>
                  <a:lnTo>
                    <a:pt x="234" y="137"/>
                  </a:lnTo>
                  <a:cubicBezTo>
                    <a:pt x="234" y="104"/>
                    <a:pt x="218" y="86"/>
                    <a:pt x="200" y="70"/>
                  </a:cubicBezTo>
                  <a:lnTo>
                    <a:pt x="200" y="53"/>
                  </a:lnTo>
                  <a:lnTo>
                    <a:pt x="184" y="37"/>
                  </a:lnTo>
                  <a:lnTo>
                    <a:pt x="151" y="4"/>
                  </a:lnTo>
                  <a:cubicBezTo>
                    <a:pt x="144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4165;p76">
              <a:extLst>
                <a:ext uri="{FF2B5EF4-FFF2-40B4-BE49-F238E27FC236}">
                  <a16:creationId xmlns:a16="http://schemas.microsoft.com/office/drawing/2014/main" id="{84458F92-0C5E-AB10-692B-3DABA75F2369}"/>
                </a:ext>
              </a:extLst>
            </p:cNvPr>
            <p:cNvSpPr/>
            <p:nvPr/>
          </p:nvSpPr>
          <p:spPr>
            <a:xfrm>
              <a:off x="6265600" y="3592850"/>
              <a:ext cx="5425" cy="4925"/>
            </a:xfrm>
            <a:custGeom>
              <a:avLst/>
              <a:gdLst/>
              <a:ahLst/>
              <a:cxnLst/>
              <a:rect l="l" t="t" r="r" b="b"/>
              <a:pathLst>
                <a:path w="217" h="197" extrusionOk="0">
                  <a:moveTo>
                    <a:pt x="117" y="1"/>
                  </a:moveTo>
                  <a:cubicBezTo>
                    <a:pt x="100" y="1"/>
                    <a:pt x="84" y="5"/>
                    <a:pt x="67" y="13"/>
                  </a:cubicBezTo>
                  <a:cubicBezTo>
                    <a:pt x="16" y="30"/>
                    <a:pt x="0" y="80"/>
                    <a:pt x="0" y="113"/>
                  </a:cubicBezTo>
                  <a:lnTo>
                    <a:pt x="0" y="130"/>
                  </a:lnTo>
                  <a:lnTo>
                    <a:pt x="34" y="180"/>
                  </a:lnTo>
                  <a:lnTo>
                    <a:pt x="50" y="197"/>
                  </a:lnTo>
                  <a:lnTo>
                    <a:pt x="83" y="197"/>
                  </a:lnTo>
                  <a:cubicBezTo>
                    <a:pt x="134" y="197"/>
                    <a:pt x="167" y="180"/>
                    <a:pt x="183" y="164"/>
                  </a:cubicBezTo>
                  <a:cubicBezTo>
                    <a:pt x="200" y="146"/>
                    <a:pt x="216" y="113"/>
                    <a:pt x="216" y="97"/>
                  </a:cubicBezTo>
                  <a:cubicBezTo>
                    <a:pt x="216" y="64"/>
                    <a:pt x="183" y="30"/>
                    <a:pt x="167" y="13"/>
                  </a:cubicBezTo>
                  <a:cubicBezTo>
                    <a:pt x="150" y="5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4166;p76">
              <a:extLst>
                <a:ext uri="{FF2B5EF4-FFF2-40B4-BE49-F238E27FC236}">
                  <a16:creationId xmlns:a16="http://schemas.microsoft.com/office/drawing/2014/main" id="{9F6D0543-7789-3F8E-8998-FE147D6FF1E9}"/>
                </a:ext>
              </a:extLst>
            </p:cNvPr>
            <p:cNvSpPr/>
            <p:nvPr/>
          </p:nvSpPr>
          <p:spPr>
            <a:xfrm>
              <a:off x="6362700" y="359775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cubicBezTo>
                    <a:pt x="1" y="1"/>
                    <a:pt x="1" y="34"/>
                    <a:pt x="1" y="50"/>
                  </a:cubicBezTo>
                  <a:lnTo>
                    <a:pt x="18" y="68"/>
                  </a:lnTo>
                  <a:lnTo>
                    <a:pt x="52" y="68"/>
                  </a:lnTo>
                  <a:lnTo>
                    <a:pt x="52" y="34"/>
                  </a:lnTo>
                  <a:lnTo>
                    <a:pt x="52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4167;p76">
              <a:extLst>
                <a:ext uri="{FF2B5EF4-FFF2-40B4-BE49-F238E27FC236}">
                  <a16:creationId xmlns:a16="http://schemas.microsoft.com/office/drawing/2014/main" id="{9C1E95EE-9D38-E4C5-A7F5-8349322DC98B}"/>
                </a:ext>
              </a:extLst>
            </p:cNvPr>
            <p:cNvSpPr/>
            <p:nvPr/>
          </p:nvSpPr>
          <p:spPr>
            <a:xfrm>
              <a:off x="6261000" y="3602775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84" y="0"/>
                  </a:moveTo>
                  <a:lnTo>
                    <a:pt x="34" y="16"/>
                  </a:lnTo>
                  <a:cubicBezTo>
                    <a:pt x="18" y="49"/>
                    <a:pt x="0" y="67"/>
                    <a:pt x="18" y="100"/>
                  </a:cubicBezTo>
                  <a:cubicBezTo>
                    <a:pt x="18" y="133"/>
                    <a:pt x="34" y="167"/>
                    <a:pt x="51" y="183"/>
                  </a:cubicBezTo>
                  <a:cubicBezTo>
                    <a:pt x="67" y="200"/>
                    <a:pt x="100" y="216"/>
                    <a:pt x="134" y="216"/>
                  </a:cubicBezTo>
                  <a:lnTo>
                    <a:pt x="184" y="183"/>
                  </a:lnTo>
                  <a:lnTo>
                    <a:pt x="200" y="149"/>
                  </a:lnTo>
                  <a:lnTo>
                    <a:pt x="200" y="83"/>
                  </a:lnTo>
                  <a:cubicBezTo>
                    <a:pt x="200" y="67"/>
                    <a:pt x="184" y="33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4168;p76">
              <a:extLst>
                <a:ext uri="{FF2B5EF4-FFF2-40B4-BE49-F238E27FC236}">
                  <a16:creationId xmlns:a16="http://schemas.microsoft.com/office/drawing/2014/main" id="{C0049526-CCF5-E990-44DA-E95DB1FE9F00}"/>
                </a:ext>
              </a:extLst>
            </p:cNvPr>
            <p:cNvSpPr/>
            <p:nvPr/>
          </p:nvSpPr>
          <p:spPr>
            <a:xfrm>
              <a:off x="6291000" y="3601500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5" y="0"/>
                  </a:moveTo>
                  <a:lnTo>
                    <a:pt x="34" y="34"/>
                  </a:lnTo>
                  <a:lnTo>
                    <a:pt x="18" y="51"/>
                  </a:lnTo>
                  <a:lnTo>
                    <a:pt x="1" y="118"/>
                  </a:lnTo>
                  <a:cubicBezTo>
                    <a:pt x="18" y="200"/>
                    <a:pt x="85" y="218"/>
                    <a:pt x="134" y="218"/>
                  </a:cubicBezTo>
                  <a:lnTo>
                    <a:pt x="152" y="200"/>
                  </a:lnTo>
                  <a:lnTo>
                    <a:pt x="185" y="184"/>
                  </a:lnTo>
                  <a:cubicBezTo>
                    <a:pt x="201" y="167"/>
                    <a:pt x="201" y="134"/>
                    <a:pt x="201" y="100"/>
                  </a:cubicBezTo>
                  <a:cubicBezTo>
                    <a:pt x="201" y="51"/>
                    <a:pt x="152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4169;p76">
              <a:extLst>
                <a:ext uri="{FF2B5EF4-FFF2-40B4-BE49-F238E27FC236}">
                  <a16:creationId xmlns:a16="http://schemas.microsoft.com/office/drawing/2014/main" id="{E0E3DAA6-516A-2180-B415-D06D6027AA1E}"/>
                </a:ext>
              </a:extLst>
            </p:cNvPr>
            <p:cNvSpPr/>
            <p:nvPr/>
          </p:nvSpPr>
          <p:spPr>
            <a:xfrm>
              <a:off x="6218475" y="35489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34"/>
                    <a:pt x="0" y="34"/>
                    <a:pt x="18" y="51"/>
                  </a:cubicBezTo>
                  <a:lnTo>
                    <a:pt x="34" y="51"/>
                  </a:lnTo>
                  <a:lnTo>
                    <a:pt x="51" y="34"/>
                  </a:lnTo>
                  <a:cubicBezTo>
                    <a:pt x="51" y="18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4170;p76">
              <a:extLst>
                <a:ext uri="{FF2B5EF4-FFF2-40B4-BE49-F238E27FC236}">
                  <a16:creationId xmlns:a16="http://schemas.microsoft.com/office/drawing/2014/main" id="{86F73260-B227-DB0D-C317-F337D5194D7D}"/>
                </a:ext>
              </a:extLst>
            </p:cNvPr>
            <p:cNvSpPr/>
            <p:nvPr/>
          </p:nvSpPr>
          <p:spPr>
            <a:xfrm>
              <a:off x="6304350" y="3569825"/>
              <a:ext cx="3800" cy="4175"/>
            </a:xfrm>
            <a:custGeom>
              <a:avLst/>
              <a:gdLst/>
              <a:ahLst/>
              <a:cxnLst/>
              <a:rect l="l" t="t" r="r" b="b"/>
              <a:pathLst>
                <a:path w="152" h="167" extrusionOk="0">
                  <a:moveTo>
                    <a:pt x="67" y="0"/>
                  </a:moveTo>
                  <a:cubicBezTo>
                    <a:pt x="34" y="0"/>
                    <a:pt x="0" y="33"/>
                    <a:pt x="18" y="84"/>
                  </a:cubicBezTo>
                  <a:lnTo>
                    <a:pt x="18" y="100"/>
                  </a:lnTo>
                  <a:lnTo>
                    <a:pt x="34" y="133"/>
                  </a:lnTo>
                  <a:lnTo>
                    <a:pt x="51" y="151"/>
                  </a:lnTo>
                  <a:cubicBezTo>
                    <a:pt x="51" y="151"/>
                    <a:pt x="67" y="167"/>
                    <a:pt x="84" y="167"/>
                  </a:cubicBezTo>
                  <a:lnTo>
                    <a:pt x="100" y="167"/>
                  </a:lnTo>
                  <a:lnTo>
                    <a:pt x="134" y="133"/>
                  </a:lnTo>
                  <a:lnTo>
                    <a:pt x="151" y="117"/>
                  </a:lnTo>
                  <a:lnTo>
                    <a:pt x="134" y="84"/>
                  </a:lnTo>
                  <a:cubicBezTo>
                    <a:pt x="151" y="84"/>
                    <a:pt x="151" y="67"/>
                    <a:pt x="151" y="67"/>
                  </a:cubicBezTo>
                  <a:lnTo>
                    <a:pt x="151" y="51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4171;p76">
              <a:extLst>
                <a:ext uri="{FF2B5EF4-FFF2-40B4-BE49-F238E27FC236}">
                  <a16:creationId xmlns:a16="http://schemas.microsoft.com/office/drawing/2014/main" id="{C155BE6F-E9BD-5B70-4434-E6A8A33C6858}"/>
                </a:ext>
              </a:extLst>
            </p:cNvPr>
            <p:cNvSpPr/>
            <p:nvPr/>
          </p:nvSpPr>
          <p:spPr>
            <a:xfrm>
              <a:off x="6244750" y="35352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0" y="1"/>
                  </a:moveTo>
                  <a:cubicBezTo>
                    <a:pt x="34" y="1"/>
                    <a:pt x="17" y="1"/>
                    <a:pt x="1" y="17"/>
                  </a:cubicBezTo>
                  <a:lnTo>
                    <a:pt x="1" y="34"/>
                  </a:lnTo>
                  <a:lnTo>
                    <a:pt x="17" y="50"/>
                  </a:lnTo>
                  <a:cubicBezTo>
                    <a:pt x="17" y="67"/>
                    <a:pt x="34" y="67"/>
                    <a:pt x="50" y="67"/>
                  </a:cubicBezTo>
                  <a:lnTo>
                    <a:pt x="67" y="50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4172;p76">
              <a:extLst>
                <a:ext uri="{FF2B5EF4-FFF2-40B4-BE49-F238E27FC236}">
                  <a16:creationId xmlns:a16="http://schemas.microsoft.com/office/drawing/2014/main" id="{5A72EB40-76BC-5753-1F3B-0BC52F594FD4}"/>
                </a:ext>
              </a:extLst>
            </p:cNvPr>
            <p:cNvSpPr/>
            <p:nvPr/>
          </p:nvSpPr>
          <p:spPr>
            <a:xfrm>
              <a:off x="6279775" y="3572750"/>
              <a:ext cx="5850" cy="5950"/>
            </a:xfrm>
            <a:custGeom>
              <a:avLst/>
              <a:gdLst/>
              <a:ahLst/>
              <a:cxnLst/>
              <a:rect l="l" t="t" r="r" b="b"/>
              <a:pathLst>
                <a:path w="234" h="238" extrusionOk="0">
                  <a:moveTo>
                    <a:pt x="116" y="0"/>
                  </a:moveTo>
                  <a:cubicBezTo>
                    <a:pt x="83" y="0"/>
                    <a:pt x="16" y="34"/>
                    <a:pt x="0" y="134"/>
                  </a:cubicBezTo>
                  <a:lnTo>
                    <a:pt x="34" y="201"/>
                  </a:lnTo>
                  <a:lnTo>
                    <a:pt x="67" y="217"/>
                  </a:lnTo>
                  <a:cubicBezTo>
                    <a:pt x="84" y="234"/>
                    <a:pt x="101" y="238"/>
                    <a:pt x="118" y="238"/>
                  </a:cubicBezTo>
                  <a:cubicBezTo>
                    <a:pt x="134" y="238"/>
                    <a:pt x="151" y="234"/>
                    <a:pt x="167" y="234"/>
                  </a:cubicBezTo>
                  <a:lnTo>
                    <a:pt x="183" y="217"/>
                  </a:lnTo>
                  <a:lnTo>
                    <a:pt x="200" y="201"/>
                  </a:lnTo>
                  <a:cubicBezTo>
                    <a:pt x="216" y="183"/>
                    <a:pt x="234" y="150"/>
                    <a:pt x="234" y="134"/>
                  </a:cubicBezTo>
                  <a:cubicBezTo>
                    <a:pt x="234" y="100"/>
                    <a:pt x="216" y="100"/>
                    <a:pt x="216" y="83"/>
                  </a:cubicBezTo>
                  <a:lnTo>
                    <a:pt x="200" y="34"/>
                  </a:lnTo>
                  <a:lnTo>
                    <a:pt x="183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4173;p76">
              <a:extLst>
                <a:ext uri="{FF2B5EF4-FFF2-40B4-BE49-F238E27FC236}">
                  <a16:creationId xmlns:a16="http://schemas.microsoft.com/office/drawing/2014/main" id="{CCD3986F-AD73-D5FB-975D-E8984CDE942F}"/>
                </a:ext>
              </a:extLst>
            </p:cNvPr>
            <p:cNvSpPr/>
            <p:nvPr/>
          </p:nvSpPr>
          <p:spPr>
            <a:xfrm>
              <a:off x="6246825" y="3576075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34" y="1"/>
                  </a:moveTo>
                  <a:lnTo>
                    <a:pt x="0" y="68"/>
                  </a:lnTo>
                  <a:cubicBezTo>
                    <a:pt x="17" y="76"/>
                    <a:pt x="30" y="80"/>
                    <a:pt x="42" y="80"/>
                  </a:cubicBezTo>
                  <a:cubicBezTo>
                    <a:pt x="55" y="80"/>
                    <a:pt x="68" y="76"/>
                    <a:pt x="84" y="68"/>
                  </a:cubicBezTo>
                  <a:lnTo>
                    <a:pt x="100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4174;p76">
              <a:extLst>
                <a:ext uri="{FF2B5EF4-FFF2-40B4-BE49-F238E27FC236}">
                  <a16:creationId xmlns:a16="http://schemas.microsoft.com/office/drawing/2014/main" id="{4B0F740A-3E09-729C-866F-27856C30B17F}"/>
                </a:ext>
              </a:extLst>
            </p:cNvPr>
            <p:cNvSpPr/>
            <p:nvPr/>
          </p:nvSpPr>
          <p:spPr>
            <a:xfrm>
              <a:off x="6268100" y="3572425"/>
              <a:ext cx="5025" cy="5750"/>
            </a:xfrm>
            <a:custGeom>
              <a:avLst/>
              <a:gdLst/>
              <a:ahLst/>
              <a:cxnLst/>
              <a:rect l="l" t="t" r="r" b="b"/>
              <a:pathLst>
                <a:path w="201" h="230" extrusionOk="0">
                  <a:moveTo>
                    <a:pt x="106" y="0"/>
                  </a:moveTo>
                  <a:cubicBezTo>
                    <a:pt x="87" y="0"/>
                    <a:pt x="66" y="5"/>
                    <a:pt x="50" y="13"/>
                  </a:cubicBezTo>
                  <a:lnTo>
                    <a:pt x="16" y="47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0" y="113"/>
                  </a:lnTo>
                  <a:cubicBezTo>
                    <a:pt x="0" y="196"/>
                    <a:pt x="50" y="230"/>
                    <a:pt x="100" y="230"/>
                  </a:cubicBezTo>
                  <a:lnTo>
                    <a:pt x="150" y="214"/>
                  </a:lnTo>
                  <a:lnTo>
                    <a:pt x="167" y="196"/>
                  </a:lnTo>
                  <a:lnTo>
                    <a:pt x="200" y="147"/>
                  </a:lnTo>
                  <a:lnTo>
                    <a:pt x="200" y="96"/>
                  </a:lnTo>
                  <a:cubicBezTo>
                    <a:pt x="200" y="63"/>
                    <a:pt x="183" y="29"/>
                    <a:pt x="150" y="13"/>
                  </a:cubicBezTo>
                  <a:cubicBezTo>
                    <a:pt x="142" y="5"/>
                    <a:pt x="125" y="0"/>
                    <a:pt x="10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4175;p76">
              <a:extLst>
                <a:ext uri="{FF2B5EF4-FFF2-40B4-BE49-F238E27FC236}">
                  <a16:creationId xmlns:a16="http://schemas.microsoft.com/office/drawing/2014/main" id="{2EAFEA87-2EE7-F7A6-3242-93DC5BB2DE20}"/>
                </a:ext>
              </a:extLst>
            </p:cNvPr>
            <p:cNvSpPr/>
            <p:nvPr/>
          </p:nvSpPr>
          <p:spPr>
            <a:xfrm>
              <a:off x="6333950" y="35789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1"/>
                  </a:moveTo>
                  <a:cubicBezTo>
                    <a:pt x="1" y="1"/>
                    <a:pt x="1" y="34"/>
                    <a:pt x="17" y="52"/>
                  </a:cubicBezTo>
                  <a:lnTo>
                    <a:pt x="34" y="52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4176;p76">
              <a:extLst>
                <a:ext uri="{FF2B5EF4-FFF2-40B4-BE49-F238E27FC236}">
                  <a16:creationId xmlns:a16="http://schemas.microsoft.com/office/drawing/2014/main" id="{167EFA5B-331B-9A49-A69C-9B10CB14F724}"/>
                </a:ext>
              </a:extLst>
            </p:cNvPr>
            <p:cNvSpPr/>
            <p:nvPr/>
          </p:nvSpPr>
          <p:spPr>
            <a:xfrm>
              <a:off x="6254750" y="35744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34" y="16"/>
                  </a:lnTo>
                  <a:lnTo>
                    <a:pt x="17" y="33"/>
                  </a:lnTo>
                  <a:cubicBezTo>
                    <a:pt x="17" y="50"/>
                    <a:pt x="1" y="50"/>
                    <a:pt x="1" y="67"/>
                  </a:cubicBezTo>
                  <a:cubicBezTo>
                    <a:pt x="1" y="83"/>
                    <a:pt x="17" y="100"/>
                    <a:pt x="34" y="116"/>
                  </a:cubicBezTo>
                  <a:lnTo>
                    <a:pt x="50" y="116"/>
                  </a:lnTo>
                  <a:lnTo>
                    <a:pt x="83" y="134"/>
                  </a:lnTo>
                  <a:cubicBezTo>
                    <a:pt x="117" y="116"/>
                    <a:pt x="134" y="100"/>
                    <a:pt x="134" y="67"/>
                  </a:cubicBezTo>
                  <a:lnTo>
                    <a:pt x="117" y="33"/>
                  </a:lnTo>
                  <a:cubicBezTo>
                    <a:pt x="101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4177;p76">
              <a:extLst>
                <a:ext uri="{FF2B5EF4-FFF2-40B4-BE49-F238E27FC236}">
                  <a16:creationId xmlns:a16="http://schemas.microsoft.com/office/drawing/2014/main" id="{38854BC6-F924-B4DC-DA34-41C78FC50E7A}"/>
                </a:ext>
              </a:extLst>
            </p:cNvPr>
            <p:cNvSpPr/>
            <p:nvPr/>
          </p:nvSpPr>
          <p:spPr>
            <a:xfrm>
              <a:off x="6271825" y="35823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67" y="0"/>
                  </a:moveTo>
                  <a:lnTo>
                    <a:pt x="1" y="84"/>
                  </a:lnTo>
                  <a:lnTo>
                    <a:pt x="1" y="118"/>
                  </a:lnTo>
                  <a:lnTo>
                    <a:pt x="34" y="167"/>
                  </a:lnTo>
                  <a:lnTo>
                    <a:pt x="51" y="184"/>
                  </a:lnTo>
                  <a:lnTo>
                    <a:pt x="67" y="184"/>
                  </a:lnTo>
                  <a:lnTo>
                    <a:pt x="85" y="200"/>
                  </a:lnTo>
                  <a:lnTo>
                    <a:pt x="101" y="200"/>
                  </a:lnTo>
                  <a:cubicBezTo>
                    <a:pt x="85" y="200"/>
                    <a:pt x="85" y="200"/>
                    <a:pt x="85" y="184"/>
                  </a:cubicBezTo>
                  <a:lnTo>
                    <a:pt x="85" y="184"/>
                  </a:lnTo>
                  <a:lnTo>
                    <a:pt x="134" y="200"/>
                  </a:lnTo>
                  <a:lnTo>
                    <a:pt x="152" y="200"/>
                  </a:lnTo>
                  <a:lnTo>
                    <a:pt x="168" y="184"/>
                  </a:lnTo>
                  <a:lnTo>
                    <a:pt x="218" y="134"/>
                  </a:lnTo>
                  <a:lnTo>
                    <a:pt x="218" y="100"/>
                  </a:lnTo>
                  <a:cubicBezTo>
                    <a:pt x="218" y="67"/>
                    <a:pt x="185" y="18"/>
                    <a:pt x="134" y="0"/>
                  </a:cubicBezTo>
                  <a:lnTo>
                    <a:pt x="101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4178;p76">
              <a:extLst>
                <a:ext uri="{FF2B5EF4-FFF2-40B4-BE49-F238E27FC236}">
                  <a16:creationId xmlns:a16="http://schemas.microsoft.com/office/drawing/2014/main" id="{C52D36D6-6243-61D9-9C1B-47C8E81E550E}"/>
                </a:ext>
              </a:extLst>
            </p:cNvPr>
            <p:cNvSpPr/>
            <p:nvPr/>
          </p:nvSpPr>
          <p:spPr>
            <a:xfrm>
              <a:off x="6311450" y="3556075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17" y="0"/>
                  </a:moveTo>
                  <a:lnTo>
                    <a:pt x="17" y="16"/>
                  </a:lnTo>
                  <a:cubicBezTo>
                    <a:pt x="1" y="16"/>
                    <a:pt x="1" y="34"/>
                    <a:pt x="1" y="34"/>
                  </a:cubicBezTo>
                  <a:lnTo>
                    <a:pt x="1" y="50"/>
                  </a:lnTo>
                  <a:cubicBezTo>
                    <a:pt x="6" y="56"/>
                    <a:pt x="11" y="58"/>
                    <a:pt x="16" y="58"/>
                  </a:cubicBezTo>
                  <a:cubicBezTo>
                    <a:pt x="26" y="58"/>
                    <a:pt x="34" y="50"/>
                    <a:pt x="34" y="50"/>
                  </a:cubicBezTo>
                  <a:cubicBezTo>
                    <a:pt x="50" y="50"/>
                    <a:pt x="50" y="34"/>
                    <a:pt x="50" y="16"/>
                  </a:cubicBez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4179;p76">
              <a:extLst>
                <a:ext uri="{FF2B5EF4-FFF2-40B4-BE49-F238E27FC236}">
                  <a16:creationId xmlns:a16="http://schemas.microsoft.com/office/drawing/2014/main" id="{ADB17A1F-7395-24FB-AC77-B45394D60309}"/>
                </a:ext>
              </a:extLst>
            </p:cNvPr>
            <p:cNvSpPr/>
            <p:nvPr/>
          </p:nvSpPr>
          <p:spPr>
            <a:xfrm>
              <a:off x="6283100" y="358275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34" y="1"/>
                  </a:moveTo>
                  <a:cubicBezTo>
                    <a:pt x="101" y="1"/>
                    <a:pt x="67" y="17"/>
                    <a:pt x="34" y="34"/>
                  </a:cubicBezTo>
                  <a:cubicBezTo>
                    <a:pt x="17" y="50"/>
                    <a:pt x="1" y="83"/>
                    <a:pt x="1" y="117"/>
                  </a:cubicBezTo>
                  <a:lnTo>
                    <a:pt x="1" y="150"/>
                  </a:lnTo>
                  <a:lnTo>
                    <a:pt x="34" y="183"/>
                  </a:lnTo>
                  <a:lnTo>
                    <a:pt x="50" y="201"/>
                  </a:lnTo>
                  <a:lnTo>
                    <a:pt x="83" y="217"/>
                  </a:lnTo>
                  <a:cubicBezTo>
                    <a:pt x="117" y="217"/>
                    <a:pt x="150" y="217"/>
                    <a:pt x="183" y="183"/>
                  </a:cubicBezTo>
                  <a:cubicBezTo>
                    <a:pt x="201" y="167"/>
                    <a:pt x="217" y="134"/>
                    <a:pt x="217" y="101"/>
                  </a:cubicBezTo>
                  <a:lnTo>
                    <a:pt x="217" y="83"/>
                  </a:lnTo>
                  <a:lnTo>
                    <a:pt x="183" y="34"/>
                  </a:lnTo>
                  <a:lnTo>
                    <a:pt x="167" y="1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4180;p76">
              <a:extLst>
                <a:ext uri="{FF2B5EF4-FFF2-40B4-BE49-F238E27FC236}">
                  <a16:creationId xmlns:a16="http://schemas.microsoft.com/office/drawing/2014/main" id="{FDF88116-291F-CC06-E367-3DBA466EF930}"/>
                </a:ext>
              </a:extLst>
            </p:cNvPr>
            <p:cNvSpPr/>
            <p:nvPr/>
          </p:nvSpPr>
          <p:spPr>
            <a:xfrm>
              <a:off x="6313525" y="3578825"/>
              <a:ext cx="3775" cy="3650"/>
            </a:xfrm>
            <a:custGeom>
              <a:avLst/>
              <a:gdLst/>
              <a:ahLst/>
              <a:cxnLst/>
              <a:rect l="l" t="t" r="r" b="b"/>
              <a:pathLst>
                <a:path w="151" h="146" extrusionOk="0">
                  <a:moveTo>
                    <a:pt x="59" y="0"/>
                  </a:moveTo>
                  <a:cubicBezTo>
                    <a:pt x="41" y="0"/>
                    <a:pt x="29" y="12"/>
                    <a:pt x="18" y="24"/>
                  </a:cubicBezTo>
                  <a:lnTo>
                    <a:pt x="0" y="58"/>
                  </a:lnTo>
                  <a:lnTo>
                    <a:pt x="0" y="74"/>
                  </a:lnTo>
                  <a:cubicBezTo>
                    <a:pt x="0" y="107"/>
                    <a:pt x="18" y="140"/>
                    <a:pt x="67" y="140"/>
                  </a:cubicBezTo>
                  <a:cubicBezTo>
                    <a:pt x="73" y="144"/>
                    <a:pt x="80" y="145"/>
                    <a:pt x="86" y="145"/>
                  </a:cubicBezTo>
                  <a:cubicBezTo>
                    <a:pt x="112" y="145"/>
                    <a:pt x="137" y="118"/>
                    <a:pt x="151" y="91"/>
                  </a:cubicBezTo>
                  <a:lnTo>
                    <a:pt x="151" y="74"/>
                  </a:lnTo>
                  <a:lnTo>
                    <a:pt x="151" y="58"/>
                  </a:lnTo>
                  <a:cubicBezTo>
                    <a:pt x="134" y="24"/>
                    <a:pt x="118" y="7"/>
                    <a:pt x="84" y="7"/>
                  </a:cubicBezTo>
                  <a:cubicBezTo>
                    <a:pt x="75" y="2"/>
                    <a:pt x="66" y="0"/>
                    <a:pt x="5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4181;p76">
              <a:extLst>
                <a:ext uri="{FF2B5EF4-FFF2-40B4-BE49-F238E27FC236}">
                  <a16:creationId xmlns:a16="http://schemas.microsoft.com/office/drawing/2014/main" id="{D910F77D-07B6-10B9-25EA-4C3F64A75A20}"/>
                </a:ext>
              </a:extLst>
            </p:cNvPr>
            <p:cNvSpPr/>
            <p:nvPr/>
          </p:nvSpPr>
          <p:spPr>
            <a:xfrm>
              <a:off x="6291450" y="3577400"/>
              <a:ext cx="5425" cy="5375"/>
            </a:xfrm>
            <a:custGeom>
              <a:avLst/>
              <a:gdLst/>
              <a:ahLst/>
              <a:cxnLst/>
              <a:rect l="l" t="t" r="r" b="b"/>
              <a:pathLst>
                <a:path w="217" h="215" extrusionOk="0">
                  <a:moveTo>
                    <a:pt x="120" y="0"/>
                  </a:moveTo>
                  <a:cubicBezTo>
                    <a:pt x="105" y="0"/>
                    <a:pt x="88" y="4"/>
                    <a:pt x="67" y="15"/>
                  </a:cubicBezTo>
                  <a:lnTo>
                    <a:pt x="33" y="31"/>
                  </a:lnTo>
                  <a:lnTo>
                    <a:pt x="16" y="48"/>
                  </a:lnTo>
                  <a:lnTo>
                    <a:pt x="0" y="97"/>
                  </a:lnTo>
                  <a:lnTo>
                    <a:pt x="0" y="131"/>
                  </a:lnTo>
                  <a:lnTo>
                    <a:pt x="33" y="181"/>
                  </a:lnTo>
                  <a:lnTo>
                    <a:pt x="50" y="197"/>
                  </a:lnTo>
                  <a:lnTo>
                    <a:pt x="100" y="215"/>
                  </a:lnTo>
                  <a:cubicBezTo>
                    <a:pt x="150" y="215"/>
                    <a:pt x="167" y="197"/>
                    <a:pt x="183" y="181"/>
                  </a:cubicBezTo>
                  <a:cubicBezTo>
                    <a:pt x="216" y="164"/>
                    <a:pt x="216" y="131"/>
                    <a:pt x="216" y="97"/>
                  </a:cubicBezTo>
                  <a:lnTo>
                    <a:pt x="216" y="64"/>
                  </a:lnTo>
                  <a:lnTo>
                    <a:pt x="216" y="48"/>
                  </a:lnTo>
                  <a:lnTo>
                    <a:pt x="200" y="31"/>
                  </a:lnTo>
                  <a:cubicBezTo>
                    <a:pt x="177" y="20"/>
                    <a:pt x="154" y="0"/>
                    <a:pt x="12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4182;p76">
              <a:extLst>
                <a:ext uri="{FF2B5EF4-FFF2-40B4-BE49-F238E27FC236}">
                  <a16:creationId xmlns:a16="http://schemas.microsoft.com/office/drawing/2014/main" id="{D69315B8-CBB7-943D-D5DB-F7851296B6D5}"/>
                </a:ext>
              </a:extLst>
            </p:cNvPr>
            <p:cNvSpPr/>
            <p:nvPr/>
          </p:nvSpPr>
          <p:spPr>
            <a:xfrm>
              <a:off x="6349800" y="3536475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7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17" y="51"/>
                  </a:lnTo>
                  <a:cubicBezTo>
                    <a:pt x="17" y="51"/>
                    <a:pt x="17" y="67"/>
                    <a:pt x="34" y="67"/>
                  </a:cubicBezTo>
                  <a:lnTo>
                    <a:pt x="50" y="51"/>
                  </a:lnTo>
                  <a:lnTo>
                    <a:pt x="50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4183;p76">
              <a:extLst>
                <a:ext uri="{FF2B5EF4-FFF2-40B4-BE49-F238E27FC236}">
                  <a16:creationId xmlns:a16="http://schemas.microsoft.com/office/drawing/2014/main" id="{3F7AD737-DD8C-AED8-818D-A0F8FADAB6A5}"/>
                </a:ext>
              </a:extLst>
            </p:cNvPr>
            <p:cNvSpPr/>
            <p:nvPr/>
          </p:nvSpPr>
          <p:spPr>
            <a:xfrm>
              <a:off x="6306450" y="358815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0" y="1"/>
                  </a:moveTo>
                  <a:lnTo>
                    <a:pt x="16" y="18"/>
                  </a:lnTo>
                  <a:lnTo>
                    <a:pt x="16" y="34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16" y="101"/>
                  </a:lnTo>
                  <a:lnTo>
                    <a:pt x="34" y="118"/>
                  </a:lnTo>
                  <a:lnTo>
                    <a:pt x="67" y="134"/>
                  </a:lnTo>
                  <a:lnTo>
                    <a:pt x="83" y="134"/>
                  </a:lnTo>
                  <a:lnTo>
                    <a:pt x="116" y="118"/>
                  </a:lnTo>
                  <a:lnTo>
                    <a:pt x="134" y="101"/>
                  </a:lnTo>
                  <a:lnTo>
                    <a:pt x="134" y="85"/>
                  </a:lnTo>
                  <a:lnTo>
                    <a:pt x="134" y="67"/>
                  </a:lnTo>
                  <a:cubicBezTo>
                    <a:pt x="134" y="51"/>
                    <a:pt x="134" y="34"/>
                    <a:pt x="116" y="18"/>
                  </a:cubicBezTo>
                  <a:cubicBezTo>
                    <a:pt x="100" y="1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4184;p76">
              <a:extLst>
                <a:ext uri="{FF2B5EF4-FFF2-40B4-BE49-F238E27FC236}">
                  <a16:creationId xmlns:a16="http://schemas.microsoft.com/office/drawing/2014/main" id="{11F50FA0-E55C-03A4-C787-8B55609DC535}"/>
                </a:ext>
              </a:extLst>
            </p:cNvPr>
            <p:cNvSpPr/>
            <p:nvPr/>
          </p:nvSpPr>
          <p:spPr>
            <a:xfrm>
              <a:off x="6266425" y="3565900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51" y="1"/>
                  </a:moveTo>
                  <a:cubicBezTo>
                    <a:pt x="33" y="1"/>
                    <a:pt x="12" y="17"/>
                    <a:pt x="1" y="41"/>
                  </a:cubicBezTo>
                  <a:lnTo>
                    <a:pt x="1" y="74"/>
                  </a:lnTo>
                  <a:lnTo>
                    <a:pt x="17" y="90"/>
                  </a:lnTo>
                  <a:cubicBezTo>
                    <a:pt x="17" y="141"/>
                    <a:pt x="50" y="141"/>
                    <a:pt x="83" y="141"/>
                  </a:cubicBezTo>
                  <a:lnTo>
                    <a:pt x="101" y="141"/>
                  </a:lnTo>
                  <a:cubicBezTo>
                    <a:pt x="117" y="124"/>
                    <a:pt x="134" y="90"/>
                    <a:pt x="134" y="74"/>
                  </a:cubicBezTo>
                  <a:cubicBezTo>
                    <a:pt x="134" y="41"/>
                    <a:pt x="117" y="8"/>
                    <a:pt x="67" y="8"/>
                  </a:cubicBezTo>
                  <a:cubicBezTo>
                    <a:pt x="63" y="3"/>
                    <a:pt x="5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4185;p76">
              <a:extLst>
                <a:ext uri="{FF2B5EF4-FFF2-40B4-BE49-F238E27FC236}">
                  <a16:creationId xmlns:a16="http://schemas.microsoft.com/office/drawing/2014/main" id="{CB724531-87CB-60A6-010B-3C23A4CA989E}"/>
                </a:ext>
              </a:extLst>
            </p:cNvPr>
            <p:cNvSpPr/>
            <p:nvPr/>
          </p:nvSpPr>
          <p:spPr>
            <a:xfrm>
              <a:off x="6269325" y="3551900"/>
              <a:ext cx="2975" cy="3375"/>
            </a:xfrm>
            <a:custGeom>
              <a:avLst/>
              <a:gdLst/>
              <a:ahLst/>
              <a:cxnLst/>
              <a:rect l="l" t="t" r="r" b="b"/>
              <a:pathLst>
                <a:path w="119" h="135" extrusionOk="0">
                  <a:moveTo>
                    <a:pt x="67" y="1"/>
                  </a:moveTo>
                  <a:lnTo>
                    <a:pt x="34" y="17"/>
                  </a:lnTo>
                  <a:lnTo>
                    <a:pt x="18" y="34"/>
                  </a:lnTo>
                  <a:cubicBezTo>
                    <a:pt x="1" y="34"/>
                    <a:pt x="1" y="50"/>
                    <a:pt x="1" y="67"/>
                  </a:cubicBezTo>
                  <a:lnTo>
                    <a:pt x="1" y="83"/>
                  </a:lnTo>
                  <a:lnTo>
                    <a:pt x="18" y="117"/>
                  </a:lnTo>
                  <a:cubicBezTo>
                    <a:pt x="34" y="117"/>
                    <a:pt x="34" y="134"/>
                    <a:pt x="51" y="134"/>
                  </a:cubicBezTo>
                  <a:lnTo>
                    <a:pt x="85" y="117"/>
                  </a:lnTo>
                  <a:lnTo>
                    <a:pt x="118" y="101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101" y="17"/>
                  </a:lnTo>
                  <a:cubicBezTo>
                    <a:pt x="85" y="17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4186;p76">
              <a:extLst>
                <a:ext uri="{FF2B5EF4-FFF2-40B4-BE49-F238E27FC236}">
                  <a16:creationId xmlns:a16="http://schemas.microsoft.com/office/drawing/2014/main" id="{815D2AF8-53B4-5423-54F7-4DB9B895E590}"/>
                </a:ext>
              </a:extLst>
            </p:cNvPr>
            <p:cNvSpPr/>
            <p:nvPr/>
          </p:nvSpPr>
          <p:spPr>
            <a:xfrm>
              <a:off x="6282675" y="3565650"/>
              <a:ext cx="4625" cy="4525"/>
            </a:xfrm>
            <a:custGeom>
              <a:avLst/>
              <a:gdLst/>
              <a:ahLst/>
              <a:cxnLst/>
              <a:rect l="l" t="t" r="r" b="b"/>
              <a:pathLst>
                <a:path w="185" h="181" extrusionOk="0">
                  <a:moveTo>
                    <a:pt x="134" y="0"/>
                  </a:moveTo>
                  <a:cubicBezTo>
                    <a:pt x="100" y="0"/>
                    <a:pt x="67" y="18"/>
                    <a:pt x="51" y="34"/>
                  </a:cubicBezTo>
                  <a:lnTo>
                    <a:pt x="18" y="51"/>
                  </a:lnTo>
                  <a:lnTo>
                    <a:pt x="0" y="67"/>
                  </a:lnTo>
                  <a:lnTo>
                    <a:pt x="0" y="118"/>
                  </a:lnTo>
                  <a:cubicBezTo>
                    <a:pt x="0" y="151"/>
                    <a:pt x="18" y="167"/>
                    <a:pt x="18" y="167"/>
                  </a:cubicBezTo>
                  <a:cubicBezTo>
                    <a:pt x="26" y="176"/>
                    <a:pt x="38" y="180"/>
                    <a:pt x="51" y="180"/>
                  </a:cubicBezTo>
                  <a:cubicBezTo>
                    <a:pt x="63" y="180"/>
                    <a:pt x="76" y="176"/>
                    <a:pt x="84" y="167"/>
                  </a:cubicBezTo>
                  <a:lnTo>
                    <a:pt x="100" y="151"/>
                  </a:lnTo>
                  <a:lnTo>
                    <a:pt x="118" y="151"/>
                  </a:lnTo>
                  <a:lnTo>
                    <a:pt x="118" y="134"/>
                  </a:lnTo>
                  <a:lnTo>
                    <a:pt x="134" y="134"/>
                  </a:lnTo>
                  <a:cubicBezTo>
                    <a:pt x="167" y="118"/>
                    <a:pt x="184" y="100"/>
                    <a:pt x="184" y="67"/>
                  </a:cubicBezTo>
                  <a:lnTo>
                    <a:pt x="184" y="51"/>
                  </a:lnTo>
                  <a:lnTo>
                    <a:pt x="167" y="34"/>
                  </a:lnTo>
                  <a:lnTo>
                    <a:pt x="151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4187;p76">
              <a:extLst>
                <a:ext uri="{FF2B5EF4-FFF2-40B4-BE49-F238E27FC236}">
                  <a16:creationId xmlns:a16="http://schemas.microsoft.com/office/drawing/2014/main" id="{1156FDCA-2927-DC15-D419-C5E5FE55BB3E}"/>
                </a:ext>
              </a:extLst>
            </p:cNvPr>
            <p:cNvSpPr/>
            <p:nvPr/>
          </p:nvSpPr>
          <p:spPr>
            <a:xfrm>
              <a:off x="6296000" y="356607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68" y="1"/>
                  </a:moveTo>
                  <a:cubicBezTo>
                    <a:pt x="18" y="1"/>
                    <a:pt x="1" y="34"/>
                    <a:pt x="1" y="67"/>
                  </a:cubicBezTo>
                  <a:lnTo>
                    <a:pt x="34" y="101"/>
                  </a:lnTo>
                  <a:lnTo>
                    <a:pt x="52" y="101"/>
                  </a:lnTo>
                  <a:cubicBezTo>
                    <a:pt x="52" y="101"/>
                    <a:pt x="68" y="117"/>
                    <a:pt x="85" y="117"/>
                  </a:cubicBezTo>
                  <a:lnTo>
                    <a:pt x="101" y="101"/>
                  </a:lnTo>
                  <a:lnTo>
                    <a:pt x="118" y="101"/>
                  </a:lnTo>
                  <a:lnTo>
                    <a:pt x="118" y="83"/>
                  </a:lnTo>
                  <a:lnTo>
                    <a:pt x="134" y="67"/>
                  </a:lnTo>
                  <a:cubicBezTo>
                    <a:pt x="134" y="50"/>
                    <a:pt x="134" y="34"/>
                    <a:pt x="118" y="17"/>
                  </a:cubicBezTo>
                  <a:cubicBezTo>
                    <a:pt x="101" y="17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4188;p76">
              <a:extLst>
                <a:ext uri="{FF2B5EF4-FFF2-40B4-BE49-F238E27FC236}">
                  <a16:creationId xmlns:a16="http://schemas.microsoft.com/office/drawing/2014/main" id="{41D76E09-2095-E049-575F-207104E652A4}"/>
                </a:ext>
              </a:extLst>
            </p:cNvPr>
            <p:cNvSpPr/>
            <p:nvPr/>
          </p:nvSpPr>
          <p:spPr>
            <a:xfrm>
              <a:off x="6311850" y="3569425"/>
              <a:ext cx="2950" cy="4175"/>
            </a:xfrm>
            <a:custGeom>
              <a:avLst/>
              <a:gdLst/>
              <a:ahLst/>
              <a:cxnLst/>
              <a:rect l="l" t="t" r="r" b="b"/>
              <a:pathLst>
                <a:path w="118" h="167" extrusionOk="0">
                  <a:moveTo>
                    <a:pt x="51" y="0"/>
                  </a:moveTo>
                  <a:lnTo>
                    <a:pt x="18" y="16"/>
                  </a:lnTo>
                  <a:lnTo>
                    <a:pt x="1" y="33"/>
                  </a:lnTo>
                  <a:lnTo>
                    <a:pt x="1" y="67"/>
                  </a:lnTo>
                  <a:cubicBezTo>
                    <a:pt x="1" y="83"/>
                    <a:pt x="1" y="149"/>
                    <a:pt x="51" y="167"/>
                  </a:cubicBezTo>
                  <a:lnTo>
                    <a:pt x="101" y="149"/>
                  </a:lnTo>
                  <a:lnTo>
                    <a:pt x="118" y="116"/>
                  </a:lnTo>
                  <a:lnTo>
                    <a:pt x="118" y="100"/>
                  </a:lnTo>
                  <a:lnTo>
                    <a:pt x="118" y="83"/>
                  </a:lnTo>
                  <a:cubicBezTo>
                    <a:pt x="118" y="67"/>
                    <a:pt x="118" y="33"/>
                    <a:pt x="101" y="16"/>
                  </a:cubicBezTo>
                  <a:cubicBezTo>
                    <a:pt x="85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4189;p76">
              <a:extLst>
                <a:ext uri="{FF2B5EF4-FFF2-40B4-BE49-F238E27FC236}">
                  <a16:creationId xmlns:a16="http://schemas.microsoft.com/office/drawing/2014/main" id="{ADFDC96B-31A8-79CD-99E8-53587C9E1F5D}"/>
                </a:ext>
              </a:extLst>
            </p:cNvPr>
            <p:cNvSpPr/>
            <p:nvPr/>
          </p:nvSpPr>
          <p:spPr>
            <a:xfrm>
              <a:off x="6296000" y="3608175"/>
              <a:ext cx="10475" cy="9175"/>
            </a:xfrm>
            <a:custGeom>
              <a:avLst/>
              <a:gdLst/>
              <a:ahLst/>
              <a:cxnLst/>
              <a:rect l="l" t="t" r="r" b="b"/>
              <a:pathLst>
                <a:path w="419" h="367" extrusionOk="0">
                  <a:moveTo>
                    <a:pt x="285" y="0"/>
                  </a:moveTo>
                  <a:cubicBezTo>
                    <a:pt x="268" y="0"/>
                    <a:pt x="252" y="17"/>
                    <a:pt x="252" y="17"/>
                  </a:cubicBezTo>
                  <a:lnTo>
                    <a:pt x="218" y="17"/>
                  </a:lnTo>
                  <a:lnTo>
                    <a:pt x="152" y="33"/>
                  </a:lnTo>
                  <a:lnTo>
                    <a:pt x="134" y="51"/>
                  </a:lnTo>
                  <a:lnTo>
                    <a:pt x="118" y="100"/>
                  </a:lnTo>
                  <a:cubicBezTo>
                    <a:pt x="101" y="100"/>
                    <a:pt x="101" y="134"/>
                    <a:pt x="101" y="151"/>
                  </a:cubicBezTo>
                  <a:lnTo>
                    <a:pt x="34" y="184"/>
                  </a:lnTo>
                  <a:lnTo>
                    <a:pt x="34" y="200"/>
                  </a:lnTo>
                  <a:lnTo>
                    <a:pt x="1" y="267"/>
                  </a:lnTo>
                  <a:lnTo>
                    <a:pt x="1" y="284"/>
                  </a:lnTo>
                  <a:lnTo>
                    <a:pt x="34" y="334"/>
                  </a:lnTo>
                  <a:lnTo>
                    <a:pt x="52" y="351"/>
                  </a:lnTo>
                  <a:lnTo>
                    <a:pt x="101" y="367"/>
                  </a:lnTo>
                  <a:lnTo>
                    <a:pt x="118" y="367"/>
                  </a:lnTo>
                  <a:lnTo>
                    <a:pt x="185" y="334"/>
                  </a:lnTo>
                  <a:lnTo>
                    <a:pt x="185" y="318"/>
                  </a:lnTo>
                  <a:lnTo>
                    <a:pt x="218" y="267"/>
                  </a:lnTo>
                  <a:lnTo>
                    <a:pt x="218" y="251"/>
                  </a:lnTo>
                  <a:lnTo>
                    <a:pt x="252" y="251"/>
                  </a:lnTo>
                  <a:lnTo>
                    <a:pt x="301" y="200"/>
                  </a:lnTo>
                  <a:lnTo>
                    <a:pt x="334" y="200"/>
                  </a:lnTo>
                  <a:cubicBezTo>
                    <a:pt x="385" y="184"/>
                    <a:pt x="418" y="134"/>
                    <a:pt x="418" y="84"/>
                  </a:cubicBezTo>
                  <a:cubicBezTo>
                    <a:pt x="418" y="51"/>
                    <a:pt x="385" y="17"/>
                    <a:pt x="3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4190;p76">
              <a:extLst>
                <a:ext uri="{FF2B5EF4-FFF2-40B4-BE49-F238E27FC236}">
                  <a16:creationId xmlns:a16="http://schemas.microsoft.com/office/drawing/2014/main" id="{936703FA-9D36-10A1-A913-6017A0F8871D}"/>
                </a:ext>
              </a:extLst>
            </p:cNvPr>
            <p:cNvSpPr/>
            <p:nvPr/>
          </p:nvSpPr>
          <p:spPr>
            <a:xfrm>
              <a:off x="6253925" y="36098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1"/>
                  </a:moveTo>
                  <a:cubicBezTo>
                    <a:pt x="34" y="18"/>
                    <a:pt x="0" y="68"/>
                    <a:pt x="0" y="118"/>
                  </a:cubicBezTo>
                  <a:cubicBezTo>
                    <a:pt x="0" y="152"/>
                    <a:pt x="16" y="185"/>
                    <a:pt x="50" y="201"/>
                  </a:cubicBezTo>
                  <a:cubicBezTo>
                    <a:pt x="83" y="218"/>
                    <a:pt x="100" y="218"/>
                    <a:pt x="134" y="218"/>
                  </a:cubicBezTo>
                  <a:lnTo>
                    <a:pt x="167" y="201"/>
                  </a:lnTo>
                  <a:cubicBezTo>
                    <a:pt x="201" y="168"/>
                    <a:pt x="217" y="134"/>
                    <a:pt x="201" y="101"/>
                  </a:cubicBezTo>
                  <a:cubicBezTo>
                    <a:pt x="201" y="68"/>
                    <a:pt x="183" y="34"/>
                    <a:pt x="167" y="18"/>
                  </a:cubicBezTo>
                  <a:cubicBezTo>
                    <a:pt x="134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4191;p76">
              <a:extLst>
                <a:ext uri="{FF2B5EF4-FFF2-40B4-BE49-F238E27FC236}">
                  <a16:creationId xmlns:a16="http://schemas.microsoft.com/office/drawing/2014/main" id="{B9ACBC11-983A-226B-365D-F19B6FF781D7}"/>
                </a:ext>
              </a:extLst>
            </p:cNvPr>
            <p:cNvSpPr/>
            <p:nvPr/>
          </p:nvSpPr>
          <p:spPr>
            <a:xfrm>
              <a:off x="6227650" y="363695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4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18" y="50"/>
                  </a:lnTo>
                  <a:lnTo>
                    <a:pt x="51" y="50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4192;p76">
              <a:extLst>
                <a:ext uri="{FF2B5EF4-FFF2-40B4-BE49-F238E27FC236}">
                  <a16:creationId xmlns:a16="http://schemas.microsoft.com/office/drawing/2014/main" id="{646B27B3-C6A3-73DF-2BCE-ED0EEDFC6296}"/>
                </a:ext>
              </a:extLst>
            </p:cNvPr>
            <p:cNvSpPr/>
            <p:nvPr/>
          </p:nvSpPr>
          <p:spPr>
            <a:xfrm>
              <a:off x="6317675" y="3590800"/>
              <a:ext cx="3375" cy="34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5" y="1"/>
                  </a:moveTo>
                  <a:cubicBezTo>
                    <a:pt x="62" y="1"/>
                    <a:pt x="48" y="5"/>
                    <a:pt x="34" y="12"/>
                  </a:cubicBezTo>
                  <a:cubicBezTo>
                    <a:pt x="1" y="12"/>
                    <a:pt x="1" y="45"/>
                    <a:pt x="1" y="79"/>
                  </a:cubicBezTo>
                  <a:lnTo>
                    <a:pt x="1" y="95"/>
                  </a:lnTo>
                  <a:lnTo>
                    <a:pt x="18" y="112"/>
                  </a:lnTo>
                  <a:cubicBezTo>
                    <a:pt x="30" y="123"/>
                    <a:pt x="42" y="135"/>
                    <a:pt x="59" y="135"/>
                  </a:cubicBezTo>
                  <a:cubicBezTo>
                    <a:pt x="67" y="135"/>
                    <a:pt x="75" y="133"/>
                    <a:pt x="85" y="128"/>
                  </a:cubicBezTo>
                  <a:cubicBezTo>
                    <a:pt x="118" y="128"/>
                    <a:pt x="134" y="95"/>
                    <a:pt x="134" y="79"/>
                  </a:cubicBezTo>
                  <a:lnTo>
                    <a:pt x="134" y="61"/>
                  </a:lnTo>
                  <a:lnTo>
                    <a:pt x="134" y="45"/>
                  </a:lnTo>
                  <a:lnTo>
                    <a:pt x="118" y="28"/>
                  </a:lnTo>
                  <a:cubicBezTo>
                    <a:pt x="108" y="9"/>
                    <a:pt x="9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4193;p76">
              <a:extLst>
                <a:ext uri="{FF2B5EF4-FFF2-40B4-BE49-F238E27FC236}">
                  <a16:creationId xmlns:a16="http://schemas.microsoft.com/office/drawing/2014/main" id="{D7CFF724-75D8-0BC8-DFE6-2CDB13524634}"/>
                </a:ext>
              </a:extLst>
            </p:cNvPr>
            <p:cNvSpPr/>
            <p:nvPr/>
          </p:nvSpPr>
          <p:spPr>
            <a:xfrm>
              <a:off x="6314350" y="3604425"/>
              <a:ext cx="3350" cy="4200"/>
            </a:xfrm>
            <a:custGeom>
              <a:avLst/>
              <a:gdLst/>
              <a:ahLst/>
              <a:cxnLst/>
              <a:rect l="l" t="t" r="r" b="b"/>
              <a:pathLst>
                <a:path w="134" h="168" extrusionOk="0">
                  <a:moveTo>
                    <a:pt x="67" y="1"/>
                  </a:moveTo>
                  <a:cubicBezTo>
                    <a:pt x="34" y="17"/>
                    <a:pt x="1" y="50"/>
                    <a:pt x="18" y="83"/>
                  </a:cubicBezTo>
                  <a:cubicBezTo>
                    <a:pt x="18" y="117"/>
                    <a:pt x="18" y="134"/>
                    <a:pt x="51" y="150"/>
                  </a:cubicBezTo>
                  <a:lnTo>
                    <a:pt x="67" y="167"/>
                  </a:lnTo>
                  <a:lnTo>
                    <a:pt x="101" y="167"/>
                  </a:lnTo>
                  <a:lnTo>
                    <a:pt x="118" y="150"/>
                  </a:lnTo>
                  <a:cubicBezTo>
                    <a:pt x="134" y="134"/>
                    <a:pt x="134" y="117"/>
                    <a:pt x="134" y="101"/>
                  </a:cubicBezTo>
                  <a:lnTo>
                    <a:pt x="134" y="67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4194;p76">
              <a:extLst>
                <a:ext uri="{FF2B5EF4-FFF2-40B4-BE49-F238E27FC236}">
                  <a16:creationId xmlns:a16="http://schemas.microsoft.com/office/drawing/2014/main" id="{E2E9CBAD-AFDD-B8B4-2287-BFDADA687C37}"/>
                </a:ext>
              </a:extLst>
            </p:cNvPr>
            <p:cNvSpPr/>
            <p:nvPr/>
          </p:nvSpPr>
          <p:spPr>
            <a:xfrm>
              <a:off x="6268500" y="36753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0"/>
                  </a:moveTo>
                  <a:lnTo>
                    <a:pt x="51" y="16"/>
                  </a:lnTo>
                  <a:cubicBezTo>
                    <a:pt x="40" y="16"/>
                    <a:pt x="36" y="9"/>
                    <a:pt x="30" y="9"/>
                  </a:cubicBezTo>
                  <a:cubicBezTo>
                    <a:pt x="27" y="9"/>
                    <a:pt x="23" y="11"/>
                    <a:pt x="18" y="16"/>
                  </a:cubicBezTo>
                  <a:lnTo>
                    <a:pt x="0" y="34"/>
                  </a:lnTo>
                  <a:lnTo>
                    <a:pt x="18" y="50"/>
                  </a:lnTo>
                  <a:lnTo>
                    <a:pt x="18" y="67"/>
                  </a:lnTo>
                  <a:cubicBezTo>
                    <a:pt x="34" y="67"/>
                    <a:pt x="51" y="50"/>
                    <a:pt x="67" y="50"/>
                  </a:cubicBezTo>
                  <a:lnTo>
                    <a:pt x="67" y="34"/>
                  </a:lnTo>
                  <a:cubicBezTo>
                    <a:pt x="67" y="16"/>
                    <a:pt x="67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4195;p76">
              <a:extLst>
                <a:ext uri="{FF2B5EF4-FFF2-40B4-BE49-F238E27FC236}">
                  <a16:creationId xmlns:a16="http://schemas.microsoft.com/office/drawing/2014/main" id="{29D96C53-095C-DD8B-8220-0F22B41DE21E}"/>
                </a:ext>
              </a:extLst>
            </p:cNvPr>
            <p:cNvSpPr/>
            <p:nvPr/>
          </p:nvSpPr>
          <p:spPr>
            <a:xfrm>
              <a:off x="6339375" y="36027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cubicBezTo>
                    <a:pt x="0" y="16"/>
                    <a:pt x="0" y="33"/>
                    <a:pt x="17" y="49"/>
                  </a:cubicBezTo>
                  <a:lnTo>
                    <a:pt x="33" y="49"/>
                  </a:lnTo>
                  <a:lnTo>
                    <a:pt x="51" y="33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4196;p76">
              <a:extLst>
                <a:ext uri="{FF2B5EF4-FFF2-40B4-BE49-F238E27FC236}">
                  <a16:creationId xmlns:a16="http://schemas.microsoft.com/office/drawing/2014/main" id="{76843573-9C18-27AB-36ED-E335B8CDE4BB}"/>
                </a:ext>
              </a:extLst>
            </p:cNvPr>
            <p:cNvSpPr/>
            <p:nvPr/>
          </p:nvSpPr>
          <p:spPr>
            <a:xfrm>
              <a:off x="6277275" y="36036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0"/>
                  </a:moveTo>
                  <a:cubicBezTo>
                    <a:pt x="67" y="0"/>
                    <a:pt x="16" y="16"/>
                    <a:pt x="0" y="67"/>
                  </a:cubicBezTo>
                  <a:lnTo>
                    <a:pt x="0" y="83"/>
                  </a:lnTo>
                  <a:lnTo>
                    <a:pt x="0" y="116"/>
                  </a:lnTo>
                  <a:cubicBezTo>
                    <a:pt x="0" y="167"/>
                    <a:pt x="34" y="200"/>
                    <a:pt x="83" y="200"/>
                  </a:cubicBezTo>
                  <a:lnTo>
                    <a:pt x="116" y="200"/>
                  </a:lnTo>
                  <a:cubicBezTo>
                    <a:pt x="183" y="183"/>
                    <a:pt x="200" y="150"/>
                    <a:pt x="200" y="116"/>
                  </a:cubicBezTo>
                  <a:lnTo>
                    <a:pt x="167" y="50"/>
                  </a:lnTo>
                  <a:cubicBezTo>
                    <a:pt x="150" y="0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4197;p76">
              <a:extLst>
                <a:ext uri="{FF2B5EF4-FFF2-40B4-BE49-F238E27FC236}">
                  <a16:creationId xmlns:a16="http://schemas.microsoft.com/office/drawing/2014/main" id="{38D78952-FF09-7A5C-6CD3-F7C68D145B9D}"/>
                </a:ext>
              </a:extLst>
            </p:cNvPr>
            <p:cNvSpPr/>
            <p:nvPr/>
          </p:nvSpPr>
          <p:spPr>
            <a:xfrm>
              <a:off x="6320625" y="3595650"/>
              <a:ext cx="2525" cy="2975"/>
            </a:xfrm>
            <a:custGeom>
              <a:avLst/>
              <a:gdLst/>
              <a:ahLst/>
              <a:cxnLst/>
              <a:rect l="l" t="t" r="r" b="b"/>
              <a:pathLst>
                <a:path w="101" h="119" extrusionOk="0">
                  <a:moveTo>
                    <a:pt x="34" y="1"/>
                  </a:moveTo>
                  <a:lnTo>
                    <a:pt x="16" y="18"/>
                  </a:lnTo>
                  <a:lnTo>
                    <a:pt x="0" y="52"/>
                  </a:lnTo>
                  <a:cubicBezTo>
                    <a:pt x="0" y="85"/>
                    <a:pt x="16" y="101"/>
                    <a:pt x="50" y="118"/>
                  </a:cubicBezTo>
                  <a:lnTo>
                    <a:pt x="67" y="85"/>
                  </a:lnTo>
                  <a:lnTo>
                    <a:pt x="67" y="68"/>
                  </a:lnTo>
                  <a:lnTo>
                    <a:pt x="100" y="68"/>
                  </a:lnTo>
                  <a:lnTo>
                    <a:pt x="83" y="3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4198;p76">
              <a:extLst>
                <a:ext uri="{FF2B5EF4-FFF2-40B4-BE49-F238E27FC236}">
                  <a16:creationId xmlns:a16="http://schemas.microsoft.com/office/drawing/2014/main" id="{73FF8A3A-E676-AEAF-5D77-15361AE7A9B4}"/>
                </a:ext>
              </a:extLst>
            </p:cNvPr>
            <p:cNvSpPr/>
            <p:nvPr/>
          </p:nvSpPr>
          <p:spPr>
            <a:xfrm>
              <a:off x="6273500" y="3595250"/>
              <a:ext cx="7125" cy="5625"/>
            </a:xfrm>
            <a:custGeom>
              <a:avLst/>
              <a:gdLst/>
              <a:ahLst/>
              <a:cxnLst/>
              <a:rect l="l" t="t" r="r" b="b"/>
              <a:pathLst>
                <a:path w="285" h="225" extrusionOk="0">
                  <a:moveTo>
                    <a:pt x="151" y="1"/>
                  </a:moveTo>
                  <a:cubicBezTo>
                    <a:pt x="134" y="1"/>
                    <a:pt x="134" y="17"/>
                    <a:pt x="118" y="17"/>
                  </a:cubicBezTo>
                  <a:lnTo>
                    <a:pt x="101" y="17"/>
                  </a:lnTo>
                  <a:cubicBezTo>
                    <a:pt x="34" y="34"/>
                    <a:pt x="18" y="68"/>
                    <a:pt x="0" y="84"/>
                  </a:cubicBezTo>
                  <a:lnTo>
                    <a:pt x="18" y="168"/>
                  </a:lnTo>
                  <a:lnTo>
                    <a:pt x="34" y="184"/>
                  </a:lnTo>
                  <a:lnTo>
                    <a:pt x="67" y="201"/>
                  </a:lnTo>
                  <a:lnTo>
                    <a:pt x="67" y="217"/>
                  </a:lnTo>
                  <a:cubicBezTo>
                    <a:pt x="79" y="217"/>
                    <a:pt x="90" y="225"/>
                    <a:pt x="106" y="225"/>
                  </a:cubicBezTo>
                  <a:cubicBezTo>
                    <a:pt x="114" y="225"/>
                    <a:pt x="123" y="223"/>
                    <a:pt x="134" y="217"/>
                  </a:cubicBezTo>
                  <a:lnTo>
                    <a:pt x="167" y="201"/>
                  </a:lnTo>
                  <a:cubicBezTo>
                    <a:pt x="185" y="201"/>
                    <a:pt x="218" y="201"/>
                    <a:pt x="234" y="184"/>
                  </a:cubicBezTo>
                  <a:cubicBezTo>
                    <a:pt x="251" y="184"/>
                    <a:pt x="285" y="150"/>
                    <a:pt x="285" y="101"/>
                  </a:cubicBezTo>
                  <a:lnTo>
                    <a:pt x="267" y="84"/>
                  </a:lnTo>
                  <a:lnTo>
                    <a:pt x="267" y="68"/>
                  </a:lnTo>
                  <a:cubicBezTo>
                    <a:pt x="251" y="17"/>
                    <a:pt x="201" y="1"/>
                    <a:pt x="1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4199;p76">
              <a:extLst>
                <a:ext uri="{FF2B5EF4-FFF2-40B4-BE49-F238E27FC236}">
                  <a16:creationId xmlns:a16="http://schemas.microsoft.com/office/drawing/2014/main" id="{E454B645-0FFF-95DC-27A4-E59599148EFB}"/>
                </a:ext>
              </a:extLst>
            </p:cNvPr>
            <p:cNvSpPr/>
            <p:nvPr/>
          </p:nvSpPr>
          <p:spPr>
            <a:xfrm>
              <a:off x="6311025" y="35940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1" y="0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51"/>
                  </a:lnTo>
                  <a:lnTo>
                    <a:pt x="0" y="67"/>
                  </a:lnTo>
                  <a:cubicBezTo>
                    <a:pt x="0" y="100"/>
                    <a:pt x="34" y="134"/>
                    <a:pt x="67" y="134"/>
                  </a:cubicBezTo>
                  <a:cubicBezTo>
                    <a:pt x="100" y="134"/>
                    <a:pt x="134" y="100"/>
                    <a:pt x="134" y="67"/>
                  </a:cubicBezTo>
                  <a:lnTo>
                    <a:pt x="118" y="34"/>
                  </a:lnTo>
                  <a:lnTo>
                    <a:pt x="100" y="18"/>
                  </a:lnTo>
                  <a:lnTo>
                    <a:pt x="84" y="18"/>
                  </a:lnTo>
                  <a:cubicBezTo>
                    <a:pt x="84" y="18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4200;p76">
              <a:extLst>
                <a:ext uri="{FF2B5EF4-FFF2-40B4-BE49-F238E27FC236}">
                  <a16:creationId xmlns:a16="http://schemas.microsoft.com/office/drawing/2014/main" id="{AFEE9409-6A8B-F6D0-3676-0A2E4CFDCEF0}"/>
                </a:ext>
              </a:extLst>
            </p:cNvPr>
            <p:cNvSpPr/>
            <p:nvPr/>
          </p:nvSpPr>
          <p:spPr>
            <a:xfrm>
              <a:off x="6240975" y="3597325"/>
              <a:ext cx="4625" cy="7525"/>
            </a:xfrm>
            <a:custGeom>
              <a:avLst/>
              <a:gdLst/>
              <a:ahLst/>
              <a:cxnLst/>
              <a:rect l="l" t="t" r="r" b="b"/>
              <a:pathLst>
                <a:path w="185" h="301" extrusionOk="0">
                  <a:moveTo>
                    <a:pt x="85" y="1"/>
                  </a:moveTo>
                  <a:lnTo>
                    <a:pt x="68" y="18"/>
                  </a:lnTo>
                  <a:cubicBezTo>
                    <a:pt x="68" y="34"/>
                    <a:pt x="52" y="51"/>
                    <a:pt x="52" y="67"/>
                  </a:cubicBezTo>
                  <a:cubicBezTo>
                    <a:pt x="52" y="85"/>
                    <a:pt x="52" y="85"/>
                    <a:pt x="68" y="85"/>
                  </a:cubicBezTo>
                  <a:lnTo>
                    <a:pt x="68" y="118"/>
                  </a:lnTo>
                  <a:lnTo>
                    <a:pt x="85" y="134"/>
                  </a:lnTo>
                  <a:lnTo>
                    <a:pt x="68" y="134"/>
                  </a:lnTo>
                  <a:lnTo>
                    <a:pt x="52" y="151"/>
                  </a:lnTo>
                  <a:lnTo>
                    <a:pt x="34" y="167"/>
                  </a:lnTo>
                  <a:lnTo>
                    <a:pt x="1" y="185"/>
                  </a:lnTo>
                  <a:lnTo>
                    <a:pt x="1" y="218"/>
                  </a:lnTo>
                  <a:lnTo>
                    <a:pt x="1" y="234"/>
                  </a:lnTo>
                  <a:lnTo>
                    <a:pt x="18" y="267"/>
                  </a:lnTo>
                  <a:cubicBezTo>
                    <a:pt x="34" y="267"/>
                    <a:pt x="34" y="285"/>
                    <a:pt x="52" y="285"/>
                  </a:cubicBezTo>
                  <a:lnTo>
                    <a:pt x="68" y="285"/>
                  </a:lnTo>
                  <a:cubicBezTo>
                    <a:pt x="85" y="301"/>
                    <a:pt x="101" y="301"/>
                    <a:pt x="118" y="301"/>
                  </a:cubicBezTo>
                  <a:cubicBezTo>
                    <a:pt x="134" y="301"/>
                    <a:pt x="152" y="285"/>
                    <a:pt x="168" y="267"/>
                  </a:cubicBezTo>
                  <a:cubicBezTo>
                    <a:pt x="185" y="251"/>
                    <a:pt x="185" y="234"/>
                    <a:pt x="185" y="201"/>
                  </a:cubicBezTo>
                  <a:lnTo>
                    <a:pt x="185" y="185"/>
                  </a:lnTo>
                  <a:lnTo>
                    <a:pt x="168" y="167"/>
                  </a:lnTo>
                  <a:cubicBezTo>
                    <a:pt x="168" y="151"/>
                    <a:pt x="152" y="151"/>
                    <a:pt x="134" y="134"/>
                  </a:cubicBezTo>
                  <a:cubicBezTo>
                    <a:pt x="152" y="134"/>
                    <a:pt x="152" y="134"/>
                    <a:pt x="168" y="118"/>
                  </a:cubicBezTo>
                  <a:cubicBezTo>
                    <a:pt x="185" y="118"/>
                    <a:pt x="185" y="85"/>
                    <a:pt x="185" y="67"/>
                  </a:cubicBezTo>
                  <a:cubicBezTo>
                    <a:pt x="185" y="34"/>
                    <a:pt x="185" y="18"/>
                    <a:pt x="1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4201;p76">
              <a:extLst>
                <a:ext uri="{FF2B5EF4-FFF2-40B4-BE49-F238E27FC236}">
                  <a16:creationId xmlns:a16="http://schemas.microsoft.com/office/drawing/2014/main" id="{6253D3D4-3270-F4EB-3526-AAEB951F70B7}"/>
                </a:ext>
              </a:extLst>
            </p:cNvPr>
            <p:cNvSpPr/>
            <p:nvPr/>
          </p:nvSpPr>
          <p:spPr>
            <a:xfrm>
              <a:off x="6218475" y="357397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34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34"/>
                    <a:pt x="0" y="51"/>
                    <a:pt x="18" y="68"/>
                  </a:cubicBezTo>
                  <a:lnTo>
                    <a:pt x="67" y="68"/>
                  </a:lnTo>
                  <a:lnTo>
                    <a:pt x="84" y="51"/>
                  </a:lnTo>
                  <a:lnTo>
                    <a:pt x="84" y="18"/>
                  </a:ln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4202;p76">
              <a:extLst>
                <a:ext uri="{FF2B5EF4-FFF2-40B4-BE49-F238E27FC236}">
                  <a16:creationId xmlns:a16="http://schemas.microsoft.com/office/drawing/2014/main" id="{9C7D761B-93C7-CEF1-F8A9-656E7D277853}"/>
                </a:ext>
              </a:extLst>
            </p:cNvPr>
            <p:cNvSpPr/>
            <p:nvPr/>
          </p:nvSpPr>
          <p:spPr>
            <a:xfrm>
              <a:off x="6238075" y="360400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34" y="0"/>
                  </a:moveTo>
                  <a:lnTo>
                    <a:pt x="17" y="1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7" y="84"/>
                  </a:lnTo>
                  <a:lnTo>
                    <a:pt x="34" y="100"/>
                  </a:lnTo>
                  <a:lnTo>
                    <a:pt x="67" y="118"/>
                  </a:lnTo>
                  <a:lnTo>
                    <a:pt x="83" y="118"/>
                  </a:lnTo>
                  <a:lnTo>
                    <a:pt x="117" y="100"/>
                  </a:lnTo>
                  <a:lnTo>
                    <a:pt x="134" y="84"/>
                  </a:lnTo>
                  <a:lnTo>
                    <a:pt x="134" y="51"/>
                  </a:lnTo>
                  <a:lnTo>
                    <a:pt x="117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4203;p76">
              <a:extLst>
                <a:ext uri="{FF2B5EF4-FFF2-40B4-BE49-F238E27FC236}">
                  <a16:creationId xmlns:a16="http://schemas.microsoft.com/office/drawing/2014/main" id="{EE005A12-F23C-5227-72E5-E8F9B38025A5}"/>
                </a:ext>
              </a:extLst>
            </p:cNvPr>
            <p:cNvSpPr/>
            <p:nvPr/>
          </p:nvSpPr>
          <p:spPr>
            <a:xfrm>
              <a:off x="6303125" y="3599425"/>
              <a:ext cx="5025" cy="5225"/>
            </a:xfrm>
            <a:custGeom>
              <a:avLst/>
              <a:gdLst/>
              <a:ahLst/>
              <a:cxnLst/>
              <a:rect l="l" t="t" r="r" b="b"/>
              <a:pathLst>
                <a:path w="201" h="209" extrusionOk="0">
                  <a:moveTo>
                    <a:pt x="67" y="1"/>
                  </a:moveTo>
                  <a:lnTo>
                    <a:pt x="33" y="34"/>
                  </a:lnTo>
                  <a:lnTo>
                    <a:pt x="16" y="50"/>
                  </a:lnTo>
                  <a:cubicBezTo>
                    <a:pt x="0" y="50"/>
                    <a:pt x="0" y="83"/>
                    <a:pt x="0" y="117"/>
                  </a:cubicBezTo>
                  <a:lnTo>
                    <a:pt x="0" y="134"/>
                  </a:lnTo>
                  <a:lnTo>
                    <a:pt x="16" y="167"/>
                  </a:lnTo>
                  <a:lnTo>
                    <a:pt x="49" y="183"/>
                  </a:lnTo>
                  <a:cubicBezTo>
                    <a:pt x="66" y="200"/>
                    <a:pt x="83" y="208"/>
                    <a:pt x="99" y="208"/>
                  </a:cubicBezTo>
                  <a:cubicBezTo>
                    <a:pt x="116" y="208"/>
                    <a:pt x="133" y="200"/>
                    <a:pt x="149" y="183"/>
                  </a:cubicBezTo>
                  <a:cubicBezTo>
                    <a:pt x="183" y="167"/>
                    <a:pt x="200" y="134"/>
                    <a:pt x="200" y="101"/>
                  </a:cubicBezTo>
                  <a:cubicBezTo>
                    <a:pt x="183" y="67"/>
                    <a:pt x="183" y="34"/>
                    <a:pt x="149" y="17"/>
                  </a:cubicBezTo>
                  <a:cubicBezTo>
                    <a:pt x="133" y="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4204;p76">
              <a:extLst>
                <a:ext uri="{FF2B5EF4-FFF2-40B4-BE49-F238E27FC236}">
                  <a16:creationId xmlns:a16="http://schemas.microsoft.com/office/drawing/2014/main" id="{1812DED0-E634-23D4-0CB8-1EBFDC24ECC5}"/>
                </a:ext>
              </a:extLst>
            </p:cNvPr>
            <p:cNvSpPr/>
            <p:nvPr/>
          </p:nvSpPr>
          <p:spPr>
            <a:xfrm>
              <a:off x="6264750" y="3598600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50" y="0"/>
                  </a:moveTo>
                  <a:lnTo>
                    <a:pt x="17" y="34"/>
                  </a:lnTo>
                  <a:lnTo>
                    <a:pt x="1" y="67"/>
                  </a:lnTo>
                  <a:lnTo>
                    <a:pt x="1" y="150"/>
                  </a:lnTo>
                  <a:lnTo>
                    <a:pt x="17" y="167"/>
                  </a:lnTo>
                  <a:lnTo>
                    <a:pt x="84" y="216"/>
                  </a:lnTo>
                  <a:cubicBezTo>
                    <a:pt x="168" y="216"/>
                    <a:pt x="201" y="167"/>
                    <a:pt x="201" y="150"/>
                  </a:cubicBezTo>
                  <a:lnTo>
                    <a:pt x="184" y="67"/>
                  </a:lnTo>
                  <a:lnTo>
                    <a:pt x="168" y="50"/>
                  </a:lnTo>
                  <a:cubicBezTo>
                    <a:pt x="150" y="0"/>
                    <a:pt x="101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4205;p76">
              <a:extLst>
                <a:ext uri="{FF2B5EF4-FFF2-40B4-BE49-F238E27FC236}">
                  <a16:creationId xmlns:a16="http://schemas.microsoft.com/office/drawing/2014/main" id="{B9054E32-73BB-66C3-FF66-E7C31E020638}"/>
                </a:ext>
              </a:extLst>
            </p:cNvPr>
            <p:cNvSpPr/>
            <p:nvPr/>
          </p:nvSpPr>
          <p:spPr>
            <a:xfrm>
              <a:off x="6337700" y="3629000"/>
              <a:ext cx="1300" cy="1900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0" y="1"/>
                  </a:moveTo>
                  <a:lnTo>
                    <a:pt x="0" y="18"/>
                  </a:lnTo>
                  <a:lnTo>
                    <a:pt x="0" y="52"/>
                  </a:lnTo>
                  <a:lnTo>
                    <a:pt x="18" y="68"/>
                  </a:lnTo>
                  <a:cubicBezTo>
                    <a:pt x="18" y="73"/>
                    <a:pt x="19" y="75"/>
                    <a:pt x="22" y="75"/>
                  </a:cubicBezTo>
                  <a:cubicBezTo>
                    <a:pt x="27" y="75"/>
                    <a:pt x="34" y="68"/>
                    <a:pt x="34" y="68"/>
                  </a:cubicBezTo>
                  <a:cubicBezTo>
                    <a:pt x="51" y="68"/>
                    <a:pt x="51" y="52"/>
                    <a:pt x="51" y="52"/>
                  </a:cubicBezTo>
                  <a:cubicBezTo>
                    <a:pt x="51" y="34"/>
                    <a:pt x="34" y="18"/>
                    <a:pt x="34" y="18"/>
                  </a:cubicBez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4206;p76">
              <a:extLst>
                <a:ext uri="{FF2B5EF4-FFF2-40B4-BE49-F238E27FC236}">
                  <a16:creationId xmlns:a16="http://schemas.microsoft.com/office/drawing/2014/main" id="{215CD5C5-FD27-3CB0-FFE5-D02A28A7AECA}"/>
                </a:ext>
              </a:extLst>
            </p:cNvPr>
            <p:cNvSpPr/>
            <p:nvPr/>
          </p:nvSpPr>
          <p:spPr>
            <a:xfrm>
              <a:off x="6245575" y="3623600"/>
              <a:ext cx="5050" cy="5875"/>
            </a:xfrm>
            <a:custGeom>
              <a:avLst/>
              <a:gdLst/>
              <a:ahLst/>
              <a:cxnLst/>
              <a:rect l="l" t="t" r="r" b="b"/>
              <a:pathLst>
                <a:path w="202" h="235" extrusionOk="0">
                  <a:moveTo>
                    <a:pt x="34" y="1"/>
                  </a:moveTo>
                  <a:lnTo>
                    <a:pt x="17" y="34"/>
                  </a:lnTo>
                  <a:lnTo>
                    <a:pt x="17" y="50"/>
                  </a:lnTo>
                  <a:cubicBezTo>
                    <a:pt x="17" y="67"/>
                    <a:pt x="1" y="67"/>
                    <a:pt x="1" y="101"/>
                  </a:cubicBezTo>
                  <a:lnTo>
                    <a:pt x="17" y="117"/>
                  </a:lnTo>
                  <a:lnTo>
                    <a:pt x="34" y="134"/>
                  </a:lnTo>
                  <a:cubicBezTo>
                    <a:pt x="17" y="150"/>
                    <a:pt x="17" y="167"/>
                    <a:pt x="17" y="184"/>
                  </a:cubicBezTo>
                  <a:lnTo>
                    <a:pt x="17" y="201"/>
                  </a:lnTo>
                  <a:lnTo>
                    <a:pt x="34" y="217"/>
                  </a:lnTo>
                  <a:lnTo>
                    <a:pt x="68" y="234"/>
                  </a:lnTo>
                  <a:cubicBezTo>
                    <a:pt x="68" y="234"/>
                    <a:pt x="101" y="234"/>
                    <a:pt x="117" y="217"/>
                  </a:cubicBezTo>
                  <a:lnTo>
                    <a:pt x="101" y="217"/>
                  </a:lnTo>
                  <a:lnTo>
                    <a:pt x="117" y="201"/>
                  </a:lnTo>
                  <a:cubicBezTo>
                    <a:pt x="150" y="201"/>
                    <a:pt x="184" y="184"/>
                    <a:pt x="184" y="134"/>
                  </a:cubicBezTo>
                  <a:cubicBezTo>
                    <a:pt x="184" y="117"/>
                    <a:pt x="201" y="101"/>
                    <a:pt x="201" y="83"/>
                  </a:cubicBezTo>
                  <a:cubicBezTo>
                    <a:pt x="201" y="67"/>
                    <a:pt x="184" y="50"/>
                    <a:pt x="168" y="34"/>
                  </a:cubicBezTo>
                  <a:lnTo>
                    <a:pt x="134" y="34"/>
                  </a:lnTo>
                  <a:cubicBezTo>
                    <a:pt x="117" y="1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4207;p76">
              <a:extLst>
                <a:ext uri="{FF2B5EF4-FFF2-40B4-BE49-F238E27FC236}">
                  <a16:creationId xmlns:a16="http://schemas.microsoft.com/office/drawing/2014/main" id="{2CD924FD-D637-DB34-440C-416A080A361F}"/>
                </a:ext>
              </a:extLst>
            </p:cNvPr>
            <p:cNvSpPr/>
            <p:nvPr/>
          </p:nvSpPr>
          <p:spPr>
            <a:xfrm>
              <a:off x="6317675" y="36431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8" y="34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52" y="34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4208;p76">
              <a:extLst>
                <a:ext uri="{FF2B5EF4-FFF2-40B4-BE49-F238E27FC236}">
                  <a16:creationId xmlns:a16="http://schemas.microsoft.com/office/drawing/2014/main" id="{01617385-7E71-1F06-D6A8-D86FE2AEBF4A}"/>
                </a:ext>
              </a:extLst>
            </p:cNvPr>
            <p:cNvSpPr/>
            <p:nvPr/>
          </p:nvSpPr>
          <p:spPr>
            <a:xfrm>
              <a:off x="6259750" y="36461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0" y="0"/>
                  </a:moveTo>
                  <a:lnTo>
                    <a:pt x="17" y="16"/>
                  </a:lnTo>
                  <a:lnTo>
                    <a:pt x="1" y="16"/>
                  </a:lnTo>
                  <a:lnTo>
                    <a:pt x="1" y="50"/>
                  </a:lnTo>
                  <a:lnTo>
                    <a:pt x="1" y="67"/>
                  </a:lnTo>
                  <a:cubicBezTo>
                    <a:pt x="1" y="100"/>
                    <a:pt x="17" y="116"/>
                    <a:pt x="50" y="116"/>
                  </a:cubicBezTo>
                  <a:lnTo>
                    <a:pt x="68" y="116"/>
                  </a:lnTo>
                  <a:lnTo>
                    <a:pt x="101" y="100"/>
                  </a:lnTo>
                  <a:lnTo>
                    <a:pt x="117" y="83"/>
                  </a:lnTo>
                  <a:lnTo>
                    <a:pt x="117" y="34"/>
                  </a:lnTo>
                  <a:lnTo>
                    <a:pt x="101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4209;p76">
              <a:extLst>
                <a:ext uri="{FF2B5EF4-FFF2-40B4-BE49-F238E27FC236}">
                  <a16:creationId xmlns:a16="http://schemas.microsoft.com/office/drawing/2014/main" id="{E7D4F26D-E76D-8F33-ECEA-9F35C19DB118}"/>
                </a:ext>
              </a:extLst>
            </p:cNvPr>
            <p:cNvSpPr/>
            <p:nvPr/>
          </p:nvSpPr>
          <p:spPr>
            <a:xfrm>
              <a:off x="6289775" y="363927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65" y="0"/>
                  </a:moveTo>
                  <a:cubicBezTo>
                    <a:pt x="60" y="0"/>
                    <a:pt x="55" y="2"/>
                    <a:pt x="50" y="7"/>
                  </a:cubicBezTo>
                  <a:lnTo>
                    <a:pt x="16" y="23"/>
                  </a:lnTo>
                  <a:lnTo>
                    <a:pt x="0" y="41"/>
                  </a:lnTo>
                  <a:lnTo>
                    <a:pt x="0" y="57"/>
                  </a:lnTo>
                  <a:cubicBezTo>
                    <a:pt x="0" y="107"/>
                    <a:pt x="34" y="123"/>
                    <a:pt x="50" y="123"/>
                  </a:cubicBezTo>
                  <a:lnTo>
                    <a:pt x="117" y="123"/>
                  </a:lnTo>
                  <a:lnTo>
                    <a:pt x="134" y="90"/>
                  </a:lnTo>
                  <a:lnTo>
                    <a:pt x="134" y="74"/>
                  </a:lnTo>
                  <a:cubicBezTo>
                    <a:pt x="134" y="41"/>
                    <a:pt x="117" y="23"/>
                    <a:pt x="100" y="23"/>
                  </a:cubicBezTo>
                  <a:cubicBezTo>
                    <a:pt x="88" y="12"/>
                    <a:pt x="77" y="0"/>
                    <a:pt x="6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4210;p76">
              <a:extLst>
                <a:ext uri="{FF2B5EF4-FFF2-40B4-BE49-F238E27FC236}">
                  <a16:creationId xmlns:a16="http://schemas.microsoft.com/office/drawing/2014/main" id="{385B9715-94B3-83E5-E837-C8FD83328179}"/>
                </a:ext>
              </a:extLst>
            </p:cNvPr>
            <p:cNvSpPr/>
            <p:nvPr/>
          </p:nvSpPr>
          <p:spPr>
            <a:xfrm>
              <a:off x="6295600" y="3641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cubicBezTo>
                    <a:pt x="17" y="16"/>
                    <a:pt x="1" y="50"/>
                    <a:pt x="1" y="67"/>
                  </a:cubicBezTo>
                  <a:lnTo>
                    <a:pt x="1" y="100"/>
                  </a:lnTo>
                  <a:lnTo>
                    <a:pt x="17" y="116"/>
                  </a:lnTo>
                  <a:lnTo>
                    <a:pt x="17" y="134"/>
                  </a:lnTo>
                  <a:lnTo>
                    <a:pt x="84" y="134"/>
                  </a:lnTo>
                  <a:lnTo>
                    <a:pt x="101" y="116"/>
                  </a:lnTo>
                  <a:lnTo>
                    <a:pt x="134" y="83"/>
                  </a:lnTo>
                  <a:lnTo>
                    <a:pt x="117" y="50"/>
                  </a:lnTo>
                  <a:lnTo>
                    <a:pt x="117" y="34"/>
                  </a:lnTo>
                  <a:cubicBezTo>
                    <a:pt x="101" y="16"/>
                    <a:pt x="68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4211;p76">
              <a:extLst>
                <a:ext uri="{FF2B5EF4-FFF2-40B4-BE49-F238E27FC236}">
                  <a16:creationId xmlns:a16="http://schemas.microsoft.com/office/drawing/2014/main" id="{A87E6654-B165-236D-C2EA-D50F14C6E55C}"/>
                </a:ext>
              </a:extLst>
            </p:cNvPr>
            <p:cNvSpPr/>
            <p:nvPr/>
          </p:nvSpPr>
          <p:spPr>
            <a:xfrm>
              <a:off x="6274325" y="3651525"/>
              <a:ext cx="4200" cy="2950"/>
            </a:xfrm>
            <a:custGeom>
              <a:avLst/>
              <a:gdLst/>
              <a:ahLst/>
              <a:cxnLst/>
              <a:rect l="l" t="t" r="r" b="b"/>
              <a:pathLst>
                <a:path w="168" h="118" extrusionOk="0">
                  <a:moveTo>
                    <a:pt x="85" y="0"/>
                  </a:moveTo>
                  <a:cubicBezTo>
                    <a:pt x="52" y="0"/>
                    <a:pt x="18" y="18"/>
                    <a:pt x="1" y="51"/>
                  </a:cubicBezTo>
                  <a:lnTo>
                    <a:pt x="18" y="84"/>
                  </a:lnTo>
                  <a:lnTo>
                    <a:pt x="52" y="100"/>
                  </a:lnTo>
                  <a:lnTo>
                    <a:pt x="68" y="118"/>
                  </a:lnTo>
                  <a:cubicBezTo>
                    <a:pt x="85" y="118"/>
                    <a:pt x="118" y="118"/>
                    <a:pt x="134" y="100"/>
                  </a:cubicBezTo>
                  <a:cubicBezTo>
                    <a:pt x="152" y="100"/>
                    <a:pt x="168" y="67"/>
                    <a:pt x="168" y="51"/>
                  </a:cubicBezTo>
                  <a:lnTo>
                    <a:pt x="152" y="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4212;p76">
              <a:extLst>
                <a:ext uri="{FF2B5EF4-FFF2-40B4-BE49-F238E27FC236}">
                  <a16:creationId xmlns:a16="http://schemas.microsoft.com/office/drawing/2014/main" id="{2194AE3C-E4A3-9364-949E-B1038690B0F7}"/>
                </a:ext>
              </a:extLst>
            </p:cNvPr>
            <p:cNvSpPr/>
            <p:nvPr/>
          </p:nvSpPr>
          <p:spPr>
            <a:xfrm>
              <a:off x="6295175" y="3626350"/>
              <a:ext cx="5850" cy="6025"/>
            </a:xfrm>
            <a:custGeom>
              <a:avLst/>
              <a:gdLst/>
              <a:ahLst/>
              <a:cxnLst/>
              <a:rect l="l" t="t" r="r" b="b"/>
              <a:pathLst>
                <a:path w="234" h="241" extrusionOk="0">
                  <a:moveTo>
                    <a:pt x="122" y="0"/>
                  </a:moveTo>
                  <a:cubicBezTo>
                    <a:pt x="99" y="0"/>
                    <a:pt x="75" y="12"/>
                    <a:pt x="51" y="24"/>
                  </a:cubicBezTo>
                  <a:cubicBezTo>
                    <a:pt x="34" y="40"/>
                    <a:pt x="18" y="74"/>
                    <a:pt x="18" y="107"/>
                  </a:cubicBezTo>
                  <a:lnTo>
                    <a:pt x="1" y="158"/>
                  </a:lnTo>
                  <a:cubicBezTo>
                    <a:pt x="18" y="224"/>
                    <a:pt x="51" y="240"/>
                    <a:pt x="101" y="240"/>
                  </a:cubicBezTo>
                  <a:lnTo>
                    <a:pt x="151" y="240"/>
                  </a:lnTo>
                  <a:lnTo>
                    <a:pt x="185" y="207"/>
                  </a:lnTo>
                  <a:cubicBezTo>
                    <a:pt x="185" y="191"/>
                    <a:pt x="234" y="158"/>
                    <a:pt x="218" y="107"/>
                  </a:cubicBezTo>
                  <a:lnTo>
                    <a:pt x="218" y="57"/>
                  </a:lnTo>
                  <a:lnTo>
                    <a:pt x="201" y="24"/>
                  </a:lnTo>
                  <a:lnTo>
                    <a:pt x="185" y="24"/>
                  </a:lnTo>
                  <a:lnTo>
                    <a:pt x="151" y="7"/>
                  </a:lnTo>
                  <a:cubicBezTo>
                    <a:pt x="142" y="2"/>
                    <a:pt x="132" y="0"/>
                    <a:pt x="12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4213;p76">
              <a:extLst>
                <a:ext uri="{FF2B5EF4-FFF2-40B4-BE49-F238E27FC236}">
                  <a16:creationId xmlns:a16="http://schemas.microsoft.com/office/drawing/2014/main" id="{43334FC9-C6A0-F30B-D22B-47A426E9C311}"/>
                </a:ext>
              </a:extLst>
            </p:cNvPr>
            <p:cNvSpPr/>
            <p:nvPr/>
          </p:nvSpPr>
          <p:spPr>
            <a:xfrm>
              <a:off x="6314775" y="3627350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34" y="0"/>
                  </a:moveTo>
                  <a:lnTo>
                    <a:pt x="17" y="17"/>
                  </a:lnTo>
                  <a:lnTo>
                    <a:pt x="1" y="17"/>
                  </a:lnTo>
                  <a:lnTo>
                    <a:pt x="1" y="67"/>
                  </a:lnTo>
                  <a:lnTo>
                    <a:pt x="84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4214;p76">
              <a:extLst>
                <a:ext uri="{FF2B5EF4-FFF2-40B4-BE49-F238E27FC236}">
                  <a16:creationId xmlns:a16="http://schemas.microsoft.com/office/drawing/2014/main" id="{014FC883-9C4D-CCC2-D2EF-867194A66AD1}"/>
                </a:ext>
              </a:extLst>
            </p:cNvPr>
            <p:cNvSpPr/>
            <p:nvPr/>
          </p:nvSpPr>
          <p:spPr>
            <a:xfrm>
              <a:off x="6321850" y="35381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4215;p76">
              <a:extLst>
                <a:ext uri="{FF2B5EF4-FFF2-40B4-BE49-F238E27FC236}">
                  <a16:creationId xmlns:a16="http://schemas.microsoft.com/office/drawing/2014/main" id="{B952A5C2-59FC-B94F-1EA6-7A96267B4AB8}"/>
                </a:ext>
              </a:extLst>
            </p:cNvPr>
            <p:cNvSpPr/>
            <p:nvPr/>
          </p:nvSpPr>
          <p:spPr>
            <a:xfrm>
              <a:off x="6248475" y="36536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34" y="0"/>
                  </a:moveTo>
                  <a:lnTo>
                    <a:pt x="18" y="16"/>
                  </a:lnTo>
                  <a:lnTo>
                    <a:pt x="1" y="50"/>
                  </a:lnTo>
                  <a:cubicBezTo>
                    <a:pt x="1" y="67"/>
                    <a:pt x="1" y="100"/>
                    <a:pt x="18" y="100"/>
                  </a:cubicBezTo>
                  <a:cubicBezTo>
                    <a:pt x="34" y="116"/>
                    <a:pt x="68" y="116"/>
                    <a:pt x="85" y="116"/>
                  </a:cubicBezTo>
                  <a:lnTo>
                    <a:pt x="118" y="100"/>
                  </a:lnTo>
                  <a:lnTo>
                    <a:pt x="134" y="83"/>
                  </a:lnTo>
                  <a:lnTo>
                    <a:pt x="134" y="67"/>
                  </a:lnTo>
                  <a:cubicBezTo>
                    <a:pt x="134" y="50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4216;p76">
              <a:extLst>
                <a:ext uri="{FF2B5EF4-FFF2-40B4-BE49-F238E27FC236}">
                  <a16:creationId xmlns:a16="http://schemas.microsoft.com/office/drawing/2014/main" id="{AAB8F4E3-BEDF-1B07-2A3E-0B345B0E8E61}"/>
                </a:ext>
              </a:extLst>
            </p:cNvPr>
            <p:cNvSpPr/>
            <p:nvPr/>
          </p:nvSpPr>
          <p:spPr>
            <a:xfrm>
              <a:off x="6310175" y="3630500"/>
              <a:ext cx="3375" cy="3525"/>
            </a:xfrm>
            <a:custGeom>
              <a:avLst/>
              <a:gdLst/>
              <a:ahLst/>
              <a:cxnLst/>
              <a:rect l="l" t="t" r="r" b="b"/>
              <a:pathLst>
                <a:path w="135" h="141" extrusionOk="0">
                  <a:moveTo>
                    <a:pt x="63" y="0"/>
                  </a:moveTo>
                  <a:cubicBezTo>
                    <a:pt x="55" y="0"/>
                    <a:pt x="45" y="2"/>
                    <a:pt x="34" y="8"/>
                  </a:cubicBezTo>
                  <a:lnTo>
                    <a:pt x="18" y="25"/>
                  </a:lnTo>
                  <a:lnTo>
                    <a:pt x="1" y="41"/>
                  </a:lnTo>
                  <a:lnTo>
                    <a:pt x="1" y="58"/>
                  </a:lnTo>
                  <a:lnTo>
                    <a:pt x="1" y="92"/>
                  </a:lnTo>
                  <a:lnTo>
                    <a:pt x="18" y="108"/>
                  </a:lnTo>
                  <a:lnTo>
                    <a:pt x="18" y="125"/>
                  </a:lnTo>
                  <a:lnTo>
                    <a:pt x="52" y="141"/>
                  </a:lnTo>
                  <a:cubicBezTo>
                    <a:pt x="85" y="141"/>
                    <a:pt x="101" y="125"/>
                    <a:pt x="118" y="125"/>
                  </a:cubicBezTo>
                  <a:cubicBezTo>
                    <a:pt x="134" y="108"/>
                    <a:pt x="134" y="92"/>
                    <a:pt x="134" y="74"/>
                  </a:cubicBezTo>
                  <a:cubicBezTo>
                    <a:pt x="134" y="41"/>
                    <a:pt x="118" y="25"/>
                    <a:pt x="101" y="8"/>
                  </a:cubicBezTo>
                  <a:cubicBezTo>
                    <a:pt x="90" y="8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4217;p76">
              <a:extLst>
                <a:ext uri="{FF2B5EF4-FFF2-40B4-BE49-F238E27FC236}">
                  <a16:creationId xmlns:a16="http://schemas.microsoft.com/office/drawing/2014/main" id="{23603EE8-EFDE-5966-A1E2-BE7E1210FDC0}"/>
                </a:ext>
              </a:extLst>
            </p:cNvPr>
            <p:cNvSpPr/>
            <p:nvPr/>
          </p:nvSpPr>
          <p:spPr>
            <a:xfrm>
              <a:off x="6249325" y="36882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51" y="1"/>
                  </a:moveTo>
                  <a:cubicBezTo>
                    <a:pt x="34" y="1"/>
                    <a:pt x="18" y="18"/>
                    <a:pt x="18" y="18"/>
                  </a:cubicBezTo>
                  <a:cubicBezTo>
                    <a:pt x="0" y="34"/>
                    <a:pt x="0" y="67"/>
                    <a:pt x="18" y="67"/>
                  </a:cubicBezTo>
                  <a:lnTo>
                    <a:pt x="34" y="85"/>
                  </a:lnTo>
                  <a:cubicBezTo>
                    <a:pt x="51" y="85"/>
                    <a:pt x="51" y="67"/>
                    <a:pt x="67" y="67"/>
                  </a:cubicBezTo>
                  <a:lnTo>
                    <a:pt x="67" y="34"/>
                  </a:lnTo>
                  <a:cubicBezTo>
                    <a:pt x="67" y="34"/>
                    <a:pt x="67" y="18"/>
                    <a:pt x="51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4218;p76">
              <a:extLst>
                <a:ext uri="{FF2B5EF4-FFF2-40B4-BE49-F238E27FC236}">
                  <a16:creationId xmlns:a16="http://schemas.microsoft.com/office/drawing/2014/main" id="{7199B1C9-6505-FC89-3E2A-6682C83AA9FF}"/>
                </a:ext>
              </a:extLst>
            </p:cNvPr>
            <p:cNvSpPr/>
            <p:nvPr/>
          </p:nvSpPr>
          <p:spPr>
            <a:xfrm>
              <a:off x="6324350" y="36961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" y="16"/>
                  </a:lnTo>
                  <a:cubicBezTo>
                    <a:pt x="1" y="49"/>
                    <a:pt x="18" y="67"/>
                    <a:pt x="34" y="67"/>
                  </a:cubicBezTo>
                  <a:lnTo>
                    <a:pt x="67" y="49"/>
                  </a:lnTo>
                  <a:lnTo>
                    <a:pt x="67" y="33"/>
                  </a:lnTo>
                  <a:cubicBezTo>
                    <a:pt x="67" y="33"/>
                    <a:pt x="67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4219;p76">
              <a:extLst>
                <a:ext uri="{FF2B5EF4-FFF2-40B4-BE49-F238E27FC236}">
                  <a16:creationId xmlns:a16="http://schemas.microsoft.com/office/drawing/2014/main" id="{A63D4620-C7B8-21FA-0D57-0DB329E1B63B}"/>
                </a:ext>
              </a:extLst>
            </p:cNvPr>
            <p:cNvSpPr/>
            <p:nvPr/>
          </p:nvSpPr>
          <p:spPr>
            <a:xfrm>
              <a:off x="6299775" y="3632775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7" y="117"/>
                  </a:lnTo>
                  <a:lnTo>
                    <a:pt x="34" y="134"/>
                  </a:lnTo>
                  <a:lnTo>
                    <a:pt x="50" y="150"/>
                  </a:lnTo>
                  <a:cubicBezTo>
                    <a:pt x="83" y="150"/>
                    <a:pt x="101" y="150"/>
                    <a:pt x="117" y="134"/>
                  </a:cubicBezTo>
                  <a:cubicBezTo>
                    <a:pt x="134" y="117"/>
                    <a:pt x="134" y="101"/>
                    <a:pt x="134" y="83"/>
                  </a:cubicBezTo>
                  <a:cubicBezTo>
                    <a:pt x="134" y="34"/>
                    <a:pt x="101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4220;p76">
              <a:extLst>
                <a:ext uri="{FF2B5EF4-FFF2-40B4-BE49-F238E27FC236}">
                  <a16:creationId xmlns:a16="http://schemas.microsoft.com/office/drawing/2014/main" id="{071C2771-E8C0-7299-645D-6950795654E0}"/>
                </a:ext>
              </a:extLst>
            </p:cNvPr>
            <p:cNvSpPr/>
            <p:nvPr/>
          </p:nvSpPr>
          <p:spPr>
            <a:xfrm>
              <a:off x="6266425" y="36544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4" y="1"/>
                  </a:moveTo>
                  <a:lnTo>
                    <a:pt x="1" y="34"/>
                  </a:lnTo>
                  <a:cubicBezTo>
                    <a:pt x="1" y="134"/>
                    <a:pt x="50" y="150"/>
                    <a:pt x="83" y="150"/>
                  </a:cubicBezTo>
                  <a:lnTo>
                    <a:pt x="83" y="117"/>
                  </a:lnTo>
                  <a:lnTo>
                    <a:pt x="101" y="101"/>
                  </a:lnTo>
                  <a:lnTo>
                    <a:pt x="117" y="134"/>
                  </a:lnTo>
                  <a:cubicBezTo>
                    <a:pt x="150" y="117"/>
                    <a:pt x="150" y="83"/>
                    <a:pt x="150" y="83"/>
                  </a:cubicBezTo>
                  <a:cubicBezTo>
                    <a:pt x="150" y="50"/>
                    <a:pt x="117" y="17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4221;p76">
              <a:extLst>
                <a:ext uri="{FF2B5EF4-FFF2-40B4-BE49-F238E27FC236}">
                  <a16:creationId xmlns:a16="http://schemas.microsoft.com/office/drawing/2014/main" id="{17689977-773C-58F8-C166-1D33F11569C2}"/>
                </a:ext>
              </a:extLst>
            </p:cNvPr>
            <p:cNvSpPr/>
            <p:nvPr/>
          </p:nvSpPr>
          <p:spPr>
            <a:xfrm>
              <a:off x="6276825" y="365570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85" y="0"/>
                  </a:moveTo>
                  <a:cubicBezTo>
                    <a:pt x="68" y="0"/>
                    <a:pt x="18" y="0"/>
                    <a:pt x="1" y="67"/>
                  </a:cubicBezTo>
                  <a:lnTo>
                    <a:pt x="1" y="84"/>
                  </a:lnTo>
                  <a:lnTo>
                    <a:pt x="1" y="117"/>
                  </a:lnTo>
                  <a:lnTo>
                    <a:pt x="34" y="100"/>
                  </a:lnTo>
                  <a:lnTo>
                    <a:pt x="68" y="100"/>
                  </a:lnTo>
                  <a:lnTo>
                    <a:pt x="101" y="133"/>
                  </a:lnTo>
                  <a:lnTo>
                    <a:pt x="118" y="117"/>
                  </a:lnTo>
                  <a:lnTo>
                    <a:pt x="118" y="84"/>
                  </a:lnTo>
                  <a:lnTo>
                    <a:pt x="118" y="51"/>
                  </a:lnTo>
                  <a:lnTo>
                    <a:pt x="118" y="33"/>
                  </a:lnTo>
                  <a:lnTo>
                    <a:pt x="101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4222;p76">
              <a:extLst>
                <a:ext uri="{FF2B5EF4-FFF2-40B4-BE49-F238E27FC236}">
                  <a16:creationId xmlns:a16="http://schemas.microsoft.com/office/drawing/2014/main" id="{99CD7E5A-7606-55A0-A97B-ACF86BA43BB7}"/>
                </a:ext>
              </a:extLst>
            </p:cNvPr>
            <p:cNvSpPr/>
            <p:nvPr/>
          </p:nvSpPr>
          <p:spPr>
            <a:xfrm>
              <a:off x="6257650" y="3626100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97" y="0"/>
                  </a:moveTo>
                  <a:cubicBezTo>
                    <a:pt x="72" y="0"/>
                    <a:pt x="51" y="9"/>
                    <a:pt x="34" y="17"/>
                  </a:cubicBezTo>
                  <a:lnTo>
                    <a:pt x="18" y="50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4"/>
                  </a:lnTo>
                  <a:lnTo>
                    <a:pt x="18" y="184"/>
                  </a:lnTo>
                  <a:lnTo>
                    <a:pt x="52" y="201"/>
                  </a:lnTo>
                  <a:lnTo>
                    <a:pt x="101" y="217"/>
                  </a:lnTo>
                  <a:cubicBezTo>
                    <a:pt x="152" y="217"/>
                    <a:pt x="185" y="201"/>
                    <a:pt x="201" y="168"/>
                  </a:cubicBezTo>
                  <a:lnTo>
                    <a:pt x="218" y="101"/>
                  </a:lnTo>
                  <a:lnTo>
                    <a:pt x="218" y="84"/>
                  </a:lnTo>
                  <a:lnTo>
                    <a:pt x="168" y="34"/>
                  </a:lnTo>
                  <a:lnTo>
                    <a:pt x="185" y="34"/>
                  </a:lnTo>
                  <a:cubicBezTo>
                    <a:pt x="152" y="9"/>
                    <a:pt x="122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4223;p76">
              <a:extLst>
                <a:ext uri="{FF2B5EF4-FFF2-40B4-BE49-F238E27FC236}">
                  <a16:creationId xmlns:a16="http://schemas.microsoft.com/office/drawing/2014/main" id="{79AB0D30-E38B-C02F-0FC9-266280847B5F}"/>
                </a:ext>
              </a:extLst>
            </p:cNvPr>
            <p:cNvSpPr/>
            <p:nvPr/>
          </p:nvSpPr>
          <p:spPr>
            <a:xfrm>
              <a:off x="6286850" y="3628175"/>
              <a:ext cx="5450" cy="5400"/>
            </a:xfrm>
            <a:custGeom>
              <a:avLst/>
              <a:gdLst/>
              <a:ahLst/>
              <a:cxnLst/>
              <a:rect l="l" t="t" r="r" b="b"/>
              <a:pathLst>
                <a:path w="218" h="216" extrusionOk="0">
                  <a:moveTo>
                    <a:pt x="84" y="1"/>
                  </a:moveTo>
                  <a:lnTo>
                    <a:pt x="33" y="34"/>
                  </a:lnTo>
                  <a:lnTo>
                    <a:pt x="17" y="51"/>
                  </a:lnTo>
                  <a:lnTo>
                    <a:pt x="0" y="101"/>
                  </a:lnTo>
                  <a:cubicBezTo>
                    <a:pt x="0" y="167"/>
                    <a:pt x="33" y="185"/>
                    <a:pt x="51" y="201"/>
                  </a:cubicBezTo>
                  <a:cubicBezTo>
                    <a:pt x="67" y="212"/>
                    <a:pt x="84" y="215"/>
                    <a:pt x="99" y="215"/>
                  </a:cubicBezTo>
                  <a:cubicBezTo>
                    <a:pt x="130" y="215"/>
                    <a:pt x="156" y="201"/>
                    <a:pt x="167" y="201"/>
                  </a:cubicBezTo>
                  <a:lnTo>
                    <a:pt x="200" y="167"/>
                  </a:lnTo>
                  <a:lnTo>
                    <a:pt x="217" y="118"/>
                  </a:lnTo>
                  <a:lnTo>
                    <a:pt x="217" y="101"/>
                  </a:lnTo>
                  <a:cubicBezTo>
                    <a:pt x="217" y="67"/>
                    <a:pt x="200" y="51"/>
                    <a:pt x="184" y="34"/>
                  </a:cubicBezTo>
                  <a:cubicBezTo>
                    <a:pt x="167" y="18"/>
                    <a:pt x="133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4224;p76">
              <a:extLst>
                <a:ext uri="{FF2B5EF4-FFF2-40B4-BE49-F238E27FC236}">
                  <a16:creationId xmlns:a16="http://schemas.microsoft.com/office/drawing/2014/main" id="{19054407-8AD4-08AA-EB51-4CADDF843E5D}"/>
                </a:ext>
              </a:extLst>
            </p:cNvPr>
            <p:cNvSpPr/>
            <p:nvPr/>
          </p:nvSpPr>
          <p:spPr>
            <a:xfrm>
              <a:off x="6242650" y="3640675"/>
              <a:ext cx="2950" cy="3375"/>
            </a:xfrm>
            <a:custGeom>
              <a:avLst/>
              <a:gdLst/>
              <a:ahLst/>
              <a:cxnLst/>
              <a:rect l="l" t="t" r="r" b="b"/>
              <a:pathLst>
                <a:path w="118" h="135" extrusionOk="0">
                  <a:moveTo>
                    <a:pt x="34" y="1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85"/>
                  </a:lnTo>
                  <a:lnTo>
                    <a:pt x="18" y="118"/>
                  </a:lnTo>
                  <a:cubicBezTo>
                    <a:pt x="34" y="118"/>
                    <a:pt x="34" y="118"/>
                    <a:pt x="51" y="134"/>
                  </a:cubicBezTo>
                  <a:lnTo>
                    <a:pt x="85" y="118"/>
                  </a:lnTo>
                  <a:lnTo>
                    <a:pt x="101" y="101"/>
                  </a:lnTo>
                  <a:cubicBezTo>
                    <a:pt x="118" y="101"/>
                    <a:pt x="118" y="85"/>
                    <a:pt x="118" y="67"/>
                  </a:cubicBezTo>
                  <a:lnTo>
                    <a:pt x="118" y="34"/>
                  </a:lnTo>
                  <a:lnTo>
                    <a:pt x="85" y="18"/>
                  </a:lnTo>
                  <a:cubicBezTo>
                    <a:pt x="85" y="18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4225;p76">
              <a:extLst>
                <a:ext uri="{FF2B5EF4-FFF2-40B4-BE49-F238E27FC236}">
                  <a16:creationId xmlns:a16="http://schemas.microsoft.com/office/drawing/2014/main" id="{B6815AFF-8CFB-77D5-D8EF-3B94CA2EB259}"/>
                </a:ext>
              </a:extLst>
            </p:cNvPr>
            <p:cNvSpPr/>
            <p:nvPr/>
          </p:nvSpPr>
          <p:spPr>
            <a:xfrm>
              <a:off x="6237250" y="3626950"/>
              <a:ext cx="3750" cy="3450"/>
            </a:xfrm>
            <a:custGeom>
              <a:avLst/>
              <a:gdLst/>
              <a:ahLst/>
              <a:cxnLst/>
              <a:rect l="l" t="t" r="r" b="b"/>
              <a:pathLst>
                <a:path w="150" h="138" extrusionOk="0">
                  <a:moveTo>
                    <a:pt x="100" y="0"/>
                  </a:moveTo>
                  <a:cubicBezTo>
                    <a:pt x="67" y="0"/>
                    <a:pt x="50" y="0"/>
                    <a:pt x="34" y="16"/>
                  </a:cubicBezTo>
                  <a:lnTo>
                    <a:pt x="16" y="33"/>
                  </a:lnTo>
                  <a:lnTo>
                    <a:pt x="0" y="50"/>
                  </a:lnTo>
                  <a:lnTo>
                    <a:pt x="0" y="83"/>
                  </a:lnTo>
                  <a:cubicBezTo>
                    <a:pt x="0" y="100"/>
                    <a:pt x="0" y="116"/>
                    <a:pt x="16" y="116"/>
                  </a:cubicBezTo>
                  <a:cubicBezTo>
                    <a:pt x="25" y="133"/>
                    <a:pt x="38" y="137"/>
                    <a:pt x="49" y="137"/>
                  </a:cubicBezTo>
                  <a:cubicBezTo>
                    <a:pt x="59" y="137"/>
                    <a:pt x="67" y="134"/>
                    <a:pt x="67" y="134"/>
                  </a:cubicBezTo>
                  <a:lnTo>
                    <a:pt x="100" y="116"/>
                  </a:lnTo>
                  <a:lnTo>
                    <a:pt x="116" y="100"/>
                  </a:lnTo>
                  <a:cubicBezTo>
                    <a:pt x="134" y="100"/>
                    <a:pt x="150" y="67"/>
                    <a:pt x="150" y="50"/>
                  </a:cubicBezTo>
                  <a:lnTo>
                    <a:pt x="134" y="33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4226;p76">
              <a:extLst>
                <a:ext uri="{FF2B5EF4-FFF2-40B4-BE49-F238E27FC236}">
                  <a16:creationId xmlns:a16="http://schemas.microsoft.com/office/drawing/2014/main" id="{F5C06789-A745-E801-0C26-F9AC79601F13}"/>
                </a:ext>
              </a:extLst>
            </p:cNvPr>
            <p:cNvSpPr/>
            <p:nvPr/>
          </p:nvSpPr>
          <p:spPr>
            <a:xfrm>
              <a:off x="6235575" y="3613275"/>
              <a:ext cx="3375" cy="3250"/>
            </a:xfrm>
            <a:custGeom>
              <a:avLst/>
              <a:gdLst/>
              <a:ahLst/>
              <a:cxnLst/>
              <a:rect l="l" t="t" r="r" b="b"/>
              <a:pathLst>
                <a:path w="135" h="130" extrusionOk="0">
                  <a:moveTo>
                    <a:pt x="67" y="1"/>
                  </a:moveTo>
                  <a:cubicBezTo>
                    <a:pt x="54" y="1"/>
                    <a:pt x="42" y="5"/>
                    <a:pt x="34" y="14"/>
                  </a:cubicBezTo>
                  <a:cubicBezTo>
                    <a:pt x="34" y="14"/>
                    <a:pt x="1" y="30"/>
                    <a:pt x="1" y="63"/>
                  </a:cubicBezTo>
                  <a:lnTo>
                    <a:pt x="1" y="96"/>
                  </a:lnTo>
                  <a:lnTo>
                    <a:pt x="34" y="114"/>
                  </a:lnTo>
                  <a:cubicBezTo>
                    <a:pt x="50" y="130"/>
                    <a:pt x="67" y="130"/>
                    <a:pt x="83" y="130"/>
                  </a:cubicBezTo>
                  <a:lnTo>
                    <a:pt x="117" y="114"/>
                  </a:lnTo>
                  <a:lnTo>
                    <a:pt x="117" y="96"/>
                  </a:lnTo>
                  <a:lnTo>
                    <a:pt x="134" y="80"/>
                  </a:lnTo>
                  <a:lnTo>
                    <a:pt x="134" y="63"/>
                  </a:lnTo>
                  <a:lnTo>
                    <a:pt x="117" y="47"/>
                  </a:lnTo>
                  <a:lnTo>
                    <a:pt x="117" y="30"/>
                  </a:lnTo>
                  <a:lnTo>
                    <a:pt x="101" y="14"/>
                  </a:lnTo>
                  <a:cubicBezTo>
                    <a:pt x="92" y="5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4227;p76">
              <a:extLst>
                <a:ext uri="{FF2B5EF4-FFF2-40B4-BE49-F238E27FC236}">
                  <a16:creationId xmlns:a16="http://schemas.microsoft.com/office/drawing/2014/main" id="{5901521F-F50E-BC1A-D8AC-00D674DD6569}"/>
                </a:ext>
              </a:extLst>
            </p:cNvPr>
            <p:cNvSpPr/>
            <p:nvPr/>
          </p:nvSpPr>
          <p:spPr>
            <a:xfrm>
              <a:off x="6286450" y="36119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16" y="1"/>
                  </a:moveTo>
                  <a:lnTo>
                    <a:pt x="67" y="17"/>
                  </a:lnTo>
                  <a:cubicBezTo>
                    <a:pt x="16" y="34"/>
                    <a:pt x="16" y="68"/>
                    <a:pt x="0" y="84"/>
                  </a:cubicBezTo>
                  <a:lnTo>
                    <a:pt x="33" y="150"/>
                  </a:lnTo>
                  <a:lnTo>
                    <a:pt x="16" y="150"/>
                  </a:lnTo>
                  <a:cubicBezTo>
                    <a:pt x="49" y="184"/>
                    <a:pt x="83" y="201"/>
                    <a:pt x="100" y="201"/>
                  </a:cubicBezTo>
                  <a:lnTo>
                    <a:pt x="149" y="201"/>
                  </a:lnTo>
                  <a:lnTo>
                    <a:pt x="167" y="184"/>
                  </a:lnTo>
                  <a:lnTo>
                    <a:pt x="200" y="150"/>
                  </a:lnTo>
                  <a:cubicBezTo>
                    <a:pt x="200" y="134"/>
                    <a:pt x="216" y="117"/>
                    <a:pt x="216" y="84"/>
                  </a:cubicBezTo>
                  <a:cubicBezTo>
                    <a:pt x="200" y="34"/>
                    <a:pt x="167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4228;p76">
              <a:extLst>
                <a:ext uri="{FF2B5EF4-FFF2-40B4-BE49-F238E27FC236}">
                  <a16:creationId xmlns:a16="http://schemas.microsoft.com/office/drawing/2014/main" id="{D915A33B-ABF8-95C6-CEA7-FA62A8BAF135}"/>
                </a:ext>
              </a:extLst>
            </p:cNvPr>
            <p:cNvSpPr/>
            <p:nvPr/>
          </p:nvSpPr>
          <p:spPr>
            <a:xfrm>
              <a:off x="6276425" y="3703650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34"/>
                  </a:lnTo>
                  <a:cubicBezTo>
                    <a:pt x="9" y="42"/>
                    <a:pt x="17" y="46"/>
                    <a:pt x="26" y="46"/>
                  </a:cubicBezTo>
                  <a:cubicBezTo>
                    <a:pt x="34" y="46"/>
                    <a:pt x="42" y="42"/>
                    <a:pt x="50" y="34"/>
                  </a:cubicBezTo>
                  <a:lnTo>
                    <a:pt x="68" y="34"/>
                  </a:lnTo>
                  <a:lnTo>
                    <a:pt x="68" y="16"/>
                  </a:lnTo>
                  <a:cubicBezTo>
                    <a:pt x="68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4229;p76">
              <a:extLst>
                <a:ext uri="{FF2B5EF4-FFF2-40B4-BE49-F238E27FC236}">
                  <a16:creationId xmlns:a16="http://schemas.microsoft.com/office/drawing/2014/main" id="{A39FA5B0-399D-2A9A-C20D-399454ECCF40}"/>
                </a:ext>
              </a:extLst>
            </p:cNvPr>
            <p:cNvSpPr/>
            <p:nvPr/>
          </p:nvSpPr>
          <p:spPr>
            <a:xfrm>
              <a:off x="6238075" y="36598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7" y="1"/>
                  </a:moveTo>
                  <a:cubicBezTo>
                    <a:pt x="17" y="18"/>
                    <a:pt x="1" y="18"/>
                    <a:pt x="1" y="34"/>
                  </a:cubicBezTo>
                  <a:lnTo>
                    <a:pt x="17" y="51"/>
                  </a:lnTo>
                  <a:cubicBezTo>
                    <a:pt x="67" y="51"/>
                    <a:pt x="67" y="34"/>
                    <a:pt x="67" y="18"/>
                  </a:cubicBezTo>
                  <a:cubicBezTo>
                    <a:pt x="50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4230;p76">
              <a:extLst>
                <a:ext uri="{FF2B5EF4-FFF2-40B4-BE49-F238E27FC236}">
                  <a16:creationId xmlns:a16="http://schemas.microsoft.com/office/drawing/2014/main" id="{191F2E6B-4E6E-4160-271D-B5D146FF52FD}"/>
                </a:ext>
              </a:extLst>
            </p:cNvPr>
            <p:cNvSpPr/>
            <p:nvPr/>
          </p:nvSpPr>
          <p:spPr>
            <a:xfrm>
              <a:off x="6254750" y="363985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67" y="0"/>
                  </a:moveTo>
                  <a:lnTo>
                    <a:pt x="17" y="18"/>
                  </a:lnTo>
                  <a:lnTo>
                    <a:pt x="17" y="34"/>
                  </a:lnTo>
                  <a:lnTo>
                    <a:pt x="1" y="51"/>
                  </a:lnTo>
                  <a:cubicBezTo>
                    <a:pt x="1" y="67"/>
                    <a:pt x="1" y="84"/>
                    <a:pt x="17" y="100"/>
                  </a:cubicBezTo>
                  <a:cubicBezTo>
                    <a:pt x="34" y="118"/>
                    <a:pt x="50" y="118"/>
                    <a:pt x="67" y="118"/>
                  </a:cubicBezTo>
                  <a:cubicBezTo>
                    <a:pt x="101" y="118"/>
                    <a:pt x="134" y="84"/>
                    <a:pt x="134" y="5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4231;p76">
              <a:extLst>
                <a:ext uri="{FF2B5EF4-FFF2-40B4-BE49-F238E27FC236}">
                  <a16:creationId xmlns:a16="http://schemas.microsoft.com/office/drawing/2014/main" id="{1957DDF3-5F1B-ED68-6743-203FB95B72C2}"/>
                </a:ext>
              </a:extLst>
            </p:cNvPr>
            <p:cNvSpPr/>
            <p:nvPr/>
          </p:nvSpPr>
          <p:spPr>
            <a:xfrm>
              <a:off x="6211800" y="36448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1" y="18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51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4232;p76">
              <a:extLst>
                <a:ext uri="{FF2B5EF4-FFF2-40B4-BE49-F238E27FC236}">
                  <a16:creationId xmlns:a16="http://schemas.microsoft.com/office/drawing/2014/main" id="{A5944E18-50A5-2FEE-D183-E4D3C7329911}"/>
                </a:ext>
              </a:extLst>
            </p:cNvPr>
            <p:cNvSpPr/>
            <p:nvPr/>
          </p:nvSpPr>
          <p:spPr>
            <a:xfrm>
              <a:off x="6286850" y="36628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51" y="0"/>
                  </a:moveTo>
                  <a:cubicBezTo>
                    <a:pt x="33" y="0"/>
                    <a:pt x="17" y="0"/>
                    <a:pt x="0" y="16"/>
                  </a:cubicBezTo>
                  <a:lnTo>
                    <a:pt x="0" y="34"/>
                  </a:lnTo>
                  <a:cubicBezTo>
                    <a:pt x="17" y="50"/>
                    <a:pt x="33" y="50"/>
                    <a:pt x="51" y="50"/>
                  </a:cubicBezTo>
                  <a:cubicBezTo>
                    <a:pt x="51" y="50"/>
                    <a:pt x="67" y="34"/>
                    <a:pt x="67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4233;p76">
              <a:extLst>
                <a:ext uri="{FF2B5EF4-FFF2-40B4-BE49-F238E27FC236}">
                  <a16:creationId xmlns:a16="http://schemas.microsoft.com/office/drawing/2014/main" id="{2CA48F83-E8A9-38F9-1623-967649BA877E}"/>
                </a:ext>
              </a:extLst>
            </p:cNvPr>
            <p:cNvSpPr/>
            <p:nvPr/>
          </p:nvSpPr>
          <p:spPr>
            <a:xfrm>
              <a:off x="6274775" y="363862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50" y="0"/>
                  </a:moveTo>
                  <a:lnTo>
                    <a:pt x="16" y="16"/>
                  </a:lnTo>
                  <a:cubicBezTo>
                    <a:pt x="16" y="16"/>
                    <a:pt x="0" y="49"/>
                    <a:pt x="0" y="83"/>
                  </a:cubicBezTo>
                  <a:lnTo>
                    <a:pt x="0" y="100"/>
                  </a:lnTo>
                  <a:lnTo>
                    <a:pt x="16" y="133"/>
                  </a:lnTo>
                  <a:lnTo>
                    <a:pt x="34" y="133"/>
                  </a:lnTo>
                  <a:lnTo>
                    <a:pt x="50" y="149"/>
                  </a:lnTo>
                  <a:lnTo>
                    <a:pt x="83" y="149"/>
                  </a:lnTo>
                  <a:lnTo>
                    <a:pt x="100" y="133"/>
                  </a:lnTo>
                  <a:cubicBezTo>
                    <a:pt x="105" y="138"/>
                    <a:pt x="111" y="140"/>
                    <a:pt x="118" y="140"/>
                  </a:cubicBezTo>
                  <a:cubicBezTo>
                    <a:pt x="134" y="140"/>
                    <a:pt x="155" y="128"/>
                    <a:pt x="167" y="116"/>
                  </a:cubicBezTo>
                  <a:lnTo>
                    <a:pt x="167" y="83"/>
                  </a:lnTo>
                  <a:lnTo>
                    <a:pt x="167" y="67"/>
                  </a:lnTo>
                  <a:cubicBezTo>
                    <a:pt x="167" y="33"/>
                    <a:pt x="150" y="16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4234;p76">
              <a:extLst>
                <a:ext uri="{FF2B5EF4-FFF2-40B4-BE49-F238E27FC236}">
                  <a16:creationId xmlns:a16="http://schemas.microsoft.com/office/drawing/2014/main" id="{58B98114-BDCF-A64B-D68C-894A0CD95B5B}"/>
                </a:ext>
              </a:extLst>
            </p:cNvPr>
            <p:cNvSpPr/>
            <p:nvPr/>
          </p:nvSpPr>
          <p:spPr>
            <a:xfrm>
              <a:off x="6329350" y="36748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0"/>
                  </a:moveTo>
                  <a:cubicBezTo>
                    <a:pt x="18" y="17"/>
                    <a:pt x="1" y="17"/>
                    <a:pt x="18" y="33"/>
                  </a:cubicBezTo>
                  <a:lnTo>
                    <a:pt x="34" y="51"/>
                  </a:lnTo>
                  <a:lnTo>
                    <a:pt x="52" y="51"/>
                  </a:lnTo>
                  <a:lnTo>
                    <a:pt x="68" y="33"/>
                  </a:lnTo>
                  <a:lnTo>
                    <a:pt x="52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4235;p76">
              <a:extLst>
                <a:ext uri="{FF2B5EF4-FFF2-40B4-BE49-F238E27FC236}">
                  <a16:creationId xmlns:a16="http://schemas.microsoft.com/office/drawing/2014/main" id="{C9D47FD4-AF7E-9CF7-88DC-4C849CAC1788}"/>
                </a:ext>
              </a:extLst>
            </p:cNvPr>
            <p:cNvSpPr/>
            <p:nvPr/>
          </p:nvSpPr>
          <p:spPr>
            <a:xfrm>
              <a:off x="6247250" y="3619450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83" y="0"/>
                  </a:moveTo>
                  <a:cubicBezTo>
                    <a:pt x="67" y="0"/>
                    <a:pt x="34" y="0"/>
                    <a:pt x="17" y="16"/>
                  </a:cubicBezTo>
                  <a:cubicBezTo>
                    <a:pt x="17" y="33"/>
                    <a:pt x="1" y="49"/>
                    <a:pt x="1" y="67"/>
                  </a:cubicBezTo>
                  <a:cubicBezTo>
                    <a:pt x="1" y="100"/>
                    <a:pt x="17" y="116"/>
                    <a:pt x="50" y="133"/>
                  </a:cubicBezTo>
                  <a:cubicBezTo>
                    <a:pt x="67" y="133"/>
                    <a:pt x="101" y="133"/>
                    <a:pt x="117" y="100"/>
                  </a:cubicBezTo>
                  <a:lnTo>
                    <a:pt x="117" y="67"/>
                  </a:lnTo>
                  <a:lnTo>
                    <a:pt x="117" y="49"/>
                  </a:lnTo>
                  <a:lnTo>
                    <a:pt x="117" y="3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4236;p76">
              <a:extLst>
                <a:ext uri="{FF2B5EF4-FFF2-40B4-BE49-F238E27FC236}">
                  <a16:creationId xmlns:a16="http://schemas.microsoft.com/office/drawing/2014/main" id="{6F8A7DCA-56E4-3225-5906-96354E7D1EEF}"/>
                </a:ext>
              </a:extLst>
            </p:cNvPr>
            <p:cNvSpPr/>
            <p:nvPr/>
          </p:nvSpPr>
          <p:spPr>
            <a:xfrm>
              <a:off x="6347300" y="36511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7" y="0"/>
                  </a:moveTo>
                  <a:lnTo>
                    <a:pt x="1" y="16"/>
                  </a:lnTo>
                  <a:lnTo>
                    <a:pt x="17" y="50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4237;p76">
              <a:extLst>
                <a:ext uri="{FF2B5EF4-FFF2-40B4-BE49-F238E27FC236}">
                  <a16:creationId xmlns:a16="http://schemas.microsoft.com/office/drawing/2014/main" id="{E3496D3C-E434-9B55-4DA0-F7FCFDD7F404}"/>
                </a:ext>
              </a:extLst>
            </p:cNvPr>
            <p:cNvSpPr/>
            <p:nvPr/>
          </p:nvSpPr>
          <p:spPr>
            <a:xfrm>
              <a:off x="6274325" y="3611925"/>
              <a:ext cx="5875" cy="5225"/>
            </a:xfrm>
            <a:custGeom>
              <a:avLst/>
              <a:gdLst/>
              <a:ahLst/>
              <a:cxnLst/>
              <a:rect l="l" t="t" r="r" b="b"/>
              <a:pathLst>
                <a:path w="235" h="209" extrusionOk="0">
                  <a:moveTo>
                    <a:pt x="101" y="1"/>
                  </a:moveTo>
                  <a:lnTo>
                    <a:pt x="52" y="17"/>
                  </a:lnTo>
                  <a:lnTo>
                    <a:pt x="34" y="34"/>
                  </a:lnTo>
                  <a:lnTo>
                    <a:pt x="1" y="101"/>
                  </a:lnTo>
                  <a:lnTo>
                    <a:pt x="1" y="117"/>
                  </a:lnTo>
                  <a:lnTo>
                    <a:pt x="18" y="150"/>
                  </a:lnTo>
                  <a:lnTo>
                    <a:pt x="34" y="168"/>
                  </a:lnTo>
                  <a:lnTo>
                    <a:pt x="68" y="201"/>
                  </a:lnTo>
                  <a:cubicBezTo>
                    <a:pt x="73" y="206"/>
                    <a:pt x="81" y="208"/>
                    <a:pt x="89" y="208"/>
                  </a:cubicBezTo>
                  <a:cubicBezTo>
                    <a:pt x="105" y="208"/>
                    <a:pt x="124" y="201"/>
                    <a:pt x="134" y="201"/>
                  </a:cubicBezTo>
                  <a:lnTo>
                    <a:pt x="168" y="201"/>
                  </a:lnTo>
                  <a:lnTo>
                    <a:pt x="201" y="184"/>
                  </a:lnTo>
                  <a:lnTo>
                    <a:pt x="234" y="134"/>
                  </a:lnTo>
                  <a:lnTo>
                    <a:pt x="234" y="101"/>
                  </a:lnTo>
                  <a:cubicBezTo>
                    <a:pt x="218" y="50"/>
                    <a:pt x="185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4238;p76">
              <a:extLst>
                <a:ext uri="{FF2B5EF4-FFF2-40B4-BE49-F238E27FC236}">
                  <a16:creationId xmlns:a16="http://schemas.microsoft.com/office/drawing/2014/main" id="{71C80B81-29C4-06BE-710F-2AF69A70017F}"/>
                </a:ext>
              </a:extLst>
            </p:cNvPr>
            <p:cNvSpPr/>
            <p:nvPr/>
          </p:nvSpPr>
          <p:spPr>
            <a:xfrm>
              <a:off x="6318950" y="3617650"/>
              <a:ext cx="3375" cy="4000"/>
            </a:xfrm>
            <a:custGeom>
              <a:avLst/>
              <a:gdLst/>
              <a:ahLst/>
              <a:cxnLst/>
              <a:rect l="l" t="t" r="r" b="b"/>
              <a:pathLst>
                <a:path w="135" h="160" extrusionOk="0">
                  <a:moveTo>
                    <a:pt x="75" y="1"/>
                  </a:moveTo>
                  <a:cubicBezTo>
                    <a:pt x="38" y="1"/>
                    <a:pt x="14" y="31"/>
                    <a:pt x="1" y="72"/>
                  </a:cubicBezTo>
                  <a:lnTo>
                    <a:pt x="1" y="105"/>
                  </a:lnTo>
                  <a:lnTo>
                    <a:pt x="17" y="121"/>
                  </a:lnTo>
                  <a:cubicBezTo>
                    <a:pt x="17" y="135"/>
                    <a:pt x="38" y="160"/>
                    <a:pt x="73" y="160"/>
                  </a:cubicBezTo>
                  <a:cubicBezTo>
                    <a:pt x="81" y="160"/>
                    <a:pt x="91" y="158"/>
                    <a:pt x="101" y="155"/>
                  </a:cubicBezTo>
                  <a:lnTo>
                    <a:pt x="117" y="139"/>
                  </a:lnTo>
                  <a:lnTo>
                    <a:pt x="134" y="121"/>
                  </a:lnTo>
                  <a:lnTo>
                    <a:pt x="134" y="105"/>
                  </a:lnTo>
                  <a:lnTo>
                    <a:pt x="134" y="55"/>
                  </a:lnTo>
                  <a:lnTo>
                    <a:pt x="134" y="21"/>
                  </a:lnTo>
                  <a:lnTo>
                    <a:pt x="117" y="5"/>
                  </a:lnTo>
                  <a:lnTo>
                    <a:pt x="101" y="5"/>
                  </a:lnTo>
                  <a:cubicBezTo>
                    <a:pt x="91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4239;p76">
              <a:extLst>
                <a:ext uri="{FF2B5EF4-FFF2-40B4-BE49-F238E27FC236}">
                  <a16:creationId xmlns:a16="http://schemas.microsoft.com/office/drawing/2014/main" id="{D5873FC6-4763-4FCC-2742-8C77CE25A89B}"/>
                </a:ext>
              </a:extLst>
            </p:cNvPr>
            <p:cNvSpPr/>
            <p:nvPr/>
          </p:nvSpPr>
          <p:spPr>
            <a:xfrm>
              <a:off x="6213075" y="367780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16" y="50"/>
                  </a:lnTo>
                  <a:lnTo>
                    <a:pt x="16" y="67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34" y="16"/>
                  </a:lnTo>
                  <a:cubicBezTo>
                    <a:pt x="34" y="16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4240;p76">
              <a:extLst>
                <a:ext uri="{FF2B5EF4-FFF2-40B4-BE49-F238E27FC236}">
                  <a16:creationId xmlns:a16="http://schemas.microsoft.com/office/drawing/2014/main" id="{993DD8A0-C3AB-9EAC-6276-ABD2B4FD8E02}"/>
                </a:ext>
              </a:extLst>
            </p:cNvPr>
            <p:cNvSpPr/>
            <p:nvPr/>
          </p:nvSpPr>
          <p:spPr>
            <a:xfrm>
              <a:off x="6292275" y="35410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50" y="0"/>
                  </a:moveTo>
                  <a:cubicBezTo>
                    <a:pt x="34" y="0"/>
                    <a:pt x="17" y="0"/>
                    <a:pt x="17" y="16"/>
                  </a:cubicBezTo>
                  <a:lnTo>
                    <a:pt x="0" y="34"/>
                  </a:lnTo>
                  <a:lnTo>
                    <a:pt x="0" y="50"/>
                  </a:lnTo>
                  <a:lnTo>
                    <a:pt x="17" y="67"/>
                  </a:lnTo>
                  <a:cubicBezTo>
                    <a:pt x="34" y="67"/>
                    <a:pt x="50" y="50"/>
                    <a:pt x="50" y="50"/>
                  </a:cubicBezTo>
                  <a:cubicBezTo>
                    <a:pt x="50" y="50"/>
                    <a:pt x="67" y="34"/>
                    <a:pt x="50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4241;p76">
              <a:extLst>
                <a:ext uri="{FF2B5EF4-FFF2-40B4-BE49-F238E27FC236}">
                  <a16:creationId xmlns:a16="http://schemas.microsoft.com/office/drawing/2014/main" id="{17C40797-C13C-B59B-5727-6DE7DDF753BF}"/>
                </a:ext>
              </a:extLst>
            </p:cNvPr>
            <p:cNvSpPr/>
            <p:nvPr/>
          </p:nvSpPr>
          <p:spPr>
            <a:xfrm>
              <a:off x="6221800" y="3614825"/>
              <a:ext cx="2125" cy="1800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68" y="1"/>
                  </a:moveTo>
                  <a:cubicBezTo>
                    <a:pt x="52" y="1"/>
                    <a:pt x="34" y="18"/>
                    <a:pt x="34" y="18"/>
                  </a:cubicBezTo>
                  <a:cubicBezTo>
                    <a:pt x="18" y="34"/>
                    <a:pt x="1" y="34"/>
                    <a:pt x="1" y="52"/>
                  </a:cubicBezTo>
                  <a:lnTo>
                    <a:pt x="18" y="68"/>
                  </a:lnTo>
                  <a:cubicBezTo>
                    <a:pt x="25" y="70"/>
                    <a:pt x="32" y="71"/>
                    <a:pt x="37" y="71"/>
                  </a:cubicBezTo>
                  <a:cubicBezTo>
                    <a:pt x="72" y="71"/>
                    <a:pt x="85" y="32"/>
                    <a:pt x="85" y="1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4242;p76">
              <a:extLst>
                <a:ext uri="{FF2B5EF4-FFF2-40B4-BE49-F238E27FC236}">
                  <a16:creationId xmlns:a16="http://schemas.microsoft.com/office/drawing/2014/main" id="{9C0DFDCC-1B97-5382-CC35-9105FD11995A}"/>
                </a:ext>
              </a:extLst>
            </p:cNvPr>
            <p:cNvSpPr/>
            <p:nvPr/>
          </p:nvSpPr>
          <p:spPr>
            <a:xfrm>
              <a:off x="6267275" y="361817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83" y="0"/>
                  </a:moveTo>
                  <a:lnTo>
                    <a:pt x="33" y="34"/>
                  </a:lnTo>
                  <a:lnTo>
                    <a:pt x="16" y="51"/>
                  </a:lnTo>
                  <a:lnTo>
                    <a:pt x="16" y="84"/>
                  </a:lnTo>
                  <a:cubicBezTo>
                    <a:pt x="0" y="84"/>
                    <a:pt x="0" y="100"/>
                    <a:pt x="0" y="134"/>
                  </a:cubicBezTo>
                  <a:cubicBezTo>
                    <a:pt x="0" y="167"/>
                    <a:pt x="33" y="200"/>
                    <a:pt x="83" y="218"/>
                  </a:cubicBezTo>
                  <a:lnTo>
                    <a:pt x="149" y="200"/>
                  </a:lnTo>
                  <a:lnTo>
                    <a:pt x="167" y="200"/>
                  </a:lnTo>
                  <a:cubicBezTo>
                    <a:pt x="216" y="167"/>
                    <a:pt x="216" y="118"/>
                    <a:pt x="216" y="84"/>
                  </a:cubicBezTo>
                  <a:lnTo>
                    <a:pt x="183" y="34"/>
                  </a:lnTo>
                  <a:lnTo>
                    <a:pt x="167" y="18"/>
                  </a:lnTo>
                  <a:lnTo>
                    <a:pt x="149" y="18"/>
                  </a:lnTo>
                  <a:cubicBezTo>
                    <a:pt x="149" y="0"/>
                    <a:pt x="116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4243;p76">
              <a:extLst>
                <a:ext uri="{FF2B5EF4-FFF2-40B4-BE49-F238E27FC236}">
                  <a16:creationId xmlns:a16="http://schemas.microsoft.com/office/drawing/2014/main" id="{A243D752-36B7-DFA2-99CC-85A1CD91B0E6}"/>
                </a:ext>
              </a:extLst>
            </p:cNvPr>
            <p:cNvSpPr/>
            <p:nvPr/>
          </p:nvSpPr>
          <p:spPr>
            <a:xfrm>
              <a:off x="6281825" y="3647600"/>
              <a:ext cx="2525" cy="1875"/>
            </a:xfrm>
            <a:custGeom>
              <a:avLst/>
              <a:gdLst/>
              <a:ahLst/>
              <a:cxnLst/>
              <a:rect l="l" t="t" r="r" b="b"/>
              <a:pathLst>
                <a:path w="101" h="75" extrusionOk="0">
                  <a:moveTo>
                    <a:pt x="50" y="1"/>
                  </a:moveTo>
                  <a:cubicBezTo>
                    <a:pt x="33" y="1"/>
                    <a:pt x="13" y="13"/>
                    <a:pt x="1" y="24"/>
                  </a:cubicBezTo>
                  <a:lnTo>
                    <a:pt x="34" y="41"/>
                  </a:lnTo>
                  <a:lnTo>
                    <a:pt x="34" y="57"/>
                  </a:lnTo>
                  <a:lnTo>
                    <a:pt x="68" y="57"/>
                  </a:lnTo>
                  <a:lnTo>
                    <a:pt x="101" y="75"/>
                  </a:lnTo>
                  <a:cubicBezTo>
                    <a:pt x="101" y="41"/>
                    <a:pt x="101" y="24"/>
                    <a:pt x="68" y="8"/>
                  </a:cubicBezTo>
                  <a:cubicBezTo>
                    <a:pt x="63" y="3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4244;p76">
              <a:extLst>
                <a:ext uri="{FF2B5EF4-FFF2-40B4-BE49-F238E27FC236}">
                  <a16:creationId xmlns:a16="http://schemas.microsoft.com/office/drawing/2014/main" id="{DBD15D1D-BB6A-167C-3037-89C166ABE077}"/>
                </a:ext>
              </a:extLst>
            </p:cNvPr>
            <p:cNvSpPr/>
            <p:nvPr/>
          </p:nvSpPr>
          <p:spPr>
            <a:xfrm>
              <a:off x="6246825" y="3593850"/>
              <a:ext cx="5450" cy="5175"/>
            </a:xfrm>
            <a:custGeom>
              <a:avLst/>
              <a:gdLst/>
              <a:ahLst/>
              <a:cxnLst/>
              <a:rect l="l" t="t" r="r" b="b"/>
              <a:pathLst>
                <a:path w="218" h="207" extrusionOk="0">
                  <a:moveTo>
                    <a:pt x="97" y="0"/>
                  </a:moveTo>
                  <a:cubicBezTo>
                    <a:pt x="56" y="0"/>
                    <a:pt x="14" y="22"/>
                    <a:pt x="0" y="73"/>
                  </a:cubicBezTo>
                  <a:lnTo>
                    <a:pt x="0" y="90"/>
                  </a:lnTo>
                  <a:lnTo>
                    <a:pt x="0" y="140"/>
                  </a:lnTo>
                  <a:cubicBezTo>
                    <a:pt x="18" y="173"/>
                    <a:pt x="67" y="190"/>
                    <a:pt x="84" y="206"/>
                  </a:cubicBezTo>
                  <a:lnTo>
                    <a:pt x="100" y="206"/>
                  </a:lnTo>
                  <a:lnTo>
                    <a:pt x="167" y="190"/>
                  </a:lnTo>
                  <a:lnTo>
                    <a:pt x="167" y="173"/>
                  </a:lnTo>
                  <a:lnTo>
                    <a:pt x="200" y="157"/>
                  </a:lnTo>
                  <a:cubicBezTo>
                    <a:pt x="218" y="124"/>
                    <a:pt x="218" y="90"/>
                    <a:pt x="200" y="57"/>
                  </a:cubicBezTo>
                  <a:cubicBezTo>
                    <a:pt x="184" y="40"/>
                    <a:pt x="167" y="24"/>
                    <a:pt x="134" y="6"/>
                  </a:cubicBezTo>
                  <a:cubicBezTo>
                    <a:pt x="122" y="2"/>
                    <a:pt x="110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4245;p76">
              <a:extLst>
                <a:ext uri="{FF2B5EF4-FFF2-40B4-BE49-F238E27FC236}">
                  <a16:creationId xmlns:a16="http://schemas.microsoft.com/office/drawing/2014/main" id="{ED1A3A7E-B1A2-A684-2E31-0FB9270CE93B}"/>
                </a:ext>
              </a:extLst>
            </p:cNvPr>
            <p:cNvSpPr/>
            <p:nvPr/>
          </p:nvSpPr>
          <p:spPr>
            <a:xfrm>
              <a:off x="6245575" y="35789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68" y="1"/>
                  </a:moveTo>
                  <a:cubicBezTo>
                    <a:pt x="34" y="1"/>
                    <a:pt x="17" y="18"/>
                    <a:pt x="1" y="52"/>
                  </a:cubicBezTo>
                  <a:lnTo>
                    <a:pt x="1" y="68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7" y="118"/>
                  </a:lnTo>
                  <a:cubicBezTo>
                    <a:pt x="17" y="134"/>
                    <a:pt x="34" y="168"/>
                    <a:pt x="84" y="168"/>
                  </a:cubicBezTo>
                  <a:lnTo>
                    <a:pt x="117" y="168"/>
                  </a:lnTo>
                  <a:lnTo>
                    <a:pt x="117" y="152"/>
                  </a:lnTo>
                  <a:cubicBezTo>
                    <a:pt x="134" y="134"/>
                    <a:pt x="150" y="134"/>
                    <a:pt x="150" y="118"/>
                  </a:cubicBezTo>
                  <a:lnTo>
                    <a:pt x="168" y="85"/>
                  </a:lnTo>
                  <a:lnTo>
                    <a:pt x="168" y="68"/>
                  </a:lnTo>
                  <a:lnTo>
                    <a:pt x="150" y="52"/>
                  </a:lnTo>
                  <a:cubicBezTo>
                    <a:pt x="134" y="18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4246;p76">
              <a:extLst>
                <a:ext uri="{FF2B5EF4-FFF2-40B4-BE49-F238E27FC236}">
                  <a16:creationId xmlns:a16="http://schemas.microsoft.com/office/drawing/2014/main" id="{BCD18441-6717-7ED6-70B2-797C8365EBAD}"/>
                </a:ext>
              </a:extLst>
            </p:cNvPr>
            <p:cNvSpPr/>
            <p:nvPr/>
          </p:nvSpPr>
          <p:spPr>
            <a:xfrm>
              <a:off x="6323525" y="356025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cubicBezTo>
                    <a:pt x="18" y="0"/>
                    <a:pt x="0" y="0"/>
                    <a:pt x="0" y="16"/>
                  </a:cubicBezTo>
                  <a:cubicBezTo>
                    <a:pt x="0" y="34"/>
                    <a:pt x="0" y="50"/>
                    <a:pt x="18" y="50"/>
                  </a:cubicBezTo>
                  <a:lnTo>
                    <a:pt x="34" y="50"/>
                  </a:lnTo>
                  <a:lnTo>
                    <a:pt x="34" y="34"/>
                  </a:lnTo>
                  <a:cubicBezTo>
                    <a:pt x="51" y="34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4247;p76">
              <a:extLst>
                <a:ext uri="{FF2B5EF4-FFF2-40B4-BE49-F238E27FC236}">
                  <a16:creationId xmlns:a16="http://schemas.microsoft.com/office/drawing/2014/main" id="{C2571836-470C-B851-2FE2-45952FCF24BE}"/>
                </a:ext>
              </a:extLst>
            </p:cNvPr>
            <p:cNvSpPr/>
            <p:nvPr/>
          </p:nvSpPr>
          <p:spPr>
            <a:xfrm>
              <a:off x="6203075" y="35385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0"/>
                  </a:moveTo>
                  <a:cubicBezTo>
                    <a:pt x="0" y="0"/>
                    <a:pt x="0" y="16"/>
                    <a:pt x="0" y="33"/>
                  </a:cubicBezTo>
                  <a:lnTo>
                    <a:pt x="16" y="49"/>
                  </a:lnTo>
                  <a:lnTo>
                    <a:pt x="33" y="49"/>
                  </a:lnTo>
                  <a:cubicBezTo>
                    <a:pt x="16" y="49"/>
                    <a:pt x="16" y="33"/>
                    <a:pt x="16" y="33"/>
                  </a:cubicBezTo>
                  <a:lnTo>
                    <a:pt x="49" y="33"/>
                  </a:lnTo>
                  <a:lnTo>
                    <a:pt x="49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4248;p76">
              <a:extLst>
                <a:ext uri="{FF2B5EF4-FFF2-40B4-BE49-F238E27FC236}">
                  <a16:creationId xmlns:a16="http://schemas.microsoft.com/office/drawing/2014/main" id="{1D0CF38D-C8E4-17E2-4A7E-4E39D9460EDA}"/>
                </a:ext>
              </a:extLst>
            </p:cNvPr>
            <p:cNvSpPr/>
            <p:nvPr/>
          </p:nvSpPr>
          <p:spPr>
            <a:xfrm>
              <a:off x="6253100" y="3596100"/>
              <a:ext cx="5425" cy="6700"/>
            </a:xfrm>
            <a:custGeom>
              <a:avLst/>
              <a:gdLst/>
              <a:ahLst/>
              <a:cxnLst/>
              <a:rect l="l" t="t" r="r" b="b"/>
              <a:pathLst>
                <a:path w="217" h="268" extrusionOk="0">
                  <a:moveTo>
                    <a:pt x="83" y="0"/>
                  </a:moveTo>
                  <a:cubicBezTo>
                    <a:pt x="49" y="0"/>
                    <a:pt x="33" y="16"/>
                    <a:pt x="0" y="67"/>
                  </a:cubicBezTo>
                  <a:lnTo>
                    <a:pt x="16" y="100"/>
                  </a:lnTo>
                  <a:lnTo>
                    <a:pt x="0" y="100"/>
                  </a:lnTo>
                  <a:cubicBezTo>
                    <a:pt x="0" y="134"/>
                    <a:pt x="0" y="167"/>
                    <a:pt x="16" y="200"/>
                  </a:cubicBezTo>
                  <a:cubicBezTo>
                    <a:pt x="33" y="234"/>
                    <a:pt x="67" y="250"/>
                    <a:pt x="100" y="267"/>
                  </a:cubicBezTo>
                  <a:lnTo>
                    <a:pt x="149" y="250"/>
                  </a:lnTo>
                  <a:lnTo>
                    <a:pt x="167" y="250"/>
                  </a:lnTo>
                  <a:lnTo>
                    <a:pt x="200" y="200"/>
                  </a:lnTo>
                  <a:cubicBezTo>
                    <a:pt x="216" y="167"/>
                    <a:pt x="200" y="150"/>
                    <a:pt x="200" y="134"/>
                  </a:cubicBezTo>
                  <a:cubicBezTo>
                    <a:pt x="216" y="83"/>
                    <a:pt x="200" y="34"/>
                    <a:pt x="1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4249;p76">
              <a:extLst>
                <a:ext uri="{FF2B5EF4-FFF2-40B4-BE49-F238E27FC236}">
                  <a16:creationId xmlns:a16="http://schemas.microsoft.com/office/drawing/2014/main" id="{76DD5D35-AC70-F04A-F2E6-24790B5E4E89}"/>
                </a:ext>
              </a:extLst>
            </p:cNvPr>
            <p:cNvSpPr/>
            <p:nvPr/>
          </p:nvSpPr>
          <p:spPr>
            <a:xfrm>
              <a:off x="6282675" y="3608000"/>
              <a:ext cx="4625" cy="5200"/>
            </a:xfrm>
            <a:custGeom>
              <a:avLst/>
              <a:gdLst/>
              <a:ahLst/>
              <a:cxnLst/>
              <a:rect l="l" t="t" r="r" b="b"/>
              <a:pathLst>
                <a:path w="185" h="208" extrusionOk="0">
                  <a:moveTo>
                    <a:pt x="93" y="1"/>
                  </a:moveTo>
                  <a:cubicBezTo>
                    <a:pt x="85" y="1"/>
                    <a:pt x="77" y="2"/>
                    <a:pt x="67" y="7"/>
                  </a:cubicBezTo>
                  <a:cubicBezTo>
                    <a:pt x="34" y="24"/>
                    <a:pt x="18" y="40"/>
                    <a:pt x="0" y="74"/>
                  </a:cubicBezTo>
                  <a:lnTo>
                    <a:pt x="0" y="91"/>
                  </a:lnTo>
                  <a:lnTo>
                    <a:pt x="0" y="141"/>
                  </a:lnTo>
                  <a:lnTo>
                    <a:pt x="18" y="158"/>
                  </a:lnTo>
                  <a:lnTo>
                    <a:pt x="51" y="191"/>
                  </a:lnTo>
                  <a:lnTo>
                    <a:pt x="67" y="191"/>
                  </a:lnTo>
                  <a:lnTo>
                    <a:pt x="118" y="207"/>
                  </a:lnTo>
                  <a:lnTo>
                    <a:pt x="134" y="191"/>
                  </a:lnTo>
                  <a:lnTo>
                    <a:pt x="184" y="158"/>
                  </a:lnTo>
                  <a:lnTo>
                    <a:pt x="184" y="141"/>
                  </a:lnTo>
                  <a:lnTo>
                    <a:pt x="184" y="74"/>
                  </a:lnTo>
                  <a:lnTo>
                    <a:pt x="184" y="58"/>
                  </a:lnTo>
                  <a:lnTo>
                    <a:pt x="151" y="24"/>
                  </a:lnTo>
                  <a:cubicBezTo>
                    <a:pt x="127" y="12"/>
                    <a:pt x="112" y="1"/>
                    <a:pt x="9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4250;p76">
              <a:extLst>
                <a:ext uri="{FF2B5EF4-FFF2-40B4-BE49-F238E27FC236}">
                  <a16:creationId xmlns:a16="http://schemas.microsoft.com/office/drawing/2014/main" id="{4E5B336A-3C83-0001-00A0-D740737C78BA}"/>
                </a:ext>
              </a:extLst>
            </p:cNvPr>
            <p:cNvSpPr/>
            <p:nvPr/>
          </p:nvSpPr>
          <p:spPr>
            <a:xfrm>
              <a:off x="6341025" y="35994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1"/>
                  </a:moveTo>
                  <a:cubicBezTo>
                    <a:pt x="1" y="1"/>
                    <a:pt x="1" y="1"/>
                    <a:pt x="1" y="17"/>
                  </a:cubicBezTo>
                  <a:lnTo>
                    <a:pt x="1" y="34"/>
                  </a:lnTo>
                  <a:cubicBezTo>
                    <a:pt x="1" y="34"/>
                    <a:pt x="1" y="50"/>
                    <a:pt x="18" y="50"/>
                  </a:cubicBezTo>
                  <a:lnTo>
                    <a:pt x="51" y="50"/>
                  </a:lnTo>
                  <a:lnTo>
                    <a:pt x="51" y="34"/>
                  </a:lnTo>
                  <a:lnTo>
                    <a:pt x="67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4251;p76">
              <a:extLst>
                <a:ext uri="{FF2B5EF4-FFF2-40B4-BE49-F238E27FC236}">
                  <a16:creationId xmlns:a16="http://schemas.microsoft.com/office/drawing/2014/main" id="{FB169888-DDF8-2F4E-60DE-427A95813A55}"/>
                </a:ext>
              </a:extLst>
            </p:cNvPr>
            <p:cNvSpPr/>
            <p:nvPr/>
          </p:nvSpPr>
          <p:spPr>
            <a:xfrm>
              <a:off x="6286000" y="3548125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34" y="1"/>
                  </a:moveTo>
                  <a:cubicBezTo>
                    <a:pt x="18" y="1"/>
                    <a:pt x="18" y="1"/>
                    <a:pt x="1" y="18"/>
                  </a:cubicBezTo>
                  <a:lnTo>
                    <a:pt x="1" y="34"/>
                  </a:lnTo>
                  <a:cubicBezTo>
                    <a:pt x="13" y="47"/>
                    <a:pt x="17" y="58"/>
                    <a:pt x="23" y="58"/>
                  </a:cubicBezTo>
                  <a:cubicBezTo>
                    <a:pt x="26" y="58"/>
                    <a:pt x="29" y="56"/>
                    <a:pt x="34" y="52"/>
                  </a:cubicBezTo>
                  <a:cubicBezTo>
                    <a:pt x="51" y="52"/>
                    <a:pt x="67" y="34"/>
                    <a:pt x="67" y="34"/>
                  </a:cubicBez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4252;p76">
              <a:extLst>
                <a:ext uri="{FF2B5EF4-FFF2-40B4-BE49-F238E27FC236}">
                  <a16:creationId xmlns:a16="http://schemas.microsoft.com/office/drawing/2014/main" id="{710CE0EF-31FA-7AE2-13A8-10142EF974DE}"/>
                </a:ext>
              </a:extLst>
            </p:cNvPr>
            <p:cNvSpPr/>
            <p:nvPr/>
          </p:nvSpPr>
          <p:spPr>
            <a:xfrm>
              <a:off x="6252250" y="3585650"/>
              <a:ext cx="7525" cy="7125"/>
            </a:xfrm>
            <a:custGeom>
              <a:avLst/>
              <a:gdLst/>
              <a:ahLst/>
              <a:cxnLst/>
              <a:rect l="l" t="t" r="r" b="b"/>
              <a:pathLst>
                <a:path w="301" h="285" extrusionOk="0">
                  <a:moveTo>
                    <a:pt x="150" y="1"/>
                  </a:moveTo>
                  <a:lnTo>
                    <a:pt x="134" y="18"/>
                  </a:lnTo>
                  <a:lnTo>
                    <a:pt x="83" y="51"/>
                  </a:lnTo>
                  <a:lnTo>
                    <a:pt x="83" y="101"/>
                  </a:lnTo>
                  <a:lnTo>
                    <a:pt x="67" y="118"/>
                  </a:lnTo>
                  <a:cubicBezTo>
                    <a:pt x="67" y="118"/>
                    <a:pt x="67" y="101"/>
                    <a:pt x="83" y="101"/>
                  </a:cubicBezTo>
                  <a:cubicBezTo>
                    <a:pt x="50" y="101"/>
                    <a:pt x="17" y="118"/>
                    <a:pt x="1" y="151"/>
                  </a:cubicBezTo>
                  <a:lnTo>
                    <a:pt x="1" y="218"/>
                  </a:lnTo>
                  <a:lnTo>
                    <a:pt x="17" y="234"/>
                  </a:lnTo>
                  <a:lnTo>
                    <a:pt x="34" y="251"/>
                  </a:lnTo>
                  <a:lnTo>
                    <a:pt x="34" y="267"/>
                  </a:lnTo>
                  <a:lnTo>
                    <a:pt x="50" y="285"/>
                  </a:lnTo>
                  <a:lnTo>
                    <a:pt x="67" y="267"/>
                  </a:lnTo>
                  <a:lnTo>
                    <a:pt x="101" y="285"/>
                  </a:lnTo>
                  <a:lnTo>
                    <a:pt x="134" y="285"/>
                  </a:lnTo>
                  <a:lnTo>
                    <a:pt x="183" y="234"/>
                  </a:lnTo>
                  <a:lnTo>
                    <a:pt x="183" y="234"/>
                  </a:lnTo>
                  <a:cubicBezTo>
                    <a:pt x="183" y="267"/>
                    <a:pt x="167" y="267"/>
                    <a:pt x="167" y="267"/>
                  </a:cubicBezTo>
                  <a:cubicBezTo>
                    <a:pt x="183" y="267"/>
                    <a:pt x="201" y="251"/>
                    <a:pt x="217" y="218"/>
                  </a:cubicBezTo>
                  <a:cubicBezTo>
                    <a:pt x="250" y="218"/>
                    <a:pt x="268" y="201"/>
                    <a:pt x="301" y="167"/>
                  </a:cubicBezTo>
                  <a:lnTo>
                    <a:pt x="301" y="134"/>
                  </a:lnTo>
                  <a:lnTo>
                    <a:pt x="301" y="118"/>
                  </a:lnTo>
                  <a:lnTo>
                    <a:pt x="301" y="85"/>
                  </a:lnTo>
                  <a:cubicBezTo>
                    <a:pt x="284" y="34"/>
                    <a:pt x="250" y="18"/>
                    <a:pt x="2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4253;p76">
              <a:extLst>
                <a:ext uri="{FF2B5EF4-FFF2-40B4-BE49-F238E27FC236}">
                  <a16:creationId xmlns:a16="http://schemas.microsoft.com/office/drawing/2014/main" id="{AC514455-3F30-0853-7E16-2713124ADF32}"/>
                </a:ext>
              </a:extLst>
            </p:cNvPr>
            <p:cNvSpPr/>
            <p:nvPr/>
          </p:nvSpPr>
          <p:spPr>
            <a:xfrm>
              <a:off x="6259325" y="3560650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1" y="100"/>
                  </a:lnTo>
                  <a:cubicBezTo>
                    <a:pt x="1" y="100"/>
                    <a:pt x="1" y="118"/>
                    <a:pt x="18" y="134"/>
                  </a:cubicBezTo>
                  <a:lnTo>
                    <a:pt x="34" y="151"/>
                  </a:lnTo>
                  <a:lnTo>
                    <a:pt x="67" y="151"/>
                  </a:lnTo>
                  <a:cubicBezTo>
                    <a:pt x="101" y="134"/>
                    <a:pt x="101" y="134"/>
                    <a:pt x="118" y="118"/>
                  </a:cubicBezTo>
                  <a:cubicBezTo>
                    <a:pt x="134" y="84"/>
                    <a:pt x="118" y="34"/>
                    <a:pt x="101" y="18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4254;p76">
              <a:extLst>
                <a:ext uri="{FF2B5EF4-FFF2-40B4-BE49-F238E27FC236}">
                  <a16:creationId xmlns:a16="http://schemas.microsoft.com/office/drawing/2014/main" id="{A0A9BDD4-7626-A3DC-9BC8-B4F69027CC88}"/>
                </a:ext>
              </a:extLst>
            </p:cNvPr>
            <p:cNvSpPr/>
            <p:nvPr/>
          </p:nvSpPr>
          <p:spPr>
            <a:xfrm>
              <a:off x="6298100" y="3579425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17" y="0"/>
                  </a:moveTo>
                  <a:cubicBezTo>
                    <a:pt x="1" y="34"/>
                    <a:pt x="1" y="50"/>
                    <a:pt x="17" y="67"/>
                  </a:cubicBezTo>
                  <a:cubicBezTo>
                    <a:pt x="17" y="83"/>
                    <a:pt x="34" y="100"/>
                    <a:pt x="50" y="116"/>
                  </a:cubicBezTo>
                  <a:lnTo>
                    <a:pt x="84" y="100"/>
                  </a:lnTo>
                  <a:lnTo>
                    <a:pt x="101" y="100"/>
                  </a:lnTo>
                  <a:lnTo>
                    <a:pt x="84" y="50"/>
                  </a:lnTo>
                  <a:lnTo>
                    <a:pt x="84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4255;p76">
              <a:extLst>
                <a:ext uri="{FF2B5EF4-FFF2-40B4-BE49-F238E27FC236}">
                  <a16:creationId xmlns:a16="http://schemas.microsoft.com/office/drawing/2014/main" id="{B1E8A068-1722-9B9B-CAB3-7C6861D99F89}"/>
                </a:ext>
              </a:extLst>
            </p:cNvPr>
            <p:cNvSpPr/>
            <p:nvPr/>
          </p:nvSpPr>
          <p:spPr>
            <a:xfrm>
              <a:off x="6231400" y="3576475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34" y="1"/>
                  </a:moveTo>
                  <a:cubicBezTo>
                    <a:pt x="34" y="1"/>
                    <a:pt x="17" y="18"/>
                    <a:pt x="1" y="52"/>
                  </a:cubicBezTo>
                  <a:lnTo>
                    <a:pt x="1" y="68"/>
                  </a:lnTo>
                  <a:lnTo>
                    <a:pt x="17" y="101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34" y="85"/>
                  </a:lnTo>
                  <a:lnTo>
                    <a:pt x="134" y="52"/>
                  </a:lnTo>
                  <a:lnTo>
                    <a:pt x="117" y="34"/>
                  </a:lnTo>
                  <a:cubicBezTo>
                    <a:pt x="117" y="18"/>
                    <a:pt x="117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4256;p76">
              <a:extLst>
                <a:ext uri="{FF2B5EF4-FFF2-40B4-BE49-F238E27FC236}">
                  <a16:creationId xmlns:a16="http://schemas.microsoft.com/office/drawing/2014/main" id="{1D81EEA8-2355-0479-5A9B-ADB2B3B98BA7}"/>
                </a:ext>
              </a:extLst>
            </p:cNvPr>
            <p:cNvSpPr/>
            <p:nvPr/>
          </p:nvSpPr>
          <p:spPr>
            <a:xfrm>
              <a:off x="6205975" y="3573825"/>
              <a:ext cx="1675" cy="1350"/>
            </a:xfrm>
            <a:custGeom>
              <a:avLst/>
              <a:gdLst/>
              <a:ahLst/>
              <a:cxnLst/>
              <a:rect l="l" t="t" r="r" b="b"/>
              <a:pathLst>
                <a:path w="67" h="54" extrusionOk="0">
                  <a:moveTo>
                    <a:pt x="23" y="0"/>
                  </a:moveTo>
                  <a:cubicBezTo>
                    <a:pt x="16" y="0"/>
                    <a:pt x="12" y="12"/>
                    <a:pt x="0" y="24"/>
                  </a:cubicBezTo>
                  <a:lnTo>
                    <a:pt x="18" y="40"/>
                  </a:lnTo>
                  <a:cubicBezTo>
                    <a:pt x="26" y="49"/>
                    <a:pt x="34" y="53"/>
                    <a:pt x="42" y="53"/>
                  </a:cubicBezTo>
                  <a:cubicBezTo>
                    <a:pt x="51" y="53"/>
                    <a:pt x="59" y="49"/>
                    <a:pt x="67" y="40"/>
                  </a:cubicBezTo>
                  <a:lnTo>
                    <a:pt x="67" y="24"/>
                  </a:lnTo>
                  <a:cubicBezTo>
                    <a:pt x="67" y="24"/>
                    <a:pt x="51" y="7"/>
                    <a:pt x="34" y="7"/>
                  </a:cubicBez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4257;p76">
              <a:extLst>
                <a:ext uri="{FF2B5EF4-FFF2-40B4-BE49-F238E27FC236}">
                  <a16:creationId xmlns:a16="http://schemas.microsoft.com/office/drawing/2014/main" id="{530A5606-A12F-E93D-FDCA-0FF0C0201B46}"/>
                </a:ext>
              </a:extLst>
            </p:cNvPr>
            <p:cNvSpPr/>
            <p:nvPr/>
          </p:nvSpPr>
          <p:spPr>
            <a:xfrm>
              <a:off x="6187625" y="359192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0"/>
                  </a:moveTo>
                  <a:cubicBezTo>
                    <a:pt x="34" y="0"/>
                    <a:pt x="18" y="0"/>
                    <a:pt x="0" y="16"/>
                  </a:cubicBezTo>
                  <a:lnTo>
                    <a:pt x="0" y="34"/>
                  </a:lnTo>
                  <a:cubicBezTo>
                    <a:pt x="18" y="50"/>
                    <a:pt x="34" y="50"/>
                    <a:pt x="34" y="50"/>
                  </a:cubicBezTo>
                  <a:lnTo>
                    <a:pt x="51" y="34"/>
                  </a:lnTo>
                  <a:cubicBezTo>
                    <a:pt x="51" y="34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4258;p76">
              <a:extLst>
                <a:ext uri="{FF2B5EF4-FFF2-40B4-BE49-F238E27FC236}">
                  <a16:creationId xmlns:a16="http://schemas.microsoft.com/office/drawing/2014/main" id="{FAE78851-13F0-F715-2649-E883284BADD4}"/>
                </a:ext>
              </a:extLst>
            </p:cNvPr>
            <p:cNvSpPr/>
            <p:nvPr/>
          </p:nvSpPr>
          <p:spPr>
            <a:xfrm>
              <a:off x="6249325" y="3627000"/>
              <a:ext cx="7950" cy="6625"/>
            </a:xfrm>
            <a:custGeom>
              <a:avLst/>
              <a:gdLst/>
              <a:ahLst/>
              <a:cxnLst/>
              <a:rect l="l" t="t" r="r" b="b"/>
              <a:pathLst>
                <a:path w="318" h="265" extrusionOk="0">
                  <a:moveTo>
                    <a:pt x="175" y="1"/>
                  </a:moveTo>
                  <a:cubicBezTo>
                    <a:pt x="162" y="1"/>
                    <a:pt x="148" y="5"/>
                    <a:pt x="134" y="14"/>
                  </a:cubicBezTo>
                  <a:lnTo>
                    <a:pt x="118" y="14"/>
                  </a:lnTo>
                  <a:lnTo>
                    <a:pt x="51" y="48"/>
                  </a:lnTo>
                  <a:cubicBezTo>
                    <a:pt x="51" y="31"/>
                    <a:pt x="67" y="31"/>
                    <a:pt x="67" y="31"/>
                  </a:cubicBezTo>
                  <a:cubicBezTo>
                    <a:pt x="51" y="31"/>
                    <a:pt x="34" y="48"/>
                    <a:pt x="18" y="81"/>
                  </a:cubicBezTo>
                  <a:cubicBezTo>
                    <a:pt x="0" y="98"/>
                    <a:pt x="0" y="114"/>
                    <a:pt x="0" y="114"/>
                  </a:cubicBezTo>
                  <a:lnTo>
                    <a:pt x="18" y="165"/>
                  </a:lnTo>
                  <a:lnTo>
                    <a:pt x="18" y="181"/>
                  </a:lnTo>
                  <a:lnTo>
                    <a:pt x="51" y="214"/>
                  </a:lnTo>
                  <a:lnTo>
                    <a:pt x="67" y="232"/>
                  </a:lnTo>
                  <a:lnTo>
                    <a:pt x="84" y="248"/>
                  </a:lnTo>
                  <a:cubicBezTo>
                    <a:pt x="118" y="265"/>
                    <a:pt x="151" y="265"/>
                    <a:pt x="184" y="265"/>
                  </a:cubicBezTo>
                  <a:cubicBezTo>
                    <a:pt x="218" y="265"/>
                    <a:pt x="251" y="265"/>
                    <a:pt x="267" y="248"/>
                  </a:cubicBezTo>
                  <a:lnTo>
                    <a:pt x="300" y="181"/>
                  </a:lnTo>
                  <a:lnTo>
                    <a:pt x="300" y="165"/>
                  </a:lnTo>
                  <a:cubicBezTo>
                    <a:pt x="318" y="114"/>
                    <a:pt x="300" y="81"/>
                    <a:pt x="267" y="65"/>
                  </a:cubicBezTo>
                  <a:cubicBezTo>
                    <a:pt x="243" y="28"/>
                    <a:pt x="211" y="1"/>
                    <a:pt x="1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4259;p76">
              <a:extLst>
                <a:ext uri="{FF2B5EF4-FFF2-40B4-BE49-F238E27FC236}">
                  <a16:creationId xmlns:a16="http://schemas.microsoft.com/office/drawing/2014/main" id="{6ACBCAB0-F0C9-F8A7-ABEF-CA57C1DEF9E6}"/>
                </a:ext>
              </a:extLst>
            </p:cNvPr>
            <p:cNvSpPr/>
            <p:nvPr/>
          </p:nvSpPr>
          <p:spPr>
            <a:xfrm>
              <a:off x="6274775" y="3667350"/>
              <a:ext cx="2075" cy="2525"/>
            </a:xfrm>
            <a:custGeom>
              <a:avLst/>
              <a:gdLst/>
              <a:ahLst/>
              <a:cxnLst/>
              <a:rect l="l" t="t" r="r" b="b"/>
              <a:pathLst>
                <a:path w="83" h="101" extrusionOk="0">
                  <a:moveTo>
                    <a:pt x="34" y="1"/>
                  </a:moveTo>
                  <a:lnTo>
                    <a:pt x="16" y="18"/>
                  </a:lnTo>
                  <a:lnTo>
                    <a:pt x="16" y="34"/>
                  </a:lnTo>
                  <a:cubicBezTo>
                    <a:pt x="0" y="52"/>
                    <a:pt x="0" y="85"/>
                    <a:pt x="50" y="101"/>
                  </a:cubicBezTo>
                  <a:lnTo>
                    <a:pt x="67" y="101"/>
                  </a:lnTo>
                  <a:lnTo>
                    <a:pt x="67" y="85"/>
                  </a:lnTo>
                  <a:cubicBezTo>
                    <a:pt x="83" y="85"/>
                    <a:pt x="67" y="68"/>
                    <a:pt x="67" y="68"/>
                  </a:cubicBezTo>
                  <a:cubicBezTo>
                    <a:pt x="83" y="52"/>
                    <a:pt x="83" y="52"/>
                    <a:pt x="67" y="34"/>
                  </a:cubicBezTo>
                  <a:lnTo>
                    <a:pt x="50" y="34"/>
                  </a:lnTo>
                  <a:cubicBezTo>
                    <a:pt x="50" y="18"/>
                    <a:pt x="50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4260;p76">
              <a:extLst>
                <a:ext uri="{FF2B5EF4-FFF2-40B4-BE49-F238E27FC236}">
                  <a16:creationId xmlns:a16="http://schemas.microsoft.com/office/drawing/2014/main" id="{2139AD33-92A6-BB6C-8995-3E52C58F491D}"/>
                </a:ext>
              </a:extLst>
            </p:cNvPr>
            <p:cNvSpPr/>
            <p:nvPr/>
          </p:nvSpPr>
          <p:spPr>
            <a:xfrm>
              <a:off x="6251000" y="3645825"/>
              <a:ext cx="3350" cy="2825"/>
            </a:xfrm>
            <a:custGeom>
              <a:avLst/>
              <a:gdLst/>
              <a:ahLst/>
              <a:cxnLst/>
              <a:rect l="l" t="t" r="r" b="b"/>
              <a:pathLst>
                <a:path w="134" h="113" extrusionOk="0">
                  <a:moveTo>
                    <a:pt x="43" y="1"/>
                  </a:moveTo>
                  <a:cubicBezTo>
                    <a:pt x="26" y="1"/>
                    <a:pt x="10" y="9"/>
                    <a:pt x="0" y="28"/>
                  </a:cubicBezTo>
                  <a:lnTo>
                    <a:pt x="17" y="62"/>
                  </a:lnTo>
                  <a:lnTo>
                    <a:pt x="17" y="79"/>
                  </a:lnTo>
                  <a:lnTo>
                    <a:pt x="33" y="112"/>
                  </a:lnTo>
                  <a:lnTo>
                    <a:pt x="100" y="112"/>
                  </a:lnTo>
                  <a:lnTo>
                    <a:pt x="117" y="95"/>
                  </a:lnTo>
                  <a:cubicBezTo>
                    <a:pt x="133" y="79"/>
                    <a:pt x="133" y="62"/>
                    <a:pt x="117" y="46"/>
                  </a:cubicBezTo>
                  <a:cubicBezTo>
                    <a:pt x="117" y="28"/>
                    <a:pt x="100" y="12"/>
                    <a:pt x="84" y="12"/>
                  </a:cubicBezTo>
                  <a:cubicBezTo>
                    <a:pt x="70" y="5"/>
                    <a:pt x="56" y="1"/>
                    <a:pt x="4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4261;p76">
              <a:extLst>
                <a:ext uri="{FF2B5EF4-FFF2-40B4-BE49-F238E27FC236}">
                  <a16:creationId xmlns:a16="http://schemas.microsoft.com/office/drawing/2014/main" id="{2106277F-8B29-6BA6-EBF8-D105EF9041C1}"/>
                </a:ext>
              </a:extLst>
            </p:cNvPr>
            <p:cNvSpPr/>
            <p:nvPr/>
          </p:nvSpPr>
          <p:spPr>
            <a:xfrm>
              <a:off x="6246425" y="363735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67" y="0"/>
                  </a:moveTo>
                  <a:lnTo>
                    <a:pt x="34" y="18"/>
                  </a:lnTo>
                  <a:cubicBezTo>
                    <a:pt x="34" y="18"/>
                    <a:pt x="16" y="18"/>
                    <a:pt x="0" y="34"/>
                  </a:cubicBezTo>
                  <a:lnTo>
                    <a:pt x="0" y="51"/>
                  </a:lnTo>
                  <a:lnTo>
                    <a:pt x="0" y="84"/>
                  </a:lnTo>
                  <a:cubicBezTo>
                    <a:pt x="0" y="100"/>
                    <a:pt x="16" y="100"/>
                    <a:pt x="16" y="118"/>
                  </a:cubicBezTo>
                  <a:lnTo>
                    <a:pt x="83" y="118"/>
                  </a:lnTo>
                  <a:cubicBezTo>
                    <a:pt x="100" y="118"/>
                    <a:pt x="100" y="100"/>
                    <a:pt x="116" y="100"/>
                  </a:cubicBezTo>
                  <a:lnTo>
                    <a:pt x="116" y="67"/>
                  </a:lnTo>
                  <a:lnTo>
                    <a:pt x="116" y="3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4262;p76">
              <a:extLst>
                <a:ext uri="{FF2B5EF4-FFF2-40B4-BE49-F238E27FC236}">
                  <a16:creationId xmlns:a16="http://schemas.microsoft.com/office/drawing/2014/main" id="{A2FAAB7A-0984-0ABF-6C50-F2AE28BA2D8F}"/>
                </a:ext>
              </a:extLst>
            </p:cNvPr>
            <p:cNvSpPr/>
            <p:nvPr/>
          </p:nvSpPr>
          <p:spPr>
            <a:xfrm>
              <a:off x="6254325" y="3685700"/>
              <a:ext cx="1700" cy="140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1"/>
                  </a:moveTo>
                  <a:cubicBezTo>
                    <a:pt x="18" y="1"/>
                    <a:pt x="18" y="18"/>
                    <a:pt x="0" y="34"/>
                  </a:cubicBezTo>
                  <a:lnTo>
                    <a:pt x="18" y="51"/>
                  </a:lnTo>
                  <a:cubicBezTo>
                    <a:pt x="18" y="51"/>
                    <a:pt x="22" y="55"/>
                    <a:pt x="29" y="55"/>
                  </a:cubicBezTo>
                  <a:cubicBezTo>
                    <a:pt x="38" y="55"/>
                    <a:pt x="50" y="51"/>
                    <a:pt x="67" y="34"/>
                  </a:cubicBezTo>
                  <a:lnTo>
                    <a:pt x="51" y="34"/>
                  </a:lnTo>
                  <a:lnTo>
                    <a:pt x="67" y="18"/>
                  </a:ln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4263;p76">
              <a:extLst>
                <a:ext uri="{FF2B5EF4-FFF2-40B4-BE49-F238E27FC236}">
                  <a16:creationId xmlns:a16="http://schemas.microsoft.com/office/drawing/2014/main" id="{0304AD40-1DB3-12A8-E1F3-4EB876027CD2}"/>
                </a:ext>
              </a:extLst>
            </p:cNvPr>
            <p:cNvSpPr/>
            <p:nvPr/>
          </p:nvSpPr>
          <p:spPr>
            <a:xfrm>
              <a:off x="6264750" y="3627175"/>
              <a:ext cx="6700" cy="5525"/>
            </a:xfrm>
            <a:custGeom>
              <a:avLst/>
              <a:gdLst/>
              <a:ahLst/>
              <a:cxnLst/>
              <a:rect l="l" t="t" r="r" b="b"/>
              <a:pathLst>
                <a:path w="268" h="221" extrusionOk="0">
                  <a:moveTo>
                    <a:pt x="113" y="1"/>
                  </a:moveTo>
                  <a:cubicBezTo>
                    <a:pt x="103" y="1"/>
                    <a:pt x="93" y="3"/>
                    <a:pt x="84" y="7"/>
                  </a:cubicBezTo>
                  <a:cubicBezTo>
                    <a:pt x="68" y="7"/>
                    <a:pt x="34" y="41"/>
                    <a:pt x="17" y="58"/>
                  </a:cubicBezTo>
                  <a:cubicBezTo>
                    <a:pt x="1" y="107"/>
                    <a:pt x="17" y="158"/>
                    <a:pt x="68" y="191"/>
                  </a:cubicBezTo>
                  <a:lnTo>
                    <a:pt x="84" y="191"/>
                  </a:lnTo>
                  <a:lnTo>
                    <a:pt x="84" y="207"/>
                  </a:lnTo>
                  <a:cubicBezTo>
                    <a:pt x="100" y="216"/>
                    <a:pt x="117" y="220"/>
                    <a:pt x="134" y="220"/>
                  </a:cubicBezTo>
                  <a:cubicBezTo>
                    <a:pt x="150" y="220"/>
                    <a:pt x="167" y="216"/>
                    <a:pt x="184" y="207"/>
                  </a:cubicBezTo>
                  <a:lnTo>
                    <a:pt x="201" y="207"/>
                  </a:lnTo>
                  <a:lnTo>
                    <a:pt x="217" y="191"/>
                  </a:lnTo>
                  <a:lnTo>
                    <a:pt x="234" y="158"/>
                  </a:lnTo>
                  <a:cubicBezTo>
                    <a:pt x="268" y="125"/>
                    <a:pt x="234" y="58"/>
                    <a:pt x="201" y="41"/>
                  </a:cubicBezTo>
                  <a:cubicBezTo>
                    <a:pt x="184" y="41"/>
                    <a:pt x="184" y="24"/>
                    <a:pt x="184" y="24"/>
                  </a:cubicBezTo>
                  <a:cubicBezTo>
                    <a:pt x="160" y="12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4264;p76">
              <a:extLst>
                <a:ext uri="{FF2B5EF4-FFF2-40B4-BE49-F238E27FC236}">
                  <a16:creationId xmlns:a16="http://schemas.microsoft.com/office/drawing/2014/main" id="{3BC7A0BB-4A21-BEB0-CD23-1D5EE1B56590}"/>
                </a:ext>
              </a:extLst>
            </p:cNvPr>
            <p:cNvSpPr/>
            <p:nvPr/>
          </p:nvSpPr>
          <p:spPr>
            <a:xfrm>
              <a:off x="6278100" y="3603125"/>
              <a:ext cx="5850" cy="5500"/>
            </a:xfrm>
            <a:custGeom>
              <a:avLst/>
              <a:gdLst/>
              <a:ahLst/>
              <a:cxnLst/>
              <a:rect l="l" t="t" r="r" b="b"/>
              <a:pathLst>
                <a:path w="234" h="220" extrusionOk="0">
                  <a:moveTo>
                    <a:pt x="114" y="1"/>
                  </a:moveTo>
                  <a:cubicBezTo>
                    <a:pt x="81" y="1"/>
                    <a:pt x="54" y="15"/>
                    <a:pt x="34" y="35"/>
                  </a:cubicBezTo>
                  <a:lnTo>
                    <a:pt x="1" y="86"/>
                  </a:lnTo>
                  <a:lnTo>
                    <a:pt x="1" y="119"/>
                  </a:lnTo>
                  <a:lnTo>
                    <a:pt x="17" y="135"/>
                  </a:lnTo>
                  <a:cubicBezTo>
                    <a:pt x="17" y="186"/>
                    <a:pt x="67" y="219"/>
                    <a:pt x="83" y="219"/>
                  </a:cubicBezTo>
                  <a:lnTo>
                    <a:pt x="150" y="219"/>
                  </a:lnTo>
                  <a:lnTo>
                    <a:pt x="167" y="202"/>
                  </a:lnTo>
                  <a:lnTo>
                    <a:pt x="183" y="202"/>
                  </a:lnTo>
                  <a:lnTo>
                    <a:pt x="217" y="169"/>
                  </a:lnTo>
                  <a:lnTo>
                    <a:pt x="217" y="153"/>
                  </a:lnTo>
                  <a:cubicBezTo>
                    <a:pt x="234" y="135"/>
                    <a:pt x="234" y="119"/>
                    <a:pt x="234" y="102"/>
                  </a:cubicBezTo>
                  <a:lnTo>
                    <a:pt x="217" y="86"/>
                  </a:lnTo>
                  <a:lnTo>
                    <a:pt x="217" y="53"/>
                  </a:lnTo>
                  <a:lnTo>
                    <a:pt x="183" y="19"/>
                  </a:lnTo>
                  <a:cubicBezTo>
                    <a:pt x="158" y="6"/>
                    <a:pt x="134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4265;p76">
              <a:extLst>
                <a:ext uri="{FF2B5EF4-FFF2-40B4-BE49-F238E27FC236}">
                  <a16:creationId xmlns:a16="http://schemas.microsoft.com/office/drawing/2014/main" id="{50C0B0AC-83D1-169A-3844-8BD67F07EFEC}"/>
                </a:ext>
              </a:extLst>
            </p:cNvPr>
            <p:cNvSpPr/>
            <p:nvPr/>
          </p:nvSpPr>
          <p:spPr>
            <a:xfrm>
              <a:off x="6290600" y="3608625"/>
              <a:ext cx="5875" cy="5825"/>
            </a:xfrm>
            <a:custGeom>
              <a:avLst/>
              <a:gdLst/>
              <a:ahLst/>
              <a:cxnLst/>
              <a:rect l="l" t="t" r="r" b="b"/>
              <a:pathLst>
                <a:path w="235" h="233" extrusionOk="0">
                  <a:moveTo>
                    <a:pt x="157" y="1"/>
                  </a:moveTo>
                  <a:cubicBezTo>
                    <a:pt x="142" y="1"/>
                    <a:pt x="123" y="4"/>
                    <a:pt x="101" y="15"/>
                  </a:cubicBezTo>
                  <a:cubicBezTo>
                    <a:pt x="84" y="15"/>
                    <a:pt x="67" y="33"/>
                    <a:pt x="67" y="49"/>
                  </a:cubicBezTo>
                  <a:cubicBezTo>
                    <a:pt x="34" y="49"/>
                    <a:pt x="17" y="66"/>
                    <a:pt x="1" y="100"/>
                  </a:cubicBezTo>
                  <a:lnTo>
                    <a:pt x="17" y="133"/>
                  </a:lnTo>
                  <a:cubicBezTo>
                    <a:pt x="1" y="133"/>
                    <a:pt x="1" y="149"/>
                    <a:pt x="17" y="166"/>
                  </a:cubicBezTo>
                  <a:lnTo>
                    <a:pt x="50" y="216"/>
                  </a:lnTo>
                  <a:lnTo>
                    <a:pt x="67" y="233"/>
                  </a:lnTo>
                  <a:lnTo>
                    <a:pt x="184" y="233"/>
                  </a:lnTo>
                  <a:lnTo>
                    <a:pt x="217" y="182"/>
                  </a:lnTo>
                  <a:lnTo>
                    <a:pt x="234" y="182"/>
                  </a:lnTo>
                  <a:lnTo>
                    <a:pt x="234" y="100"/>
                  </a:lnTo>
                  <a:lnTo>
                    <a:pt x="234" y="82"/>
                  </a:lnTo>
                  <a:lnTo>
                    <a:pt x="234" y="66"/>
                  </a:lnTo>
                  <a:lnTo>
                    <a:pt x="217" y="15"/>
                  </a:lnTo>
                  <a:cubicBezTo>
                    <a:pt x="206" y="15"/>
                    <a:pt x="188" y="1"/>
                    <a:pt x="15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4266;p76">
              <a:extLst>
                <a:ext uri="{FF2B5EF4-FFF2-40B4-BE49-F238E27FC236}">
                  <a16:creationId xmlns:a16="http://schemas.microsoft.com/office/drawing/2014/main" id="{2278AD7C-EE20-C460-4993-C902A47E433B}"/>
                </a:ext>
              </a:extLst>
            </p:cNvPr>
            <p:cNvSpPr/>
            <p:nvPr/>
          </p:nvSpPr>
          <p:spPr>
            <a:xfrm>
              <a:off x="6262250" y="3596500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101" y="0"/>
                  </a:moveTo>
                  <a:cubicBezTo>
                    <a:pt x="68" y="0"/>
                    <a:pt x="34" y="18"/>
                    <a:pt x="17" y="51"/>
                  </a:cubicBezTo>
                  <a:lnTo>
                    <a:pt x="1" y="84"/>
                  </a:lnTo>
                  <a:lnTo>
                    <a:pt x="17" y="134"/>
                  </a:lnTo>
                  <a:lnTo>
                    <a:pt x="17" y="151"/>
                  </a:lnTo>
                  <a:lnTo>
                    <a:pt x="50" y="184"/>
                  </a:lnTo>
                  <a:cubicBezTo>
                    <a:pt x="67" y="192"/>
                    <a:pt x="84" y="196"/>
                    <a:pt x="100" y="196"/>
                  </a:cubicBezTo>
                  <a:cubicBezTo>
                    <a:pt x="117" y="196"/>
                    <a:pt x="134" y="192"/>
                    <a:pt x="150" y="184"/>
                  </a:cubicBezTo>
                  <a:cubicBezTo>
                    <a:pt x="168" y="184"/>
                    <a:pt x="201" y="167"/>
                    <a:pt x="217" y="134"/>
                  </a:cubicBezTo>
                  <a:cubicBezTo>
                    <a:pt x="217" y="100"/>
                    <a:pt x="217" y="67"/>
                    <a:pt x="201" y="34"/>
                  </a:cubicBezTo>
                  <a:cubicBezTo>
                    <a:pt x="184" y="18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4267;p76">
              <a:extLst>
                <a:ext uri="{FF2B5EF4-FFF2-40B4-BE49-F238E27FC236}">
                  <a16:creationId xmlns:a16="http://schemas.microsoft.com/office/drawing/2014/main" id="{C88D678E-01A6-6101-39F0-ED8B10C14FF4}"/>
                </a:ext>
              </a:extLst>
            </p:cNvPr>
            <p:cNvSpPr/>
            <p:nvPr/>
          </p:nvSpPr>
          <p:spPr>
            <a:xfrm>
              <a:off x="6346875" y="3644675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42" y="1"/>
                  </a:moveTo>
                  <a:cubicBezTo>
                    <a:pt x="26" y="1"/>
                    <a:pt x="18" y="13"/>
                    <a:pt x="18" y="25"/>
                  </a:cubicBezTo>
                  <a:lnTo>
                    <a:pt x="0" y="25"/>
                  </a:lnTo>
                  <a:lnTo>
                    <a:pt x="18" y="58"/>
                  </a:lnTo>
                  <a:lnTo>
                    <a:pt x="34" y="58"/>
                  </a:lnTo>
                  <a:cubicBezTo>
                    <a:pt x="51" y="58"/>
                    <a:pt x="51" y="41"/>
                    <a:pt x="67" y="41"/>
                  </a:cubicBezTo>
                  <a:lnTo>
                    <a:pt x="67" y="25"/>
                  </a:lnTo>
                  <a:lnTo>
                    <a:pt x="67" y="7"/>
                  </a:lnTo>
                  <a:cubicBezTo>
                    <a:pt x="57" y="3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4268;p76">
              <a:extLst>
                <a:ext uri="{FF2B5EF4-FFF2-40B4-BE49-F238E27FC236}">
                  <a16:creationId xmlns:a16="http://schemas.microsoft.com/office/drawing/2014/main" id="{8724A966-1A44-ADB6-2E4A-91110A35B2BB}"/>
                </a:ext>
              </a:extLst>
            </p:cNvPr>
            <p:cNvSpPr/>
            <p:nvPr/>
          </p:nvSpPr>
          <p:spPr>
            <a:xfrm>
              <a:off x="6253925" y="36031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0"/>
                  </a:moveTo>
                  <a:cubicBezTo>
                    <a:pt x="50" y="0"/>
                    <a:pt x="34" y="33"/>
                    <a:pt x="16" y="51"/>
                  </a:cubicBezTo>
                  <a:cubicBezTo>
                    <a:pt x="0" y="84"/>
                    <a:pt x="0" y="117"/>
                    <a:pt x="16" y="151"/>
                  </a:cubicBezTo>
                  <a:cubicBezTo>
                    <a:pt x="16" y="167"/>
                    <a:pt x="50" y="200"/>
                    <a:pt x="67" y="200"/>
                  </a:cubicBezTo>
                  <a:lnTo>
                    <a:pt x="134" y="200"/>
                  </a:lnTo>
                  <a:lnTo>
                    <a:pt x="150" y="184"/>
                  </a:lnTo>
                  <a:lnTo>
                    <a:pt x="201" y="133"/>
                  </a:lnTo>
                  <a:cubicBezTo>
                    <a:pt x="201" y="117"/>
                    <a:pt x="201" y="67"/>
                    <a:pt x="183" y="3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4269;p76">
              <a:extLst>
                <a:ext uri="{FF2B5EF4-FFF2-40B4-BE49-F238E27FC236}">
                  <a16:creationId xmlns:a16="http://schemas.microsoft.com/office/drawing/2014/main" id="{90895029-C44E-248B-6159-2EE984AA1B55}"/>
                </a:ext>
              </a:extLst>
            </p:cNvPr>
            <p:cNvSpPr/>
            <p:nvPr/>
          </p:nvSpPr>
          <p:spPr>
            <a:xfrm>
              <a:off x="6280600" y="3615675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83" y="0"/>
                  </a:moveTo>
                  <a:lnTo>
                    <a:pt x="50" y="18"/>
                  </a:lnTo>
                  <a:lnTo>
                    <a:pt x="17" y="67"/>
                  </a:lnTo>
                  <a:cubicBezTo>
                    <a:pt x="1" y="151"/>
                    <a:pt x="34" y="184"/>
                    <a:pt x="83" y="200"/>
                  </a:cubicBezTo>
                  <a:lnTo>
                    <a:pt x="117" y="218"/>
                  </a:lnTo>
                  <a:lnTo>
                    <a:pt x="150" y="200"/>
                  </a:lnTo>
                  <a:cubicBezTo>
                    <a:pt x="167" y="200"/>
                    <a:pt x="201" y="167"/>
                    <a:pt x="201" y="151"/>
                  </a:cubicBezTo>
                  <a:cubicBezTo>
                    <a:pt x="234" y="100"/>
                    <a:pt x="201" y="34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4270;p76">
              <a:extLst>
                <a:ext uri="{FF2B5EF4-FFF2-40B4-BE49-F238E27FC236}">
                  <a16:creationId xmlns:a16="http://schemas.microsoft.com/office/drawing/2014/main" id="{16A2A9CA-C523-A4B4-6D96-1699BECFB6EE}"/>
                </a:ext>
              </a:extLst>
            </p:cNvPr>
            <p:cNvSpPr/>
            <p:nvPr/>
          </p:nvSpPr>
          <p:spPr>
            <a:xfrm>
              <a:off x="6241825" y="353522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1"/>
                  </a:moveTo>
                  <a:lnTo>
                    <a:pt x="0" y="34"/>
                  </a:lnTo>
                  <a:cubicBezTo>
                    <a:pt x="0" y="50"/>
                    <a:pt x="18" y="50"/>
                    <a:pt x="18" y="50"/>
                  </a:cubicBezTo>
                  <a:lnTo>
                    <a:pt x="34" y="50"/>
                  </a:lnTo>
                  <a:lnTo>
                    <a:pt x="34" y="34"/>
                  </a:lnTo>
                  <a:cubicBezTo>
                    <a:pt x="51" y="34"/>
                    <a:pt x="51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4271;p76">
              <a:extLst>
                <a:ext uri="{FF2B5EF4-FFF2-40B4-BE49-F238E27FC236}">
                  <a16:creationId xmlns:a16="http://schemas.microsoft.com/office/drawing/2014/main" id="{2AB937EA-584E-F0D9-989A-7CD3DD6C884C}"/>
                </a:ext>
              </a:extLst>
            </p:cNvPr>
            <p:cNvSpPr/>
            <p:nvPr/>
          </p:nvSpPr>
          <p:spPr>
            <a:xfrm>
              <a:off x="6307675" y="3593600"/>
              <a:ext cx="3800" cy="4175"/>
            </a:xfrm>
            <a:custGeom>
              <a:avLst/>
              <a:gdLst/>
              <a:ahLst/>
              <a:cxnLst/>
              <a:rect l="l" t="t" r="r" b="b"/>
              <a:pathLst>
                <a:path w="152" h="167" extrusionOk="0">
                  <a:moveTo>
                    <a:pt x="101" y="0"/>
                  </a:moveTo>
                  <a:cubicBezTo>
                    <a:pt x="67" y="0"/>
                    <a:pt x="34" y="0"/>
                    <a:pt x="18" y="50"/>
                  </a:cubicBezTo>
                  <a:lnTo>
                    <a:pt x="1" y="50"/>
                  </a:lnTo>
                  <a:lnTo>
                    <a:pt x="18" y="67"/>
                  </a:lnTo>
                  <a:lnTo>
                    <a:pt x="1" y="100"/>
                  </a:lnTo>
                  <a:lnTo>
                    <a:pt x="18" y="134"/>
                  </a:lnTo>
                  <a:cubicBezTo>
                    <a:pt x="18" y="134"/>
                    <a:pt x="18" y="150"/>
                    <a:pt x="34" y="150"/>
                  </a:cubicBezTo>
                  <a:lnTo>
                    <a:pt x="67" y="167"/>
                  </a:lnTo>
                  <a:lnTo>
                    <a:pt x="101" y="150"/>
                  </a:lnTo>
                  <a:lnTo>
                    <a:pt x="118" y="134"/>
                  </a:lnTo>
                  <a:lnTo>
                    <a:pt x="118" y="116"/>
                  </a:lnTo>
                  <a:lnTo>
                    <a:pt x="134" y="100"/>
                  </a:lnTo>
                  <a:lnTo>
                    <a:pt x="134" y="83"/>
                  </a:lnTo>
                  <a:cubicBezTo>
                    <a:pt x="152" y="50"/>
                    <a:pt x="134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4272;p76">
              <a:extLst>
                <a:ext uri="{FF2B5EF4-FFF2-40B4-BE49-F238E27FC236}">
                  <a16:creationId xmlns:a16="http://schemas.microsoft.com/office/drawing/2014/main" id="{58B7752C-BC89-9081-387F-3D1B114C8530}"/>
                </a:ext>
              </a:extLst>
            </p:cNvPr>
            <p:cNvSpPr/>
            <p:nvPr/>
          </p:nvSpPr>
          <p:spPr>
            <a:xfrm>
              <a:off x="6271000" y="35352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18" y="1"/>
                    <a:pt x="18" y="1"/>
                    <a:pt x="0" y="17"/>
                  </a:cubicBezTo>
                  <a:lnTo>
                    <a:pt x="18" y="34"/>
                  </a:lnTo>
                  <a:lnTo>
                    <a:pt x="18" y="50"/>
                  </a:lnTo>
                  <a:cubicBezTo>
                    <a:pt x="18" y="50"/>
                    <a:pt x="34" y="50"/>
                    <a:pt x="51" y="67"/>
                  </a:cubicBezTo>
                  <a:lnTo>
                    <a:pt x="67" y="50"/>
                  </a:lnTo>
                  <a:lnTo>
                    <a:pt x="67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4273;p76">
              <a:extLst>
                <a:ext uri="{FF2B5EF4-FFF2-40B4-BE49-F238E27FC236}">
                  <a16:creationId xmlns:a16="http://schemas.microsoft.com/office/drawing/2014/main" id="{E9272D8E-6B91-BC7A-193C-3B1701A1D519}"/>
                </a:ext>
              </a:extLst>
            </p:cNvPr>
            <p:cNvSpPr/>
            <p:nvPr/>
          </p:nvSpPr>
          <p:spPr>
            <a:xfrm>
              <a:off x="6283950" y="3585325"/>
              <a:ext cx="5425" cy="5800"/>
            </a:xfrm>
            <a:custGeom>
              <a:avLst/>
              <a:gdLst/>
              <a:ahLst/>
              <a:cxnLst/>
              <a:rect l="l" t="t" r="r" b="b"/>
              <a:pathLst>
                <a:path w="217" h="232" extrusionOk="0">
                  <a:moveTo>
                    <a:pt x="113" y="0"/>
                  </a:moveTo>
                  <a:cubicBezTo>
                    <a:pt x="82" y="0"/>
                    <a:pt x="46" y="15"/>
                    <a:pt x="16" y="64"/>
                  </a:cubicBezTo>
                  <a:lnTo>
                    <a:pt x="0" y="147"/>
                  </a:lnTo>
                  <a:lnTo>
                    <a:pt x="16" y="180"/>
                  </a:lnTo>
                  <a:cubicBezTo>
                    <a:pt x="49" y="214"/>
                    <a:pt x="83" y="231"/>
                    <a:pt x="100" y="231"/>
                  </a:cubicBezTo>
                  <a:lnTo>
                    <a:pt x="149" y="231"/>
                  </a:lnTo>
                  <a:cubicBezTo>
                    <a:pt x="183" y="214"/>
                    <a:pt x="200" y="198"/>
                    <a:pt x="216" y="164"/>
                  </a:cubicBezTo>
                  <a:lnTo>
                    <a:pt x="216" y="114"/>
                  </a:lnTo>
                  <a:lnTo>
                    <a:pt x="216" y="80"/>
                  </a:lnTo>
                  <a:lnTo>
                    <a:pt x="216" y="47"/>
                  </a:lnTo>
                  <a:lnTo>
                    <a:pt x="167" y="14"/>
                  </a:lnTo>
                  <a:cubicBezTo>
                    <a:pt x="153" y="7"/>
                    <a:pt x="134" y="0"/>
                    <a:pt x="11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4274;p76">
              <a:extLst>
                <a:ext uri="{FF2B5EF4-FFF2-40B4-BE49-F238E27FC236}">
                  <a16:creationId xmlns:a16="http://schemas.microsoft.com/office/drawing/2014/main" id="{F528A716-9C59-6B28-9064-1EEE9A27C87B}"/>
                </a:ext>
              </a:extLst>
            </p:cNvPr>
            <p:cNvSpPr/>
            <p:nvPr/>
          </p:nvSpPr>
          <p:spPr>
            <a:xfrm>
              <a:off x="6253925" y="3572325"/>
              <a:ext cx="2925" cy="2125"/>
            </a:xfrm>
            <a:custGeom>
              <a:avLst/>
              <a:gdLst/>
              <a:ahLst/>
              <a:cxnLst/>
              <a:rect l="l" t="t" r="r" b="b"/>
              <a:pathLst>
                <a:path w="117" h="85" extrusionOk="0">
                  <a:moveTo>
                    <a:pt x="67" y="0"/>
                  </a:moveTo>
                  <a:lnTo>
                    <a:pt x="0" y="51"/>
                  </a:lnTo>
                  <a:cubicBezTo>
                    <a:pt x="16" y="67"/>
                    <a:pt x="50" y="84"/>
                    <a:pt x="83" y="84"/>
                  </a:cubicBezTo>
                  <a:lnTo>
                    <a:pt x="116" y="6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4275;p76">
              <a:extLst>
                <a:ext uri="{FF2B5EF4-FFF2-40B4-BE49-F238E27FC236}">
                  <a16:creationId xmlns:a16="http://schemas.microsoft.com/office/drawing/2014/main" id="{9244E8E0-4831-636E-DEB9-CFAAB591007D}"/>
                </a:ext>
              </a:extLst>
            </p:cNvPr>
            <p:cNvSpPr/>
            <p:nvPr/>
          </p:nvSpPr>
          <p:spPr>
            <a:xfrm>
              <a:off x="6273100" y="357942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4" y="0"/>
                  </a:moveTo>
                  <a:lnTo>
                    <a:pt x="83" y="16"/>
                  </a:lnTo>
                  <a:lnTo>
                    <a:pt x="67" y="16"/>
                  </a:lnTo>
                  <a:lnTo>
                    <a:pt x="50" y="50"/>
                  </a:lnTo>
                  <a:lnTo>
                    <a:pt x="34" y="67"/>
                  </a:lnTo>
                  <a:cubicBezTo>
                    <a:pt x="0" y="134"/>
                    <a:pt x="34" y="183"/>
                    <a:pt x="83" y="216"/>
                  </a:cubicBezTo>
                  <a:lnTo>
                    <a:pt x="150" y="216"/>
                  </a:lnTo>
                  <a:lnTo>
                    <a:pt x="201" y="183"/>
                  </a:lnTo>
                  <a:cubicBezTo>
                    <a:pt x="201" y="167"/>
                    <a:pt x="217" y="167"/>
                    <a:pt x="234" y="134"/>
                  </a:cubicBezTo>
                  <a:cubicBezTo>
                    <a:pt x="234" y="116"/>
                    <a:pt x="234" y="83"/>
                    <a:pt x="217" y="50"/>
                  </a:cubicBezTo>
                  <a:cubicBezTo>
                    <a:pt x="201" y="16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4276;p76">
              <a:extLst>
                <a:ext uri="{FF2B5EF4-FFF2-40B4-BE49-F238E27FC236}">
                  <a16:creationId xmlns:a16="http://schemas.microsoft.com/office/drawing/2014/main" id="{A382E69F-013C-F20B-53CB-4115607601EA}"/>
                </a:ext>
              </a:extLst>
            </p:cNvPr>
            <p:cNvSpPr/>
            <p:nvPr/>
          </p:nvSpPr>
          <p:spPr>
            <a:xfrm>
              <a:off x="6330200" y="361442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4" y="1"/>
                  </a:moveTo>
                  <a:cubicBezTo>
                    <a:pt x="18" y="1"/>
                    <a:pt x="0" y="34"/>
                    <a:pt x="18" y="50"/>
                  </a:cubicBezTo>
                  <a:cubicBezTo>
                    <a:pt x="18" y="50"/>
                    <a:pt x="18" y="68"/>
                    <a:pt x="34" y="68"/>
                  </a:cubicBezTo>
                  <a:lnTo>
                    <a:pt x="34" y="50"/>
                  </a:lnTo>
                  <a:lnTo>
                    <a:pt x="51" y="50"/>
                  </a:lnTo>
                  <a:lnTo>
                    <a:pt x="67" y="34"/>
                  </a:lnTo>
                  <a:lnTo>
                    <a:pt x="67" y="17"/>
                  </a:lnTo>
                  <a:cubicBezTo>
                    <a:pt x="51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4277;p76">
              <a:extLst>
                <a:ext uri="{FF2B5EF4-FFF2-40B4-BE49-F238E27FC236}">
                  <a16:creationId xmlns:a16="http://schemas.microsoft.com/office/drawing/2014/main" id="{EC61E985-E73B-21E1-21B6-6BD5D92447F8}"/>
                </a:ext>
              </a:extLst>
            </p:cNvPr>
            <p:cNvSpPr/>
            <p:nvPr/>
          </p:nvSpPr>
          <p:spPr>
            <a:xfrm>
              <a:off x="6261825" y="3574825"/>
              <a:ext cx="2950" cy="3100"/>
            </a:xfrm>
            <a:custGeom>
              <a:avLst/>
              <a:gdLst/>
              <a:ahLst/>
              <a:cxnLst/>
              <a:rect l="l" t="t" r="r" b="b"/>
              <a:pathLst>
                <a:path w="118" h="124" extrusionOk="0">
                  <a:moveTo>
                    <a:pt x="51" y="0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84"/>
                  </a:lnTo>
                  <a:lnTo>
                    <a:pt x="18" y="100"/>
                  </a:lnTo>
                  <a:lnTo>
                    <a:pt x="51" y="118"/>
                  </a:lnTo>
                  <a:cubicBezTo>
                    <a:pt x="60" y="122"/>
                    <a:pt x="68" y="124"/>
                    <a:pt x="75" y="124"/>
                  </a:cubicBezTo>
                  <a:cubicBezTo>
                    <a:pt x="93" y="124"/>
                    <a:pt x="105" y="109"/>
                    <a:pt x="118" y="84"/>
                  </a:cubicBezTo>
                  <a:lnTo>
                    <a:pt x="118" y="67"/>
                  </a:lnTo>
                  <a:cubicBezTo>
                    <a:pt x="118" y="34"/>
                    <a:pt x="101" y="17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4278;p76">
              <a:extLst>
                <a:ext uri="{FF2B5EF4-FFF2-40B4-BE49-F238E27FC236}">
                  <a16:creationId xmlns:a16="http://schemas.microsoft.com/office/drawing/2014/main" id="{C5BA93B7-B4C4-AE91-5588-6138262AFD80}"/>
                </a:ext>
              </a:extLst>
            </p:cNvPr>
            <p:cNvSpPr/>
            <p:nvPr/>
          </p:nvSpPr>
          <p:spPr>
            <a:xfrm>
              <a:off x="6272675" y="358982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118" y="0"/>
                  </a:moveTo>
                  <a:lnTo>
                    <a:pt x="17" y="34"/>
                  </a:lnTo>
                  <a:lnTo>
                    <a:pt x="0" y="67"/>
                  </a:lnTo>
                  <a:lnTo>
                    <a:pt x="17" y="134"/>
                  </a:lnTo>
                  <a:lnTo>
                    <a:pt x="17" y="167"/>
                  </a:lnTo>
                  <a:lnTo>
                    <a:pt x="33" y="167"/>
                  </a:lnTo>
                  <a:lnTo>
                    <a:pt x="51" y="185"/>
                  </a:lnTo>
                  <a:cubicBezTo>
                    <a:pt x="51" y="185"/>
                    <a:pt x="51" y="181"/>
                    <a:pt x="49" y="178"/>
                  </a:cubicBezTo>
                  <a:lnTo>
                    <a:pt x="49" y="178"/>
                  </a:lnTo>
                  <a:lnTo>
                    <a:pt x="84" y="201"/>
                  </a:lnTo>
                  <a:lnTo>
                    <a:pt x="67" y="201"/>
                  </a:lnTo>
                  <a:lnTo>
                    <a:pt x="100" y="218"/>
                  </a:lnTo>
                  <a:lnTo>
                    <a:pt x="134" y="218"/>
                  </a:lnTo>
                  <a:lnTo>
                    <a:pt x="184" y="185"/>
                  </a:lnTo>
                  <a:cubicBezTo>
                    <a:pt x="200" y="185"/>
                    <a:pt x="200" y="167"/>
                    <a:pt x="200" y="151"/>
                  </a:cubicBezTo>
                  <a:cubicBezTo>
                    <a:pt x="218" y="118"/>
                    <a:pt x="218" y="67"/>
                    <a:pt x="167" y="34"/>
                  </a:cubicBezTo>
                  <a:lnTo>
                    <a:pt x="118" y="67"/>
                  </a:lnTo>
                  <a:lnTo>
                    <a:pt x="151" y="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4279;p76">
              <a:extLst>
                <a:ext uri="{FF2B5EF4-FFF2-40B4-BE49-F238E27FC236}">
                  <a16:creationId xmlns:a16="http://schemas.microsoft.com/office/drawing/2014/main" id="{21E8F9EE-207A-3210-2456-64B363A17EFC}"/>
                </a:ext>
              </a:extLst>
            </p:cNvPr>
            <p:cNvSpPr/>
            <p:nvPr/>
          </p:nvSpPr>
          <p:spPr>
            <a:xfrm>
              <a:off x="6321025" y="35839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8" y="18"/>
                  </a:lnTo>
                  <a:lnTo>
                    <a:pt x="0" y="18"/>
                  </a:lnTo>
                  <a:lnTo>
                    <a:pt x="0" y="34"/>
                  </a:lnTo>
                  <a:cubicBezTo>
                    <a:pt x="0" y="52"/>
                    <a:pt x="18" y="68"/>
                    <a:pt x="18" y="68"/>
                  </a:cubicBezTo>
                  <a:cubicBezTo>
                    <a:pt x="34" y="68"/>
                    <a:pt x="51" y="52"/>
                    <a:pt x="51" y="34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4280;p76">
              <a:extLst>
                <a:ext uri="{FF2B5EF4-FFF2-40B4-BE49-F238E27FC236}">
                  <a16:creationId xmlns:a16="http://schemas.microsoft.com/office/drawing/2014/main" id="{4123CF21-70A4-512E-9F7A-7C557BF7800C}"/>
                </a:ext>
              </a:extLst>
            </p:cNvPr>
            <p:cNvSpPr/>
            <p:nvPr/>
          </p:nvSpPr>
          <p:spPr>
            <a:xfrm>
              <a:off x="6282275" y="3595500"/>
              <a:ext cx="5425" cy="5375"/>
            </a:xfrm>
            <a:custGeom>
              <a:avLst/>
              <a:gdLst/>
              <a:ahLst/>
              <a:cxnLst/>
              <a:rect l="l" t="t" r="r" b="b"/>
              <a:pathLst>
                <a:path w="217" h="215" extrusionOk="0">
                  <a:moveTo>
                    <a:pt x="112" y="0"/>
                  </a:moveTo>
                  <a:cubicBezTo>
                    <a:pt x="102" y="0"/>
                    <a:pt x="93" y="2"/>
                    <a:pt x="83" y="7"/>
                  </a:cubicBezTo>
                  <a:cubicBezTo>
                    <a:pt x="50" y="24"/>
                    <a:pt x="34" y="40"/>
                    <a:pt x="16" y="74"/>
                  </a:cubicBezTo>
                  <a:lnTo>
                    <a:pt x="0" y="91"/>
                  </a:lnTo>
                  <a:lnTo>
                    <a:pt x="0" y="140"/>
                  </a:lnTo>
                  <a:lnTo>
                    <a:pt x="16" y="158"/>
                  </a:lnTo>
                  <a:lnTo>
                    <a:pt x="50" y="191"/>
                  </a:lnTo>
                  <a:cubicBezTo>
                    <a:pt x="62" y="202"/>
                    <a:pt x="90" y="214"/>
                    <a:pt x="112" y="214"/>
                  </a:cubicBezTo>
                  <a:cubicBezTo>
                    <a:pt x="121" y="214"/>
                    <a:pt x="129" y="212"/>
                    <a:pt x="134" y="207"/>
                  </a:cubicBezTo>
                  <a:cubicBezTo>
                    <a:pt x="167" y="191"/>
                    <a:pt x="200" y="174"/>
                    <a:pt x="216" y="140"/>
                  </a:cubicBezTo>
                  <a:lnTo>
                    <a:pt x="216" y="124"/>
                  </a:lnTo>
                  <a:lnTo>
                    <a:pt x="216" y="74"/>
                  </a:lnTo>
                  <a:lnTo>
                    <a:pt x="216" y="58"/>
                  </a:lnTo>
                  <a:lnTo>
                    <a:pt x="183" y="24"/>
                  </a:lnTo>
                  <a:cubicBezTo>
                    <a:pt x="159" y="12"/>
                    <a:pt x="136" y="0"/>
                    <a:pt x="11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4281;p76">
              <a:extLst>
                <a:ext uri="{FF2B5EF4-FFF2-40B4-BE49-F238E27FC236}">
                  <a16:creationId xmlns:a16="http://schemas.microsoft.com/office/drawing/2014/main" id="{D7AA5061-AF28-45CB-B92B-639E20D32F64}"/>
                </a:ext>
              </a:extLst>
            </p:cNvPr>
            <p:cNvSpPr/>
            <p:nvPr/>
          </p:nvSpPr>
          <p:spPr>
            <a:xfrm>
              <a:off x="6311450" y="3605500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68" y="0"/>
                  </a:moveTo>
                  <a:cubicBezTo>
                    <a:pt x="61" y="0"/>
                    <a:pt x="55" y="2"/>
                    <a:pt x="50" y="7"/>
                  </a:cubicBezTo>
                  <a:lnTo>
                    <a:pt x="17" y="24"/>
                  </a:lnTo>
                  <a:lnTo>
                    <a:pt x="17" y="40"/>
                  </a:lnTo>
                  <a:cubicBezTo>
                    <a:pt x="1" y="74"/>
                    <a:pt x="1" y="107"/>
                    <a:pt x="34" y="140"/>
                  </a:cubicBezTo>
                  <a:cubicBezTo>
                    <a:pt x="48" y="148"/>
                    <a:pt x="65" y="152"/>
                    <a:pt x="81" y="152"/>
                  </a:cubicBezTo>
                  <a:cubicBezTo>
                    <a:pt x="103" y="152"/>
                    <a:pt x="124" y="144"/>
                    <a:pt x="134" y="124"/>
                  </a:cubicBezTo>
                  <a:lnTo>
                    <a:pt x="150" y="124"/>
                  </a:lnTo>
                  <a:lnTo>
                    <a:pt x="150" y="107"/>
                  </a:lnTo>
                  <a:lnTo>
                    <a:pt x="150" y="91"/>
                  </a:lnTo>
                  <a:cubicBezTo>
                    <a:pt x="150" y="58"/>
                    <a:pt x="150" y="40"/>
                    <a:pt x="117" y="24"/>
                  </a:cubicBezTo>
                  <a:cubicBezTo>
                    <a:pt x="105" y="12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4282;p76">
              <a:extLst>
                <a:ext uri="{FF2B5EF4-FFF2-40B4-BE49-F238E27FC236}">
                  <a16:creationId xmlns:a16="http://schemas.microsoft.com/office/drawing/2014/main" id="{2E2C8A40-CE03-8174-4593-056C7BBE892E}"/>
                </a:ext>
              </a:extLst>
            </p:cNvPr>
            <p:cNvSpPr/>
            <p:nvPr/>
          </p:nvSpPr>
          <p:spPr>
            <a:xfrm>
              <a:off x="6292275" y="3594825"/>
              <a:ext cx="5425" cy="5150"/>
            </a:xfrm>
            <a:custGeom>
              <a:avLst/>
              <a:gdLst/>
              <a:ahLst/>
              <a:cxnLst/>
              <a:rect l="l" t="t" r="r" b="b"/>
              <a:pathLst>
                <a:path w="217" h="206" extrusionOk="0">
                  <a:moveTo>
                    <a:pt x="50" y="1"/>
                  </a:moveTo>
                  <a:lnTo>
                    <a:pt x="17" y="51"/>
                  </a:lnTo>
                  <a:lnTo>
                    <a:pt x="0" y="67"/>
                  </a:lnTo>
                  <a:lnTo>
                    <a:pt x="0" y="118"/>
                  </a:lnTo>
                  <a:lnTo>
                    <a:pt x="17" y="151"/>
                  </a:lnTo>
                  <a:lnTo>
                    <a:pt x="50" y="185"/>
                  </a:lnTo>
                  <a:cubicBezTo>
                    <a:pt x="66" y="201"/>
                    <a:pt x="83" y="205"/>
                    <a:pt x="99" y="205"/>
                  </a:cubicBezTo>
                  <a:cubicBezTo>
                    <a:pt x="116" y="205"/>
                    <a:pt x="133" y="201"/>
                    <a:pt x="150" y="201"/>
                  </a:cubicBezTo>
                  <a:cubicBezTo>
                    <a:pt x="167" y="185"/>
                    <a:pt x="201" y="167"/>
                    <a:pt x="217" y="134"/>
                  </a:cubicBezTo>
                  <a:lnTo>
                    <a:pt x="217" y="101"/>
                  </a:lnTo>
                  <a:lnTo>
                    <a:pt x="217" y="67"/>
                  </a:lnTo>
                  <a:cubicBezTo>
                    <a:pt x="217" y="34"/>
                    <a:pt x="183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4283;p76">
              <a:extLst>
                <a:ext uri="{FF2B5EF4-FFF2-40B4-BE49-F238E27FC236}">
                  <a16:creationId xmlns:a16="http://schemas.microsoft.com/office/drawing/2014/main" id="{E55CF211-CCB7-B6DA-2839-F42B0C60CC01}"/>
                </a:ext>
              </a:extLst>
            </p:cNvPr>
            <p:cNvSpPr/>
            <p:nvPr/>
          </p:nvSpPr>
          <p:spPr>
            <a:xfrm>
              <a:off x="6363975" y="35844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0"/>
                  </a:moveTo>
                  <a:lnTo>
                    <a:pt x="1" y="16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34" y="50"/>
                  </a:lnTo>
                  <a:cubicBezTo>
                    <a:pt x="34" y="50"/>
                    <a:pt x="34" y="34"/>
                    <a:pt x="50" y="34"/>
                  </a:cubicBez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4284;p76">
              <a:extLst>
                <a:ext uri="{FF2B5EF4-FFF2-40B4-BE49-F238E27FC236}">
                  <a16:creationId xmlns:a16="http://schemas.microsoft.com/office/drawing/2014/main" id="{5ACBDAF5-B742-E236-0E32-F891189A5A8C}"/>
                </a:ext>
              </a:extLst>
            </p:cNvPr>
            <p:cNvSpPr/>
            <p:nvPr/>
          </p:nvSpPr>
          <p:spPr>
            <a:xfrm>
              <a:off x="6301450" y="36106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6" y="118"/>
                  </a:lnTo>
                  <a:lnTo>
                    <a:pt x="50" y="134"/>
                  </a:lnTo>
                  <a:lnTo>
                    <a:pt x="67" y="134"/>
                  </a:lnTo>
                  <a:lnTo>
                    <a:pt x="100" y="118"/>
                  </a:lnTo>
                  <a:lnTo>
                    <a:pt x="116" y="100"/>
                  </a:lnTo>
                  <a:cubicBezTo>
                    <a:pt x="134" y="84"/>
                    <a:pt x="134" y="51"/>
                    <a:pt x="116" y="34"/>
                  </a:cubicBezTo>
                  <a:cubicBezTo>
                    <a:pt x="116" y="18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4285;p76">
              <a:extLst>
                <a:ext uri="{FF2B5EF4-FFF2-40B4-BE49-F238E27FC236}">
                  <a16:creationId xmlns:a16="http://schemas.microsoft.com/office/drawing/2014/main" id="{76B88F49-3203-CE7C-040C-C4AF5D58110E}"/>
                </a:ext>
              </a:extLst>
            </p:cNvPr>
            <p:cNvSpPr/>
            <p:nvPr/>
          </p:nvSpPr>
          <p:spPr>
            <a:xfrm>
              <a:off x="6276000" y="3572425"/>
              <a:ext cx="3350" cy="3675"/>
            </a:xfrm>
            <a:custGeom>
              <a:avLst/>
              <a:gdLst/>
              <a:ahLst/>
              <a:cxnLst/>
              <a:rect l="l" t="t" r="r" b="b"/>
              <a:pathLst>
                <a:path w="134" h="147" extrusionOk="0">
                  <a:moveTo>
                    <a:pt x="66" y="0"/>
                  </a:moveTo>
                  <a:cubicBezTo>
                    <a:pt x="51" y="0"/>
                    <a:pt x="35" y="5"/>
                    <a:pt x="18" y="13"/>
                  </a:cubicBezTo>
                  <a:lnTo>
                    <a:pt x="1" y="47"/>
                  </a:lnTo>
                  <a:lnTo>
                    <a:pt x="1" y="63"/>
                  </a:lnTo>
                  <a:cubicBezTo>
                    <a:pt x="1" y="113"/>
                    <a:pt x="18" y="130"/>
                    <a:pt x="51" y="147"/>
                  </a:cubicBezTo>
                  <a:lnTo>
                    <a:pt x="67" y="147"/>
                  </a:lnTo>
                  <a:cubicBezTo>
                    <a:pt x="85" y="147"/>
                    <a:pt x="118" y="130"/>
                    <a:pt x="118" y="113"/>
                  </a:cubicBezTo>
                  <a:cubicBezTo>
                    <a:pt x="134" y="80"/>
                    <a:pt x="134" y="47"/>
                    <a:pt x="101" y="13"/>
                  </a:cubicBezTo>
                  <a:cubicBezTo>
                    <a:pt x="93" y="5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4286;p76">
              <a:extLst>
                <a:ext uri="{FF2B5EF4-FFF2-40B4-BE49-F238E27FC236}">
                  <a16:creationId xmlns:a16="http://schemas.microsoft.com/office/drawing/2014/main" id="{ECC3E8D0-DBDC-9125-FA80-FBF4DBF38A22}"/>
                </a:ext>
              </a:extLst>
            </p:cNvPr>
            <p:cNvSpPr/>
            <p:nvPr/>
          </p:nvSpPr>
          <p:spPr>
            <a:xfrm>
              <a:off x="6284775" y="356147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4" y="1"/>
                  </a:moveTo>
                  <a:cubicBezTo>
                    <a:pt x="34" y="18"/>
                    <a:pt x="16" y="18"/>
                    <a:pt x="16" y="34"/>
                  </a:cubicBezTo>
                  <a:lnTo>
                    <a:pt x="0" y="51"/>
                  </a:lnTo>
                  <a:lnTo>
                    <a:pt x="16" y="85"/>
                  </a:lnTo>
                  <a:cubicBezTo>
                    <a:pt x="16" y="101"/>
                    <a:pt x="16" y="101"/>
                    <a:pt x="34" y="118"/>
                  </a:cubicBezTo>
                  <a:lnTo>
                    <a:pt x="100" y="118"/>
                  </a:lnTo>
                  <a:lnTo>
                    <a:pt x="116" y="101"/>
                  </a:lnTo>
                  <a:lnTo>
                    <a:pt x="134" y="67"/>
                  </a:lnTo>
                  <a:lnTo>
                    <a:pt x="116" y="34"/>
                  </a:lnTo>
                  <a:cubicBezTo>
                    <a:pt x="116" y="34"/>
                    <a:pt x="116" y="18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4287;p76">
              <a:extLst>
                <a:ext uri="{FF2B5EF4-FFF2-40B4-BE49-F238E27FC236}">
                  <a16:creationId xmlns:a16="http://schemas.microsoft.com/office/drawing/2014/main" id="{076D0F74-55BF-5000-8517-6313C527A05B}"/>
                </a:ext>
              </a:extLst>
            </p:cNvPr>
            <p:cNvSpPr/>
            <p:nvPr/>
          </p:nvSpPr>
          <p:spPr>
            <a:xfrm>
              <a:off x="6289775" y="3580350"/>
              <a:ext cx="5025" cy="3650"/>
            </a:xfrm>
            <a:custGeom>
              <a:avLst/>
              <a:gdLst/>
              <a:ahLst/>
              <a:cxnLst/>
              <a:rect l="l" t="t" r="r" b="b"/>
              <a:pathLst>
                <a:path w="201" h="146" extrusionOk="0">
                  <a:moveTo>
                    <a:pt x="133" y="1"/>
                  </a:moveTo>
                  <a:cubicBezTo>
                    <a:pt x="117" y="1"/>
                    <a:pt x="100" y="5"/>
                    <a:pt x="83" y="13"/>
                  </a:cubicBezTo>
                  <a:lnTo>
                    <a:pt x="34" y="13"/>
                  </a:lnTo>
                  <a:lnTo>
                    <a:pt x="0" y="46"/>
                  </a:lnTo>
                  <a:cubicBezTo>
                    <a:pt x="0" y="79"/>
                    <a:pt x="0" y="97"/>
                    <a:pt x="16" y="113"/>
                  </a:cubicBezTo>
                  <a:cubicBezTo>
                    <a:pt x="16" y="130"/>
                    <a:pt x="34" y="146"/>
                    <a:pt x="67" y="146"/>
                  </a:cubicBezTo>
                  <a:lnTo>
                    <a:pt x="83" y="146"/>
                  </a:lnTo>
                  <a:lnTo>
                    <a:pt x="100" y="130"/>
                  </a:lnTo>
                  <a:lnTo>
                    <a:pt x="117" y="130"/>
                  </a:lnTo>
                  <a:cubicBezTo>
                    <a:pt x="150" y="130"/>
                    <a:pt x="183" y="113"/>
                    <a:pt x="201" y="97"/>
                  </a:cubicBezTo>
                  <a:lnTo>
                    <a:pt x="201" y="79"/>
                  </a:lnTo>
                  <a:lnTo>
                    <a:pt x="201" y="63"/>
                  </a:lnTo>
                  <a:lnTo>
                    <a:pt x="201" y="46"/>
                  </a:lnTo>
                  <a:lnTo>
                    <a:pt x="183" y="13"/>
                  </a:lnTo>
                  <a:cubicBezTo>
                    <a:pt x="167" y="5"/>
                    <a:pt x="150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4288;p76">
              <a:extLst>
                <a:ext uri="{FF2B5EF4-FFF2-40B4-BE49-F238E27FC236}">
                  <a16:creationId xmlns:a16="http://schemas.microsoft.com/office/drawing/2014/main" id="{238A24EE-6795-97BB-3687-D3B83F37A252}"/>
                </a:ext>
              </a:extLst>
            </p:cNvPr>
            <p:cNvSpPr/>
            <p:nvPr/>
          </p:nvSpPr>
          <p:spPr>
            <a:xfrm>
              <a:off x="6302275" y="3586325"/>
              <a:ext cx="3375" cy="2700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57" y="1"/>
                  </a:moveTo>
                  <a:cubicBezTo>
                    <a:pt x="34" y="1"/>
                    <a:pt x="12" y="16"/>
                    <a:pt x="1" y="40"/>
                  </a:cubicBezTo>
                  <a:lnTo>
                    <a:pt x="17" y="91"/>
                  </a:lnTo>
                  <a:cubicBezTo>
                    <a:pt x="34" y="91"/>
                    <a:pt x="34" y="107"/>
                    <a:pt x="67" y="107"/>
                  </a:cubicBezTo>
                  <a:lnTo>
                    <a:pt x="83" y="107"/>
                  </a:lnTo>
                  <a:lnTo>
                    <a:pt x="117" y="91"/>
                  </a:lnTo>
                  <a:cubicBezTo>
                    <a:pt x="134" y="74"/>
                    <a:pt x="134" y="58"/>
                    <a:pt x="117" y="40"/>
                  </a:cubicBezTo>
                  <a:cubicBezTo>
                    <a:pt x="117" y="24"/>
                    <a:pt x="101" y="7"/>
                    <a:pt x="83" y="7"/>
                  </a:cubicBezTo>
                  <a:cubicBezTo>
                    <a:pt x="75" y="3"/>
                    <a:pt x="66" y="1"/>
                    <a:pt x="5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4289;p76">
              <a:extLst>
                <a:ext uri="{FF2B5EF4-FFF2-40B4-BE49-F238E27FC236}">
                  <a16:creationId xmlns:a16="http://schemas.microsoft.com/office/drawing/2014/main" id="{C34725E7-7E88-C8EB-C3C9-F706B8A94B69}"/>
                </a:ext>
              </a:extLst>
            </p:cNvPr>
            <p:cNvSpPr/>
            <p:nvPr/>
          </p:nvSpPr>
          <p:spPr>
            <a:xfrm>
              <a:off x="6313950" y="3596500"/>
              <a:ext cx="3750" cy="3775"/>
            </a:xfrm>
            <a:custGeom>
              <a:avLst/>
              <a:gdLst/>
              <a:ahLst/>
              <a:cxnLst/>
              <a:rect l="l" t="t" r="r" b="b"/>
              <a:pathLst>
                <a:path w="150" h="151" extrusionOk="0">
                  <a:moveTo>
                    <a:pt x="67" y="0"/>
                  </a:moveTo>
                  <a:lnTo>
                    <a:pt x="50" y="18"/>
                  </a:lnTo>
                  <a:lnTo>
                    <a:pt x="34" y="34"/>
                  </a:lnTo>
                  <a:cubicBezTo>
                    <a:pt x="17" y="51"/>
                    <a:pt x="1" y="100"/>
                    <a:pt x="34" y="151"/>
                  </a:cubicBezTo>
                  <a:lnTo>
                    <a:pt x="83" y="151"/>
                  </a:lnTo>
                  <a:lnTo>
                    <a:pt x="117" y="134"/>
                  </a:lnTo>
                  <a:lnTo>
                    <a:pt x="134" y="118"/>
                  </a:lnTo>
                  <a:lnTo>
                    <a:pt x="134" y="100"/>
                  </a:lnTo>
                  <a:cubicBezTo>
                    <a:pt x="134" y="84"/>
                    <a:pt x="150" y="67"/>
                    <a:pt x="134" y="34"/>
                  </a:cubicBezTo>
                  <a:cubicBezTo>
                    <a:pt x="134" y="18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4290;p76">
              <a:extLst>
                <a:ext uri="{FF2B5EF4-FFF2-40B4-BE49-F238E27FC236}">
                  <a16:creationId xmlns:a16="http://schemas.microsoft.com/office/drawing/2014/main" id="{EEA4224B-681C-AEE0-8A83-47EA08A60581}"/>
                </a:ext>
              </a:extLst>
            </p:cNvPr>
            <p:cNvSpPr/>
            <p:nvPr/>
          </p:nvSpPr>
          <p:spPr>
            <a:xfrm>
              <a:off x="6280600" y="3625275"/>
              <a:ext cx="11700" cy="7100"/>
            </a:xfrm>
            <a:custGeom>
              <a:avLst/>
              <a:gdLst/>
              <a:ahLst/>
              <a:cxnLst/>
              <a:rect l="l" t="t" r="r" b="b"/>
              <a:pathLst>
                <a:path w="468" h="284" extrusionOk="0">
                  <a:moveTo>
                    <a:pt x="250" y="0"/>
                  </a:moveTo>
                  <a:lnTo>
                    <a:pt x="217" y="16"/>
                  </a:lnTo>
                  <a:lnTo>
                    <a:pt x="183" y="50"/>
                  </a:lnTo>
                  <a:cubicBezTo>
                    <a:pt x="167" y="50"/>
                    <a:pt x="150" y="67"/>
                    <a:pt x="134" y="83"/>
                  </a:cubicBezTo>
                  <a:lnTo>
                    <a:pt x="67" y="83"/>
                  </a:lnTo>
                  <a:lnTo>
                    <a:pt x="67" y="100"/>
                  </a:lnTo>
                  <a:lnTo>
                    <a:pt x="50" y="100"/>
                  </a:lnTo>
                  <a:lnTo>
                    <a:pt x="1" y="134"/>
                  </a:lnTo>
                  <a:lnTo>
                    <a:pt x="1" y="150"/>
                  </a:lnTo>
                  <a:lnTo>
                    <a:pt x="1" y="217"/>
                  </a:lnTo>
                  <a:lnTo>
                    <a:pt x="17" y="234"/>
                  </a:lnTo>
                  <a:lnTo>
                    <a:pt x="50" y="283"/>
                  </a:lnTo>
                  <a:lnTo>
                    <a:pt x="150" y="283"/>
                  </a:lnTo>
                  <a:lnTo>
                    <a:pt x="201" y="234"/>
                  </a:lnTo>
                  <a:lnTo>
                    <a:pt x="234" y="234"/>
                  </a:lnTo>
                  <a:lnTo>
                    <a:pt x="301" y="217"/>
                  </a:lnTo>
                  <a:cubicBezTo>
                    <a:pt x="301" y="217"/>
                    <a:pt x="317" y="234"/>
                    <a:pt x="334" y="234"/>
                  </a:cubicBezTo>
                  <a:cubicBezTo>
                    <a:pt x="383" y="234"/>
                    <a:pt x="434" y="217"/>
                    <a:pt x="450" y="167"/>
                  </a:cubicBezTo>
                  <a:cubicBezTo>
                    <a:pt x="467" y="134"/>
                    <a:pt x="467" y="100"/>
                    <a:pt x="434" y="67"/>
                  </a:cubicBezTo>
                  <a:lnTo>
                    <a:pt x="383" y="50"/>
                  </a:lnTo>
                  <a:lnTo>
                    <a:pt x="383" y="34"/>
                  </a:lnTo>
                  <a:lnTo>
                    <a:pt x="334" y="34"/>
                  </a:lnTo>
                  <a:cubicBezTo>
                    <a:pt x="317" y="34"/>
                    <a:pt x="317" y="34"/>
                    <a:pt x="317" y="16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4291;p76">
              <a:extLst>
                <a:ext uri="{FF2B5EF4-FFF2-40B4-BE49-F238E27FC236}">
                  <a16:creationId xmlns:a16="http://schemas.microsoft.com/office/drawing/2014/main" id="{164B115D-CD6C-ABA5-A7AF-66BD80872FE2}"/>
                </a:ext>
              </a:extLst>
            </p:cNvPr>
            <p:cNvSpPr/>
            <p:nvPr/>
          </p:nvSpPr>
          <p:spPr>
            <a:xfrm>
              <a:off x="6243925" y="3605975"/>
              <a:ext cx="5425" cy="555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8" y="1"/>
                  </a:moveTo>
                  <a:cubicBezTo>
                    <a:pt x="71" y="1"/>
                    <a:pt x="44" y="31"/>
                    <a:pt x="16" y="72"/>
                  </a:cubicBezTo>
                  <a:cubicBezTo>
                    <a:pt x="0" y="105"/>
                    <a:pt x="0" y="139"/>
                    <a:pt x="16" y="172"/>
                  </a:cubicBezTo>
                  <a:cubicBezTo>
                    <a:pt x="34" y="188"/>
                    <a:pt x="67" y="222"/>
                    <a:pt x="100" y="222"/>
                  </a:cubicBezTo>
                  <a:lnTo>
                    <a:pt x="134" y="222"/>
                  </a:lnTo>
                  <a:cubicBezTo>
                    <a:pt x="167" y="206"/>
                    <a:pt x="200" y="172"/>
                    <a:pt x="216" y="155"/>
                  </a:cubicBezTo>
                  <a:cubicBezTo>
                    <a:pt x="216" y="121"/>
                    <a:pt x="216" y="88"/>
                    <a:pt x="200" y="55"/>
                  </a:cubicBezTo>
                  <a:cubicBezTo>
                    <a:pt x="200" y="21"/>
                    <a:pt x="167" y="5"/>
                    <a:pt x="134" y="5"/>
                  </a:cubicBezTo>
                  <a:cubicBezTo>
                    <a:pt x="124" y="2"/>
                    <a:pt x="116" y="1"/>
                    <a:pt x="10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4292;p76">
              <a:extLst>
                <a:ext uri="{FF2B5EF4-FFF2-40B4-BE49-F238E27FC236}">
                  <a16:creationId xmlns:a16="http://schemas.microsoft.com/office/drawing/2014/main" id="{1644219A-7BB5-5198-E87A-5CFB4AAD44DF}"/>
                </a:ext>
              </a:extLst>
            </p:cNvPr>
            <p:cNvSpPr/>
            <p:nvPr/>
          </p:nvSpPr>
          <p:spPr>
            <a:xfrm>
              <a:off x="6209725" y="3617475"/>
              <a:ext cx="1275" cy="1150"/>
            </a:xfrm>
            <a:custGeom>
              <a:avLst/>
              <a:gdLst/>
              <a:ahLst/>
              <a:cxnLst/>
              <a:rect l="l" t="t" r="r" b="b"/>
              <a:pathLst>
                <a:path w="51" h="46" extrusionOk="0">
                  <a:moveTo>
                    <a:pt x="14" y="1"/>
                  </a:moveTo>
                  <a:cubicBezTo>
                    <a:pt x="6" y="1"/>
                    <a:pt x="1" y="9"/>
                    <a:pt x="1" y="28"/>
                  </a:cubicBezTo>
                  <a:lnTo>
                    <a:pt x="1" y="46"/>
                  </a:lnTo>
                  <a:lnTo>
                    <a:pt x="34" y="46"/>
                  </a:lnTo>
                  <a:lnTo>
                    <a:pt x="50" y="28"/>
                  </a:lnTo>
                  <a:lnTo>
                    <a:pt x="34" y="12"/>
                  </a:lnTo>
                  <a:cubicBezTo>
                    <a:pt x="27" y="5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4293;p76">
              <a:extLst>
                <a:ext uri="{FF2B5EF4-FFF2-40B4-BE49-F238E27FC236}">
                  <a16:creationId xmlns:a16="http://schemas.microsoft.com/office/drawing/2014/main" id="{1C2362F1-5F3B-0A3B-9FE9-76D6070580AE}"/>
                </a:ext>
              </a:extLst>
            </p:cNvPr>
            <p:cNvSpPr/>
            <p:nvPr/>
          </p:nvSpPr>
          <p:spPr>
            <a:xfrm>
              <a:off x="6309775" y="361817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8" y="0"/>
                  </a:moveTo>
                  <a:cubicBezTo>
                    <a:pt x="34" y="0"/>
                    <a:pt x="17" y="0"/>
                    <a:pt x="1" y="34"/>
                  </a:cubicBezTo>
                  <a:lnTo>
                    <a:pt x="1" y="67"/>
                  </a:lnTo>
                  <a:lnTo>
                    <a:pt x="1" y="84"/>
                  </a:lnTo>
                  <a:lnTo>
                    <a:pt x="50" y="134"/>
                  </a:lnTo>
                  <a:cubicBezTo>
                    <a:pt x="84" y="134"/>
                    <a:pt x="117" y="118"/>
                    <a:pt x="134" y="100"/>
                  </a:cubicBezTo>
                  <a:lnTo>
                    <a:pt x="134" y="84"/>
                  </a:lnTo>
                  <a:lnTo>
                    <a:pt x="150" y="67"/>
                  </a:lnTo>
                  <a:lnTo>
                    <a:pt x="134" y="51"/>
                  </a:lnTo>
                  <a:cubicBezTo>
                    <a:pt x="134" y="18"/>
                    <a:pt x="101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4294;p76">
              <a:extLst>
                <a:ext uri="{FF2B5EF4-FFF2-40B4-BE49-F238E27FC236}">
                  <a16:creationId xmlns:a16="http://schemas.microsoft.com/office/drawing/2014/main" id="{730EBD2D-4D70-BD15-0C84-411EB9201107}"/>
                </a:ext>
              </a:extLst>
            </p:cNvPr>
            <p:cNvSpPr/>
            <p:nvPr/>
          </p:nvSpPr>
          <p:spPr>
            <a:xfrm>
              <a:off x="6300600" y="3628600"/>
              <a:ext cx="3375" cy="4200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1"/>
                  </a:moveTo>
                  <a:cubicBezTo>
                    <a:pt x="68" y="1"/>
                    <a:pt x="34" y="17"/>
                    <a:pt x="17" y="50"/>
                  </a:cubicBezTo>
                  <a:cubicBezTo>
                    <a:pt x="1" y="84"/>
                    <a:pt x="1" y="117"/>
                    <a:pt x="17" y="134"/>
                  </a:cubicBezTo>
                  <a:lnTo>
                    <a:pt x="34" y="150"/>
                  </a:lnTo>
                  <a:lnTo>
                    <a:pt x="50" y="168"/>
                  </a:lnTo>
                  <a:lnTo>
                    <a:pt x="84" y="150"/>
                  </a:lnTo>
                  <a:cubicBezTo>
                    <a:pt x="101" y="150"/>
                    <a:pt x="117" y="134"/>
                    <a:pt x="117" y="117"/>
                  </a:cubicBezTo>
                  <a:lnTo>
                    <a:pt x="134" y="101"/>
                  </a:lnTo>
                  <a:lnTo>
                    <a:pt x="117" y="101"/>
                  </a:lnTo>
                  <a:lnTo>
                    <a:pt x="134" y="68"/>
                  </a:lnTo>
                  <a:lnTo>
                    <a:pt x="134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4295;p76">
              <a:extLst>
                <a:ext uri="{FF2B5EF4-FFF2-40B4-BE49-F238E27FC236}">
                  <a16:creationId xmlns:a16="http://schemas.microsoft.com/office/drawing/2014/main" id="{D0B236A4-21F4-3522-2087-770A0AA04D64}"/>
                </a:ext>
              </a:extLst>
            </p:cNvPr>
            <p:cNvSpPr/>
            <p:nvPr/>
          </p:nvSpPr>
          <p:spPr>
            <a:xfrm>
              <a:off x="6228475" y="36703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" y="0"/>
                  </a:moveTo>
                  <a:lnTo>
                    <a:pt x="1" y="16"/>
                  </a:lnTo>
                  <a:lnTo>
                    <a:pt x="1" y="50"/>
                  </a:lnTo>
                  <a:lnTo>
                    <a:pt x="34" y="50"/>
                  </a:lnTo>
                  <a:cubicBezTo>
                    <a:pt x="51" y="50"/>
                    <a:pt x="51" y="34"/>
                    <a:pt x="51" y="34"/>
                  </a:cubicBezTo>
                  <a:cubicBezTo>
                    <a:pt x="51" y="34"/>
                    <a:pt x="67" y="16"/>
                    <a:pt x="51" y="16"/>
                  </a:cubicBezTo>
                  <a:lnTo>
                    <a:pt x="34" y="16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4296;p76">
              <a:extLst>
                <a:ext uri="{FF2B5EF4-FFF2-40B4-BE49-F238E27FC236}">
                  <a16:creationId xmlns:a16="http://schemas.microsoft.com/office/drawing/2014/main" id="{D4045039-27D8-4637-BBBC-032AD27DB38A}"/>
                </a:ext>
              </a:extLst>
            </p:cNvPr>
            <p:cNvSpPr/>
            <p:nvPr/>
          </p:nvSpPr>
          <p:spPr>
            <a:xfrm>
              <a:off x="6323950" y="36381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7" y="1"/>
                    <a:pt x="1" y="34"/>
                    <a:pt x="17" y="51"/>
                  </a:cubicBezTo>
                  <a:lnTo>
                    <a:pt x="34" y="51"/>
                  </a:lnTo>
                  <a:lnTo>
                    <a:pt x="67" y="34"/>
                  </a:lnTo>
                  <a:lnTo>
                    <a:pt x="67" y="18"/>
                  </a:lnTo>
                  <a:cubicBezTo>
                    <a:pt x="50" y="1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4297;p76">
              <a:extLst>
                <a:ext uri="{FF2B5EF4-FFF2-40B4-BE49-F238E27FC236}">
                  <a16:creationId xmlns:a16="http://schemas.microsoft.com/office/drawing/2014/main" id="{DD95D68A-FF7A-9BBA-F971-D9778B459BA7}"/>
                </a:ext>
              </a:extLst>
            </p:cNvPr>
            <p:cNvSpPr/>
            <p:nvPr/>
          </p:nvSpPr>
          <p:spPr>
            <a:xfrm>
              <a:off x="6267275" y="3611000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11" y="0"/>
                  </a:moveTo>
                  <a:cubicBezTo>
                    <a:pt x="95" y="0"/>
                    <a:pt x="74" y="4"/>
                    <a:pt x="49" y="21"/>
                  </a:cubicBezTo>
                  <a:lnTo>
                    <a:pt x="33" y="54"/>
                  </a:lnTo>
                  <a:cubicBezTo>
                    <a:pt x="33" y="54"/>
                    <a:pt x="33" y="71"/>
                    <a:pt x="16" y="71"/>
                  </a:cubicBezTo>
                  <a:cubicBezTo>
                    <a:pt x="0" y="121"/>
                    <a:pt x="16" y="171"/>
                    <a:pt x="49" y="187"/>
                  </a:cubicBezTo>
                  <a:lnTo>
                    <a:pt x="100" y="205"/>
                  </a:lnTo>
                  <a:cubicBezTo>
                    <a:pt x="109" y="207"/>
                    <a:pt x="117" y="209"/>
                    <a:pt x="125" y="209"/>
                  </a:cubicBezTo>
                  <a:cubicBezTo>
                    <a:pt x="161" y="209"/>
                    <a:pt x="189" y="181"/>
                    <a:pt x="216" y="154"/>
                  </a:cubicBezTo>
                  <a:lnTo>
                    <a:pt x="216" y="87"/>
                  </a:lnTo>
                  <a:cubicBezTo>
                    <a:pt x="200" y="38"/>
                    <a:pt x="167" y="5"/>
                    <a:pt x="149" y="5"/>
                  </a:cubicBezTo>
                  <a:cubicBezTo>
                    <a:pt x="141" y="5"/>
                    <a:pt x="129" y="0"/>
                    <a:pt x="11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4298;p76">
              <a:extLst>
                <a:ext uri="{FF2B5EF4-FFF2-40B4-BE49-F238E27FC236}">
                  <a16:creationId xmlns:a16="http://schemas.microsoft.com/office/drawing/2014/main" id="{C39080BE-8BF4-D0D0-30F5-83D9708B0CE2}"/>
                </a:ext>
              </a:extLst>
            </p:cNvPr>
            <p:cNvSpPr/>
            <p:nvPr/>
          </p:nvSpPr>
          <p:spPr>
            <a:xfrm>
              <a:off x="6310625" y="3623600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34" y="1"/>
                  </a:moveTo>
                  <a:lnTo>
                    <a:pt x="0" y="34"/>
                  </a:lnTo>
                  <a:cubicBezTo>
                    <a:pt x="0" y="50"/>
                    <a:pt x="0" y="83"/>
                    <a:pt x="16" y="117"/>
                  </a:cubicBezTo>
                  <a:lnTo>
                    <a:pt x="50" y="83"/>
                  </a:lnTo>
                  <a:lnTo>
                    <a:pt x="67" y="83"/>
                  </a:lnTo>
                  <a:lnTo>
                    <a:pt x="83" y="50"/>
                  </a:lnTo>
                  <a:lnTo>
                    <a:pt x="100" y="17"/>
                  </a:lnTo>
                  <a:lnTo>
                    <a:pt x="83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4299;p76">
              <a:extLst>
                <a:ext uri="{FF2B5EF4-FFF2-40B4-BE49-F238E27FC236}">
                  <a16:creationId xmlns:a16="http://schemas.microsoft.com/office/drawing/2014/main" id="{1499197C-60C0-7318-C96B-9C9F15BC2374}"/>
                </a:ext>
              </a:extLst>
            </p:cNvPr>
            <p:cNvSpPr/>
            <p:nvPr/>
          </p:nvSpPr>
          <p:spPr>
            <a:xfrm>
              <a:off x="6268100" y="3602575"/>
              <a:ext cx="7100" cy="5400"/>
            </a:xfrm>
            <a:custGeom>
              <a:avLst/>
              <a:gdLst/>
              <a:ahLst/>
              <a:cxnLst/>
              <a:rect l="l" t="t" r="r" b="b"/>
              <a:pathLst>
                <a:path w="284" h="216" extrusionOk="0">
                  <a:moveTo>
                    <a:pt x="99" y="1"/>
                  </a:moveTo>
                  <a:cubicBezTo>
                    <a:pt x="65" y="1"/>
                    <a:pt x="45" y="13"/>
                    <a:pt x="34" y="24"/>
                  </a:cubicBezTo>
                  <a:lnTo>
                    <a:pt x="0" y="108"/>
                  </a:lnTo>
                  <a:lnTo>
                    <a:pt x="16" y="124"/>
                  </a:lnTo>
                  <a:lnTo>
                    <a:pt x="34" y="157"/>
                  </a:lnTo>
                  <a:cubicBezTo>
                    <a:pt x="34" y="175"/>
                    <a:pt x="50" y="191"/>
                    <a:pt x="83" y="208"/>
                  </a:cubicBezTo>
                  <a:lnTo>
                    <a:pt x="116" y="208"/>
                  </a:lnTo>
                  <a:cubicBezTo>
                    <a:pt x="128" y="208"/>
                    <a:pt x="147" y="215"/>
                    <a:pt x="163" y="215"/>
                  </a:cubicBezTo>
                  <a:cubicBezTo>
                    <a:pt x="171" y="215"/>
                    <a:pt x="178" y="213"/>
                    <a:pt x="183" y="208"/>
                  </a:cubicBezTo>
                  <a:cubicBezTo>
                    <a:pt x="200" y="208"/>
                    <a:pt x="250" y="208"/>
                    <a:pt x="267" y="157"/>
                  </a:cubicBezTo>
                  <a:lnTo>
                    <a:pt x="267" y="141"/>
                  </a:lnTo>
                  <a:lnTo>
                    <a:pt x="267" y="124"/>
                  </a:lnTo>
                  <a:cubicBezTo>
                    <a:pt x="283" y="75"/>
                    <a:pt x="250" y="24"/>
                    <a:pt x="200" y="24"/>
                  </a:cubicBezTo>
                  <a:cubicBezTo>
                    <a:pt x="192" y="16"/>
                    <a:pt x="183" y="12"/>
                    <a:pt x="175" y="12"/>
                  </a:cubicBezTo>
                  <a:cubicBezTo>
                    <a:pt x="167" y="12"/>
                    <a:pt x="158" y="16"/>
                    <a:pt x="150" y="24"/>
                  </a:cubicBezTo>
                  <a:lnTo>
                    <a:pt x="150" y="8"/>
                  </a:lnTo>
                  <a:cubicBezTo>
                    <a:pt x="130" y="3"/>
                    <a:pt x="113" y="1"/>
                    <a:pt x="9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4300;p76">
              <a:extLst>
                <a:ext uri="{FF2B5EF4-FFF2-40B4-BE49-F238E27FC236}">
                  <a16:creationId xmlns:a16="http://schemas.microsoft.com/office/drawing/2014/main" id="{7D225289-3AA3-8574-1D04-480EC226F062}"/>
                </a:ext>
              </a:extLst>
            </p:cNvPr>
            <p:cNvSpPr/>
            <p:nvPr/>
          </p:nvSpPr>
          <p:spPr>
            <a:xfrm>
              <a:off x="6302275" y="3617775"/>
              <a:ext cx="3375" cy="3500"/>
            </a:xfrm>
            <a:custGeom>
              <a:avLst/>
              <a:gdLst/>
              <a:ahLst/>
              <a:cxnLst/>
              <a:rect l="l" t="t" r="r" b="b"/>
              <a:pathLst>
                <a:path w="135" h="140" extrusionOk="0">
                  <a:moveTo>
                    <a:pt x="67" y="0"/>
                  </a:moveTo>
                  <a:lnTo>
                    <a:pt x="50" y="16"/>
                  </a:lnTo>
                  <a:lnTo>
                    <a:pt x="34" y="16"/>
                  </a:lnTo>
                  <a:lnTo>
                    <a:pt x="17" y="34"/>
                  </a:lnTo>
                  <a:cubicBezTo>
                    <a:pt x="1" y="67"/>
                    <a:pt x="17" y="116"/>
                    <a:pt x="50" y="134"/>
                  </a:cubicBezTo>
                  <a:cubicBezTo>
                    <a:pt x="59" y="138"/>
                    <a:pt x="68" y="140"/>
                    <a:pt x="76" y="140"/>
                  </a:cubicBezTo>
                  <a:cubicBezTo>
                    <a:pt x="100" y="140"/>
                    <a:pt x="121" y="125"/>
                    <a:pt x="134" y="100"/>
                  </a:cubicBezTo>
                  <a:lnTo>
                    <a:pt x="134" y="67"/>
                  </a:lnTo>
                  <a:lnTo>
                    <a:pt x="134" y="50"/>
                  </a:lnTo>
                  <a:lnTo>
                    <a:pt x="117" y="34"/>
                  </a:lnTo>
                  <a:cubicBezTo>
                    <a:pt x="117" y="34"/>
                    <a:pt x="117" y="16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4301;p76">
              <a:extLst>
                <a:ext uri="{FF2B5EF4-FFF2-40B4-BE49-F238E27FC236}">
                  <a16:creationId xmlns:a16="http://schemas.microsoft.com/office/drawing/2014/main" id="{828179AB-1583-545B-1196-1F438BCECCE1}"/>
                </a:ext>
              </a:extLst>
            </p:cNvPr>
            <p:cNvSpPr/>
            <p:nvPr/>
          </p:nvSpPr>
          <p:spPr>
            <a:xfrm>
              <a:off x="6237250" y="3589425"/>
              <a:ext cx="6250" cy="6850"/>
            </a:xfrm>
            <a:custGeom>
              <a:avLst/>
              <a:gdLst/>
              <a:ahLst/>
              <a:cxnLst/>
              <a:rect l="l" t="t" r="r" b="b"/>
              <a:pathLst>
                <a:path w="250" h="274" extrusionOk="0">
                  <a:moveTo>
                    <a:pt x="167" y="0"/>
                  </a:moveTo>
                  <a:cubicBezTo>
                    <a:pt x="150" y="0"/>
                    <a:pt x="134" y="16"/>
                    <a:pt x="134" y="34"/>
                  </a:cubicBezTo>
                  <a:cubicBezTo>
                    <a:pt x="116" y="34"/>
                    <a:pt x="116" y="50"/>
                    <a:pt x="116" y="67"/>
                  </a:cubicBezTo>
                  <a:lnTo>
                    <a:pt x="116" y="83"/>
                  </a:lnTo>
                  <a:lnTo>
                    <a:pt x="116" y="100"/>
                  </a:lnTo>
                  <a:lnTo>
                    <a:pt x="83" y="100"/>
                  </a:lnTo>
                  <a:lnTo>
                    <a:pt x="67" y="116"/>
                  </a:lnTo>
                  <a:lnTo>
                    <a:pt x="67" y="100"/>
                  </a:lnTo>
                  <a:lnTo>
                    <a:pt x="34" y="116"/>
                  </a:lnTo>
                  <a:cubicBezTo>
                    <a:pt x="34" y="116"/>
                    <a:pt x="16" y="116"/>
                    <a:pt x="16" y="134"/>
                  </a:cubicBezTo>
                  <a:lnTo>
                    <a:pt x="0" y="167"/>
                  </a:lnTo>
                  <a:lnTo>
                    <a:pt x="16" y="201"/>
                  </a:lnTo>
                  <a:cubicBezTo>
                    <a:pt x="16" y="201"/>
                    <a:pt x="16" y="217"/>
                    <a:pt x="34" y="217"/>
                  </a:cubicBezTo>
                  <a:lnTo>
                    <a:pt x="34" y="234"/>
                  </a:lnTo>
                  <a:cubicBezTo>
                    <a:pt x="34" y="250"/>
                    <a:pt x="67" y="267"/>
                    <a:pt x="83" y="267"/>
                  </a:cubicBezTo>
                  <a:cubicBezTo>
                    <a:pt x="88" y="272"/>
                    <a:pt x="93" y="274"/>
                    <a:pt x="98" y="274"/>
                  </a:cubicBezTo>
                  <a:cubicBezTo>
                    <a:pt x="110" y="274"/>
                    <a:pt x="122" y="262"/>
                    <a:pt x="134" y="250"/>
                  </a:cubicBezTo>
                  <a:cubicBezTo>
                    <a:pt x="150" y="250"/>
                    <a:pt x="167" y="234"/>
                    <a:pt x="183" y="217"/>
                  </a:cubicBezTo>
                  <a:lnTo>
                    <a:pt x="183" y="201"/>
                  </a:lnTo>
                  <a:lnTo>
                    <a:pt x="183" y="183"/>
                  </a:lnTo>
                  <a:lnTo>
                    <a:pt x="183" y="167"/>
                  </a:lnTo>
                  <a:cubicBezTo>
                    <a:pt x="183" y="167"/>
                    <a:pt x="167" y="150"/>
                    <a:pt x="167" y="134"/>
                  </a:cubicBezTo>
                  <a:lnTo>
                    <a:pt x="201" y="134"/>
                  </a:lnTo>
                  <a:cubicBezTo>
                    <a:pt x="217" y="134"/>
                    <a:pt x="234" y="116"/>
                    <a:pt x="250" y="100"/>
                  </a:cubicBezTo>
                  <a:lnTo>
                    <a:pt x="250" y="34"/>
                  </a:lnTo>
                  <a:cubicBezTo>
                    <a:pt x="234" y="16"/>
                    <a:pt x="217" y="0"/>
                    <a:pt x="1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4302;p76">
              <a:extLst>
                <a:ext uri="{FF2B5EF4-FFF2-40B4-BE49-F238E27FC236}">
                  <a16:creationId xmlns:a16="http://schemas.microsoft.com/office/drawing/2014/main" id="{384107ED-6AEE-41F7-0D49-56BAB72DACBF}"/>
                </a:ext>
              </a:extLst>
            </p:cNvPr>
            <p:cNvSpPr/>
            <p:nvPr/>
          </p:nvSpPr>
          <p:spPr>
            <a:xfrm>
              <a:off x="6230150" y="35573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1" y="1"/>
                  </a:moveTo>
                  <a:cubicBezTo>
                    <a:pt x="34" y="1"/>
                    <a:pt x="34" y="1"/>
                    <a:pt x="34" y="18"/>
                  </a:cubicBezTo>
                  <a:cubicBezTo>
                    <a:pt x="18" y="34"/>
                    <a:pt x="0" y="34"/>
                    <a:pt x="0" y="52"/>
                  </a:cubicBezTo>
                  <a:lnTo>
                    <a:pt x="18" y="68"/>
                  </a:lnTo>
                  <a:lnTo>
                    <a:pt x="34" y="68"/>
                  </a:lnTo>
                  <a:lnTo>
                    <a:pt x="34" y="85"/>
                  </a:lnTo>
                  <a:lnTo>
                    <a:pt x="67" y="85"/>
                  </a:lnTo>
                  <a:lnTo>
                    <a:pt x="84" y="52"/>
                  </a:lnTo>
                  <a:lnTo>
                    <a:pt x="67" y="34"/>
                  </a:lnTo>
                  <a:lnTo>
                    <a:pt x="67" y="18"/>
                  </a:lnTo>
                  <a:cubicBezTo>
                    <a:pt x="67" y="18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4303;p76">
              <a:extLst>
                <a:ext uri="{FF2B5EF4-FFF2-40B4-BE49-F238E27FC236}">
                  <a16:creationId xmlns:a16="http://schemas.microsoft.com/office/drawing/2014/main" id="{DCBC6722-ADD6-0D72-78EC-F3992C6F9E0E}"/>
                </a:ext>
              </a:extLst>
            </p:cNvPr>
            <p:cNvSpPr/>
            <p:nvPr/>
          </p:nvSpPr>
          <p:spPr>
            <a:xfrm>
              <a:off x="6233475" y="359315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34" y="1"/>
                  </a:moveTo>
                  <a:lnTo>
                    <a:pt x="18" y="34"/>
                  </a:lnTo>
                  <a:lnTo>
                    <a:pt x="1" y="34"/>
                  </a:lnTo>
                  <a:lnTo>
                    <a:pt x="1" y="68"/>
                  </a:lnTo>
                  <a:lnTo>
                    <a:pt x="18" y="85"/>
                  </a:lnTo>
                  <a:lnTo>
                    <a:pt x="34" y="118"/>
                  </a:lnTo>
                  <a:lnTo>
                    <a:pt x="118" y="118"/>
                  </a:lnTo>
                  <a:lnTo>
                    <a:pt x="134" y="101"/>
                  </a:lnTo>
                  <a:lnTo>
                    <a:pt x="134" y="85"/>
                  </a:lnTo>
                  <a:lnTo>
                    <a:pt x="134" y="52"/>
                  </a:lnTo>
                  <a:lnTo>
                    <a:pt x="134" y="34"/>
                  </a:lnTo>
                  <a:lnTo>
                    <a:pt x="118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4304;p76">
              <a:extLst>
                <a:ext uri="{FF2B5EF4-FFF2-40B4-BE49-F238E27FC236}">
                  <a16:creationId xmlns:a16="http://schemas.microsoft.com/office/drawing/2014/main" id="{00FB8FEB-B8FF-1F1B-8F6C-7BA9D42B4BB7}"/>
                </a:ext>
              </a:extLst>
            </p:cNvPr>
            <p:cNvSpPr/>
            <p:nvPr/>
          </p:nvSpPr>
          <p:spPr>
            <a:xfrm>
              <a:off x="6292275" y="36194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83" y="0"/>
                  </a:moveTo>
                  <a:lnTo>
                    <a:pt x="50" y="16"/>
                  </a:lnTo>
                  <a:cubicBezTo>
                    <a:pt x="50" y="16"/>
                    <a:pt x="34" y="33"/>
                    <a:pt x="17" y="67"/>
                  </a:cubicBezTo>
                  <a:lnTo>
                    <a:pt x="0" y="100"/>
                  </a:lnTo>
                  <a:lnTo>
                    <a:pt x="0" y="116"/>
                  </a:lnTo>
                  <a:lnTo>
                    <a:pt x="17" y="149"/>
                  </a:lnTo>
                  <a:cubicBezTo>
                    <a:pt x="34" y="183"/>
                    <a:pt x="67" y="200"/>
                    <a:pt x="117" y="200"/>
                  </a:cubicBezTo>
                  <a:cubicBezTo>
                    <a:pt x="150" y="183"/>
                    <a:pt x="183" y="167"/>
                    <a:pt x="201" y="133"/>
                  </a:cubicBezTo>
                  <a:cubicBezTo>
                    <a:pt x="217" y="100"/>
                    <a:pt x="217" y="67"/>
                    <a:pt x="201" y="49"/>
                  </a:cubicBezTo>
                  <a:cubicBezTo>
                    <a:pt x="183" y="16"/>
                    <a:pt x="150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4305;p76">
              <a:extLst>
                <a:ext uri="{FF2B5EF4-FFF2-40B4-BE49-F238E27FC236}">
                  <a16:creationId xmlns:a16="http://schemas.microsoft.com/office/drawing/2014/main" id="{384A5FE9-F5B2-C5E6-FA55-0A0AC730ACFB}"/>
                </a:ext>
              </a:extLst>
            </p:cNvPr>
            <p:cNvSpPr/>
            <p:nvPr/>
          </p:nvSpPr>
          <p:spPr>
            <a:xfrm>
              <a:off x="6258500" y="3601100"/>
              <a:ext cx="5450" cy="5250"/>
            </a:xfrm>
            <a:custGeom>
              <a:avLst/>
              <a:gdLst/>
              <a:ahLst/>
              <a:cxnLst/>
              <a:rect l="l" t="t" r="r" b="b"/>
              <a:pathLst>
                <a:path w="218" h="210" extrusionOk="0">
                  <a:moveTo>
                    <a:pt x="67" y="0"/>
                  </a:move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34" y="34"/>
                  </a:lnTo>
                  <a:cubicBezTo>
                    <a:pt x="35" y="34"/>
                    <a:pt x="36" y="34"/>
                    <a:pt x="38" y="34"/>
                  </a:cubicBezTo>
                  <a:lnTo>
                    <a:pt x="38" y="34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51" y="183"/>
                  </a:lnTo>
                  <a:cubicBezTo>
                    <a:pt x="77" y="203"/>
                    <a:pt x="101" y="210"/>
                    <a:pt x="121" y="210"/>
                  </a:cubicBezTo>
                  <a:cubicBezTo>
                    <a:pt x="151" y="210"/>
                    <a:pt x="174" y="194"/>
                    <a:pt x="184" y="183"/>
                  </a:cubicBezTo>
                  <a:lnTo>
                    <a:pt x="218" y="100"/>
                  </a:lnTo>
                  <a:lnTo>
                    <a:pt x="218" y="83"/>
                  </a:lnTo>
                  <a:cubicBezTo>
                    <a:pt x="200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4306;p76">
              <a:extLst>
                <a:ext uri="{FF2B5EF4-FFF2-40B4-BE49-F238E27FC236}">
                  <a16:creationId xmlns:a16="http://schemas.microsoft.com/office/drawing/2014/main" id="{0B9D06F1-A59D-F1E4-F2F6-66502A15B8C9}"/>
                </a:ext>
              </a:extLst>
            </p:cNvPr>
            <p:cNvSpPr/>
            <p:nvPr/>
          </p:nvSpPr>
          <p:spPr>
            <a:xfrm>
              <a:off x="6310175" y="36607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" y="33"/>
                  </a:lnTo>
                  <a:lnTo>
                    <a:pt x="18" y="67"/>
                  </a:lnTo>
                  <a:lnTo>
                    <a:pt x="34" y="67"/>
                  </a:lnTo>
                  <a:cubicBezTo>
                    <a:pt x="52" y="67"/>
                    <a:pt x="52" y="67"/>
                    <a:pt x="52" y="51"/>
                  </a:cubicBezTo>
                  <a:cubicBezTo>
                    <a:pt x="68" y="33"/>
                    <a:pt x="68" y="33"/>
                    <a:pt x="52" y="17"/>
                  </a:cubicBezTo>
                  <a:cubicBezTo>
                    <a:pt x="52" y="0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4307;p76">
              <a:extLst>
                <a:ext uri="{FF2B5EF4-FFF2-40B4-BE49-F238E27FC236}">
                  <a16:creationId xmlns:a16="http://schemas.microsoft.com/office/drawing/2014/main" id="{7341D7B1-D062-16B1-0B27-EBEC377AF5BE}"/>
                </a:ext>
              </a:extLst>
            </p:cNvPr>
            <p:cNvSpPr/>
            <p:nvPr/>
          </p:nvSpPr>
          <p:spPr>
            <a:xfrm>
              <a:off x="6230150" y="3614000"/>
              <a:ext cx="5450" cy="5700"/>
            </a:xfrm>
            <a:custGeom>
              <a:avLst/>
              <a:gdLst/>
              <a:ahLst/>
              <a:cxnLst/>
              <a:rect l="l" t="t" r="r" b="b"/>
              <a:pathLst>
                <a:path w="218" h="228" extrusionOk="0">
                  <a:moveTo>
                    <a:pt x="100" y="1"/>
                  </a:moveTo>
                  <a:lnTo>
                    <a:pt x="84" y="18"/>
                  </a:lnTo>
                  <a:lnTo>
                    <a:pt x="67" y="34"/>
                  </a:lnTo>
                  <a:cubicBezTo>
                    <a:pt x="51" y="34"/>
                    <a:pt x="51" y="51"/>
                    <a:pt x="34" y="67"/>
                  </a:cubicBezTo>
                  <a:lnTo>
                    <a:pt x="34" y="85"/>
                  </a:lnTo>
                  <a:lnTo>
                    <a:pt x="34" y="118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18" y="185"/>
                  </a:lnTo>
                  <a:lnTo>
                    <a:pt x="18" y="201"/>
                  </a:lnTo>
                  <a:cubicBezTo>
                    <a:pt x="29" y="213"/>
                    <a:pt x="41" y="225"/>
                    <a:pt x="59" y="225"/>
                  </a:cubicBezTo>
                  <a:cubicBezTo>
                    <a:pt x="66" y="225"/>
                    <a:pt x="75" y="223"/>
                    <a:pt x="84" y="218"/>
                  </a:cubicBezTo>
                  <a:cubicBezTo>
                    <a:pt x="90" y="224"/>
                    <a:pt x="101" y="228"/>
                    <a:pt x="112" y="228"/>
                  </a:cubicBezTo>
                  <a:cubicBezTo>
                    <a:pt x="133" y="228"/>
                    <a:pt x="157" y="216"/>
                    <a:pt x="167" y="185"/>
                  </a:cubicBezTo>
                  <a:cubicBezTo>
                    <a:pt x="184" y="185"/>
                    <a:pt x="200" y="167"/>
                    <a:pt x="200" y="151"/>
                  </a:cubicBezTo>
                  <a:cubicBezTo>
                    <a:pt x="218" y="134"/>
                    <a:pt x="218" y="101"/>
                    <a:pt x="200" y="85"/>
                  </a:cubicBezTo>
                  <a:cubicBezTo>
                    <a:pt x="200" y="85"/>
                    <a:pt x="184" y="67"/>
                    <a:pt x="167" y="67"/>
                  </a:cubicBezTo>
                  <a:cubicBezTo>
                    <a:pt x="167" y="34"/>
                    <a:pt x="167" y="18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4308;p76">
              <a:extLst>
                <a:ext uri="{FF2B5EF4-FFF2-40B4-BE49-F238E27FC236}">
                  <a16:creationId xmlns:a16="http://schemas.microsoft.com/office/drawing/2014/main" id="{F0076C41-5DCF-D0C6-6256-081D01CE1976}"/>
                </a:ext>
              </a:extLst>
            </p:cNvPr>
            <p:cNvSpPr/>
            <p:nvPr/>
          </p:nvSpPr>
          <p:spPr>
            <a:xfrm>
              <a:off x="6286450" y="36640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cubicBezTo>
                    <a:pt x="16" y="1"/>
                    <a:pt x="0" y="1"/>
                    <a:pt x="0" y="18"/>
                  </a:cubicBezTo>
                  <a:lnTo>
                    <a:pt x="16" y="34"/>
                  </a:lnTo>
                  <a:cubicBezTo>
                    <a:pt x="16" y="51"/>
                    <a:pt x="16" y="51"/>
                    <a:pt x="33" y="51"/>
                  </a:cubicBezTo>
                  <a:cubicBezTo>
                    <a:pt x="49" y="51"/>
                    <a:pt x="49" y="51"/>
                    <a:pt x="49" y="34"/>
                  </a:cubicBezTo>
                  <a:lnTo>
                    <a:pt x="49" y="18"/>
                  </a:lnTo>
                  <a:cubicBezTo>
                    <a:pt x="49" y="18"/>
                    <a:pt x="33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4309;p76">
              <a:extLst>
                <a:ext uri="{FF2B5EF4-FFF2-40B4-BE49-F238E27FC236}">
                  <a16:creationId xmlns:a16="http://schemas.microsoft.com/office/drawing/2014/main" id="{F9063DD4-73EC-9D57-FE01-8D19E00234B9}"/>
                </a:ext>
              </a:extLst>
            </p:cNvPr>
            <p:cNvSpPr/>
            <p:nvPr/>
          </p:nvSpPr>
          <p:spPr>
            <a:xfrm>
              <a:off x="6233075" y="36402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0" y="1"/>
                  </a:moveTo>
                  <a:lnTo>
                    <a:pt x="17" y="17"/>
                  </a:lnTo>
                  <a:lnTo>
                    <a:pt x="17" y="34"/>
                  </a:lnTo>
                  <a:cubicBezTo>
                    <a:pt x="1" y="67"/>
                    <a:pt x="17" y="101"/>
                    <a:pt x="34" y="117"/>
                  </a:cubicBezTo>
                  <a:lnTo>
                    <a:pt x="67" y="117"/>
                  </a:lnTo>
                  <a:lnTo>
                    <a:pt x="83" y="134"/>
                  </a:lnTo>
                  <a:lnTo>
                    <a:pt x="117" y="117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7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4310;p76">
              <a:extLst>
                <a:ext uri="{FF2B5EF4-FFF2-40B4-BE49-F238E27FC236}">
                  <a16:creationId xmlns:a16="http://schemas.microsoft.com/office/drawing/2014/main" id="{BF7E43D1-F6D5-9B3D-D08F-4FAE76F0892E}"/>
                </a:ext>
              </a:extLst>
            </p:cNvPr>
            <p:cNvSpPr/>
            <p:nvPr/>
          </p:nvSpPr>
          <p:spPr>
            <a:xfrm>
              <a:off x="6262650" y="364817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8" y="1"/>
                  </a:moveTo>
                  <a:lnTo>
                    <a:pt x="34" y="18"/>
                  </a:lnTo>
                  <a:lnTo>
                    <a:pt x="18" y="34"/>
                  </a:lnTo>
                  <a:cubicBezTo>
                    <a:pt x="1" y="68"/>
                    <a:pt x="34" y="101"/>
                    <a:pt x="34" y="118"/>
                  </a:cubicBezTo>
                  <a:lnTo>
                    <a:pt x="68" y="134"/>
                  </a:lnTo>
                  <a:lnTo>
                    <a:pt x="101" y="134"/>
                  </a:lnTo>
                  <a:lnTo>
                    <a:pt x="134" y="118"/>
                  </a:lnTo>
                  <a:lnTo>
                    <a:pt x="134" y="101"/>
                  </a:lnTo>
                  <a:cubicBezTo>
                    <a:pt x="152" y="68"/>
                    <a:pt x="134" y="52"/>
                    <a:pt x="134" y="34"/>
                  </a:cubicBezTo>
                  <a:cubicBezTo>
                    <a:pt x="134" y="18"/>
                    <a:pt x="118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4311;p76">
              <a:extLst>
                <a:ext uri="{FF2B5EF4-FFF2-40B4-BE49-F238E27FC236}">
                  <a16:creationId xmlns:a16="http://schemas.microsoft.com/office/drawing/2014/main" id="{8C51C69E-DF53-437B-2083-DCD8B0D0CF9B}"/>
                </a:ext>
              </a:extLst>
            </p:cNvPr>
            <p:cNvSpPr/>
            <p:nvPr/>
          </p:nvSpPr>
          <p:spPr>
            <a:xfrm>
              <a:off x="6266825" y="36531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85" y="1"/>
                  </a:moveTo>
                  <a:cubicBezTo>
                    <a:pt x="51" y="1"/>
                    <a:pt x="18" y="18"/>
                    <a:pt x="18" y="34"/>
                  </a:cubicBezTo>
                  <a:lnTo>
                    <a:pt x="1" y="68"/>
                  </a:lnTo>
                  <a:lnTo>
                    <a:pt x="1" y="85"/>
                  </a:lnTo>
                  <a:lnTo>
                    <a:pt x="1" y="101"/>
                  </a:lnTo>
                  <a:lnTo>
                    <a:pt x="18" y="118"/>
                  </a:lnTo>
                  <a:lnTo>
                    <a:pt x="51" y="134"/>
                  </a:lnTo>
                  <a:lnTo>
                    <a:pt x="85" y="118"/>
                  </a:lnTo>
                  <a:cubicBezTo>
                    <a:pt x="85" y="118"/>
                    <a:pt x="101" y="118"/>
                    <a:pt x="118" y="101"/>
                  </a:cubicBezTo>
                  <a:lnTo>
                    <a:pt x="134" y="85"/>
                  </a:lnTo>
                  <a:lnTo>
                    <a:pt x="134" y="68"/>
                  </a:lnTo>
                  <a:lnTo>
                    <a:pt x="134" y="52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4312;p76">
              <a:extLst>
                <a:ext uri="{FF2B5EF4-FFF2-40B4-BE49-F238E27FC236}">
                  <a16:creationId xmlns:a16="http://schemas.microsoft.com/office/drawing/2014/main" id="{CD68151B-76F4-F12F-3EFC-3B8E0DF82C09}"/>
                </a:ext>
              </a:extLst>
            </p:cNvPr>
            <p:cNvSpPr/>
            <p:nvPr/>
          </p:nvSpPr>
          <p:spPr>
            <a:xfrm>
              <a:off x="6244325" y="36520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48" y="1"/>
                  </a:moveTo>
                  <a:cubicBezTo>
                    <a:pt x="34" y="1"/>
                    <a:pt x="17" y="5"/>
                    <a:pt x="0" y="13"/>
                  </a:cubicBezTo>
                  <a:lnTo>
                    <a:pt x="0" y="63"/>
                  </a:lnTo>
                  <a:lnTo>
                    <a:pt x="18" y="97"/>
                  </a:lnTo>
                  <a:lnTo>
                    <a:pt x="34" y="113"/>
                  </a:lnTo>
                  <a:cubicBezTo>
                    <a:pt x="34" y="113"/>
                    <a:pt x="51" y="130"/>
                    <a:pt x="84" y="130"/>
                  </a:cubicBezTo>
                  <a:cubicBezTo>
                    <a:pt x="100" y="130"/>
                    <a:pt x="118" y="113"/>
                    <a:pt x="134" y="97"/>
                  </a:cubicBezTo>
                  <a:lnTo>
                    <a:pt x="134" y="63"/>
                  </a:lnTo>
                  <a:lnTo>
                    <a:pt x="118" y="30"/>
                  </a:lnTo>
                  <a:lnTo>
                    <a:pt x="84" y="13"/>
                  </a:lnTo>
                  <a:cubicBezTo>
                    <a:pt x="76" y="5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4313;p76">
              <a:extLst>
                <a:ext uri="{FF2B5EF4-FFF2-40B4-BE49-F238E27FC236}">
                  <a16:creationId xmlns:a16="http://schemas.microsoft.com/office/drawing/2014/main" id="{BBDF93F6-206C-3EEC-8F54-FBE5369A6801}"/>
                </a:ext>
              </a:extLst>
            </p:cNvPr>
            <p:cNvSpPr/>
            <p:nvPr/>
          </p:nvSpPr>
          <p:spPr>
            <a:xfrm>
              <a:off x="6272275" y="363967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62" y="1"/>
                  </a:moveTo>
                  <a:cubicBezTo>
                    <a:pt x="153" y="1"/>
                    <a:pt x="143" y="3"/>
                    <a:pt x="134" y="7"/>
                  </a:cubicBezTo>
                  <a:cubicBezTo>
                    <a:pt x="100" y="7"/>
                    <a:pt x="83" y="41"/>
                    <a:pt x="67" y="58"/>
                  </a:cubicBezTo>
                  <a:lnTo>
                    <a:pt x="33" y="91"/>
                  </a:lnTo>
                  <a:cubicBezTo>
                    <a:pt x="0" y="158"/>
                    <a:pt x="33" y="207"/>
                    <a:pt x="67" y="225"/>
                  </a:cubicBezTo>
                  <a:lnTo>
                    <a:pt x="100" y="241"/>
                  </a:lnTo>
                  <a:lnTo>
                    <a:pt x="116" y="241"/>
                  </a:lnTo>
                  <a:lnTo>
                    <a:pt x="150" y="225"/>
                  </a:lnTo>
                  <a:cubicBezTo>
                    <a:pt x="183" y="225"/>
                    <a:pt x="216" y="207"/>
                    <a:pt x="250" y="158"/>
                  </a:cubicBezTo>
                  <a:cubicBezTo>
                    <a:pt x="250" y="141"/>
                    <a:pt x="250" y="125"/>
                    <a:pt x="267" y="107"/>
                  </a:cubicBezTo>
                  <a:lnTo>
                    <a:pt x="250" y="74"/>
                  </a:lnTo>
                  <a:lnTo>
                    <a:pt x="250" y="58"/>
                  </a:lnTo>
                  <a:lnTo>
                    <a:pt x="216" y="25"/>
                  </a:lnTo>
                  <a:cubicBezTo>
                    <a:pt x="205" y="12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4314;p76">
              <a:extLst>
                <a:ext uri="{FF2B5EF4-FFF2-40B4-BE49-F238E27FC236}">
                  <a16:creationId xmlns:a16="http://schemas.microsoft.com/office/drawing/2014/main" id="{C20495A9-51A3-C469-11EB-D5508FFE0D7A}"/>
                </a:ext>
              </a:extLst>
            </p:cNvPr>
            <p:cNvSpPr/>
            <p:nvPr/>
          </p:nvSpPr>
          <p:spPr>
            <a:xfrm>
              <a:off x="6290600" y="364902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34" y="0"/>
                  </a:moveTo>
                  <a:cubicBezTo>
                    <a:pt x="34" y="18"/>
                    <a:pt x="17" y="18"/>
                    <a:pt x="1" y="34"/>
                  </a:cubicBezTo>
                  <a:lnTo>
                    <a:pt x="67" y="67"/>
                  </a:lnTo>
                  <a:lnTo>
                    <a:pt x="84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4315;p76">
              <a:extLst>
                <a:ext uri="{FF2B5EF4-FFF2-40B4-BE49-F238E27FC236}">
                  <a16:creationId xmlns:a16="http://schemas.microsoft.com/office/drawing/2014/main" id="{F1897656-CEC1-1485-C598-47E737775743}"/>
                </a:ext>
              </a:extLst>
            </p:cNvPr>
            <p:cNvSpPr/>
            <p:nvPr/>
          </p:nvSpPr>
          <p:spPr>
            <a:xfrm>
              <a:off x="6338125" y="35731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0"/>
                  </a:moveTo>
                  <a:lnTo>
                    <a:pt x="1" y="18"/>
                  </a:lnTo>
                  <a:lnTo>
                    <a:pt x="17" y="34"/>
                  </a:lnTo>
                  <a:lnTo>
                    <a:pt x="17" y="51"/>
                  </a:lnTo>
                  <a:lnTo>
                    <a:pt x="50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4316;p76">
              <a:extLst>
                <a:ext uri="{FF2B5EF4-FFF2-40B4-BE49-F238E27FC236}">
                  <a16:creationId xmlns:a16="http://schemas.microsoft.com/office/drawing/2014/main" id="{6EB57F42-B103-C59A-73D6-4FE325A81A81}"/>
                </a:ext>
              </a:extLst>
            </p:cNvPr>
            <p:cNvSpPr/>
            <p:nvPr/>
          </p:nvSpPr>
          <p:spPr>
            <a:xfrm>
              <a:off x="6220150" y="36419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3" y="0"/>
                  </a:moveTo>
                  <a:lnTo>
                    <a:pt x="0" y="16"/>
                  </a:lnTo>
                  <a:lnTo>
                    <a:pt x="0" y="83"/>
                  </a:lnTo>
                  <a:lnTo>
                    <a:pt x="51" y="134"/>
                  </a:lnTo>
                  <a:lnTo>
                    <a:pt x="84" y="116"/>
                  </a:lnTo>
                  <a:lnTo>
                    <a:pt x="100" y="116"/>
                  </a:lnTo>
                  <a:lnTo>
                    <a:pt x="118" y="100"/>
                  </a:lnTo>
                  <a:cubicBezTo>
                    <a:pt x="134" y="83"/>
                    <a:pt x="134" y="34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4317;p76">
              <a:extLst>
                <a:ext uri="{FF2B5EF4-FFF2-40B4-BE49-F238E27FC236}">
                  <a16:creationId xmlns:a16="http://schemas.microsoft.com/office/drawing/2014/main" id="{CB309562-7788-039C-ADF4-9034F1827FE0}"/>
                </a:ext>
              </a:extLst>
            </p:cNvPr>
            <p:cNvSpPr/>
            <p:nvPr/>
          </p:nvSpPr>
          <p:spPr>
            <a:xfrm>
              <a:off x="6285175" y="36498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8" y="1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18" y="118"/>
                  </a:lnTo>
                  <a:cubicBezTo>
                    <a:pt x="34" y="134"/>
                    <a:pt x="67" y="134"/>
                    <a:pt x="84" y="134"/>
                  </a:cubicBezTo>
                  <a:cubicBezTo>
                    <a:pt x="100" y="118"/>
                    <a:pt x="118" y="118"/>
                    <a:pt x="118" y="101"/>
                  </a:cubicBezTo>
                  <a:cubicBezTo>
                    <a:pt x="134" y="67"/>
                    <a:pt x="134" y="51"/>
                    <a:pt x="118" y="34"/>
                  </a:cubicBezTo>
                  <a:cubicBezTo>
                    <a:pt x="118" y="18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4318;p76">
              <a:extLst>
                <a:ext uri="{FF2B5EF4-FFF2-40B4-BE49-F238E27FC236}">
                  <a16:creationId xmlns:a16="http://schemas.microsoft.com/office/drawing/2014/main" id="{27215015-0516-8051-6279-877610600017}"/>
                </a:ext>
              </a:extLst>
            </p:cNvPr>
            <p:cNvSpPr/>
            <p:nvPr/>
          </p:nvSpPr>
          <p:spPr>
            <a:xfrm>
              <a:off x="6205125" y="3672800"/>
              <a:ext cx="1700" cy="2000"/>
            </a:xfrm>
            <a:custGeom>
              <a:avLst/>
              <a:gdLst/>
              <a:ahLst/>
              <a:cxnLst/>
              <a:rect l="l" t="t" r="r" b="b"/>
              <a:pathLst>
                <a:path w="68" h="80" extrusionOk="0">
                  <a:moveTo>
                    <a:pt x="34" y="0"/>
                  </a:moveTo>
                  <a:cubicBezTo>
                    <a:pt x="18" y="16"/>
                    <a:pt x="1" y="34"/>
                    <a:pt x="18" y="67"/>
                  </a:cubicBezTo>
                  <a:cubicBezTo>
                    <a:pt x="26" y="75"/>
                    <a:pt x="30" y="79"/>
                    <a:pt x="34" y="79"/>
                  </a:cubicBezTo>
                  <a:cubicBezTo>
                    <a:pt x="39" y="79"/>
                    <a:pt x="43" y="75"/>
                    <a:pt x="52" y="67"/>
                  </a:cubicBezTo>
                  <a:cubicBezTo>
                    <a:pt x="52" y="67"/>
                    <a:pt x="68" y="67"/>
                    <a:pt x="68" y="50"/>
                  </a:cubicBezTo>
                  <a:lnTo>
                    <a:pt x="68" y="16"/>
                  </a:lnTo>
                  <a:cubicBezTo>
                    <a:pt x="52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4319;p76">
              <a:extLst>
                <a:ext uri="{FF2B5EF4-FFF2-40B4-BE49-F238E27FC236}">
                  <a16:creationId xmlns:a16="http://schemas.microsoft.com/office/drawing/2014/main" id="{4B74AA8B-BFF3-798B-A8F2-BE5487768C3C}"/>
                </a:ext>
              </a:extLst>
            </p:cNvPr>
            <p:cNvSpPr/>
            <p:nvPr/>
          </p:nvSpPr>
          <p:spPr>
            <a:xfrm>
              <a:off x="6268100" y="37140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6" y="0"/>
                  </a:moveTo>
                  <a:cubicBezTo>
                    <a:pt x="0" y="34"/>
                    <a:pt x="16" y="51"/>
                    <a:pt x="16" y="67"/>
                  </a:cubicBezTo>
                  <a:lnTo>
                    <a:pt x="50" y="67"/>
                  </a:lnTo>
                  <a:lnTo>
                    <a:pt x="50" y="51"/>
                  </a:lnTo>
                  <a:cubicBezTo>
                    <a:pt x="67" y="34"/>
                    <a:pt x="67" y="34"/>
                    <a:pt x="67" y="18"/>
                  </a:cubicBez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4320;p76">
              <a:extLst>
                <a:ext uri="{FF2B5EF4-FFF2-40B4-BE49-F238E27FC236}">
                  <a16:creationId xmlns:a16="http://schemas.microsoft.com/office/drawing/2014/main" id="{310030FC-D3EE-AD83-D91F-42A07D5EBD9B}"/>
                </a:ext>
              </a:extLst>
            </p:cNvPr>
            <p:cNvSpPr/>
            <p:nvPr/>
          </p:nvSpPr>
          <p:spPr>
            <a:xfrm>
              <a:off x="6274775" y="3647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1"/>
                  </a:moveTo>
                  <a:lnTo>
                    <a:pt x="16" y="18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16" y="118"/>
                  </a:lnTo>
                  <a:cubicBezTo>
                    <a:pt x="34" y="134"/>
                    <a:pt x="67" y="134"/>
                    <a:pt x="83" y="134"/>
                  </a:cubicBezTo>
                  <a:cubicBezTo>
                    <a:pt x="100" y="134"/>
                    <a:pt x="116" y="118"/>
                    <a:pt x="116" y="101"/>
                  </a:cubicBezTo>
                  <a:cubicBezTo>
                    <a:pt x="134" y="67"/>
                    <a:pt x="134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4321;p76">
              <a:extLst>
                <a:ext uri="{FF2B5EF4-FFF2-40B4-BE49-F238E27FC236}">
                  <a16:creationId xmlns:a16="http://schemas.microsoft.com/office/drawing/2014/main" id="{18C72C92-A6D5-A980-C6C8-A6A0773E9224}"/>
                </a:ext>
              </a:extLst>
            </p:cNvPr>
            <p:cNvSpPr/>
            <p:nvPr/>
          </p:nvSpPr>
          <p:spPr>
            <a:xfrm>
              <a:off x="6235150" y="3650675"/>
              <a:ext cx="3800" cy="4200"/>
            </a:xfrm>
            <a:custGeom>
              <a:avLst/>
              <a:gdLst/>
              <a:ahLst/>
              <a:cxnLst/>
              <a:rect l="l" t="t" r="r" b="b"/>
              <a:pathLst>
                <a:path w="152" h="168" extrusionOk="0">
                  <a:moveTo>
                    <a:pt x="67" y="1"/>
                  </a:moveTo>
                  <a:lnTo>
                    <a:pt x="34" y="18"/>
                  </a:lnTo>
                  <a:cubicBezTo>
                    <a:pt x="0" y="101"/>
                    <a:pt x="34" y="134"/>
                    <a:pt x="51" y="152"/>
                  </a:cubicBezTo>
                  <a:lnTo>
                    <a:pt x="67" y="118"/>
                  </a:lnTo>
                  <a:lnTo>
                    <a:pt x="84" y="134"/>
                  </a:lnTo>
                  <a:lnTo>
                    <a:pt x="84" y="168"/>
                  </a:lnTo>
                  <a:cubicBezTo>
                    <a:pt x="118" y="152"/>
                    <a:pt x="134" y="134"/>
                    <a:pt x="151" y="118"/>
                  </a:cubicBezTo>
                  <a:cubicBezTo>
                    <a:pt x="151" y="85"/>
                    <a:pt x="151" y="68"/>
                    <a:pt x="134" y="34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4322;p76">
              <a:extLst>
                <a:ext uri="{FF2B5EF4-FFF2-40B4-BE49-F238E27FC236}">
                  <a16:creationId xmlns:a16="http://schemas.microsoft.com/office/drawing/2014/main" id="{054F983D-5E93-09A5-4BDD-F5CD9F415379}"/>
                </a:ext>
              </a:extLst>
            </p:cNvPr>
            <p:cNvSpPr/>
            <p:nvPr/>
          </p:nvSpPr>
          <p:spPr>
            <a:xfrm>
              <a:off x="6243925" y="3656700"/>
              <a:ext cx="3350" cy="3625"/>
            </a:xfrm>
            <a:custGeom>
              <a:avLst/>
              <a:gdLst/>
              <a:ahLst/>
              <a:cxnLst/>
              <a:rect l="l" t="t" r="r" b="b"/>
              <a:pathLst>
                <a:path w="134" h="145" extrusionOk="0">
                  <a:moveTo>
                    <a:pt x="60" y="1"/>
                  </a:moveTo>
                  <a:cubicBezTo>
                    <a:pt x="45" y="1"/>
                    <a:pt x="29" y="7"/>
                    <a:pt x="16" y="27"/>
                  </a:cubicBezTo>
                  <a:lnTo>
                    <a:pt x="0" y="60"/>
                  </a:lnTo>
                  <a:lnTo>
                    <a:pt x="0" y="77"/>
                  </a:lnTo>
                  <a:lnTo>
                    <a:pt x="34" y="93"/>
                  </a:lnTo>
                  <a:lnTo>
                    <a:pt x="67" y="111"/>
                  </a:lnTo>
                  <a:lnTo>
                    <a:pt x="83" y="144"/>
                  </a:lnTo>
                  <a:lnTo>
                    <a:pt x="100" y="127"/>
                  </a:lnTo>
                  <a:lnTo>
                    <a:pt x="116" y="111"/>
                  </a:lnTo>
                  <a:lnTo>
                    <a:pt x="134" y="93"/>
                  </a:lnTo>
                  <a:lnTo>
                    <a:pt x="134" y="60"/>
                  </a:lnTo>
                  <a:lnTo>
                    <a:pt x="116" y="44"/>
                  </a:lnTo>
                  <a:lnTo>
                    <a:pt x="116" y="27"/>
                  </a:lnTo>
                  <a:cubicBezTo>
                    <a:pt x="107" y="17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4323;p76">
              <a:extLst>
                <a:ext uri="{FF2B5EF4-FFF2-40B4-BE49-F238E27FC236}">
                  <a16:creationId xmlns:a16="http://schemas.microsoft.com/office/drawing/2014/main" id="{BD981BFE-AD12-8DF3-A7F8-BFBF2A9935B4}"/>
                </a:ext>
              </a:extLst>
            </p:cNvPr>
            <p:cNvSpPr/>
            <p:nvPr/>
          </p:nvSpPr>
          <p:spPr>
            <a:xfrm>
              <a:off x="6240150" y="3622350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51" y="0"/>
                  </a:moveTo>
                  <a:lnTo>
                    <a:pt x="34" y="17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51" y="200"/>
                  </a:lnTo>
                  <a:cubicBezTo>
                    <a:pt x="68" y="209"/>
                    <a:pt x="89" y="213"/>
                    <a:pt x="109" y="213"/>
                  </a:cubicBezTo>
                  <a:cubicBezTo>
                    <a:pt x="130" y="213"/>
                    <a:pt x="151" y="209"/>
                    <a:pt x="167" y="200"/>
                  </a:cubicBezTo>
                  <a:lnTo>
                    <a:pt x="201" y="151"/>
                  </a:lnTo>
                  <a:lnTo>
                    <a:pt x="201" y="117"/>
                  </a:lnTo>
                  <a:lnTo>
                    <a:pt x="201" y="67"/>
                  </a:lnTo>
                  <a:cubicBezTo>
                    <a:pt x="167" y="0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4324;p76">
              <a:extLst>
                <a:ext uri="{FF2B5EF4-FFF2-40B4-BE49-F238E27FC236}">
                  <a16:creationId xmlns:a16="http://schemas.microsoft.com/office/drawing/2014/main" id="{F3D93387-883D-FF96-8B39-35BE3741AFC6}"/>
                </a:ext>
              </a:extLst>
            </p:cNvPr>
            <p:cNvSpPr/>
            <p:nvPr/>
          </p:nvSpPr>
          <p:spPr>
            <a:xfrm>
              <a:off x="6264750" y="3637350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4" y="0"/>
                  </a:moveTo>
                  <a:lnTo>
                    <a:pt x="68" y="18"/>
                  </a:lnTo>
                  <a:lnTo>
                    <a:pt x="17" y="67"/>
                  </a:lnTo>
                  <a:cubicBezTo>
                    <a:pt x="1" y="118"/>
                    <a:pt x="17" y="151"/>
                    <a:pt x="34" y="167"/>
                  </a:cubicBezTo>
                  <a:cubicBezTo>
                    <a:pt x="50" y="218"/>
                    <a:pt x="101" y="218"/>
                    <a:pt x="117" y="218"/>
                  </a:cubicBezTo>
                  <a:lnTo>
                    <a:pt x="168" y="200"/>
                  </a:lnTo>
                  <a:lnTo>
                    <a:pt x="184" y="200"/>
                  </a:lnTo>
                  <a:lnTo>
                    <a:pt x="201" y="167"/>
                  </a:lnTo>
                  <a:lnTo>
                    <a:pt x="217" y="151"/>
                  </a:lnTo>
                  <a:lnTo>
                    <a:pt x="217" y="67"/>
                  </a:lnTo>
                  <a:cubicBezTo>
                    <a:pt x="201" y="51"/>
                    <a:pt x="184" y="18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4325;p76">
              <a:extLst>
                <a:ext uri="{FF2B5EF4-FFF2-40B4-BE49-F238E27FC236}">
                  <a16:creationId xmlns:a16="http://schemas.microsoft.com/office/drawing/2014/main" id="{273F9B58-DA59-0B43-00BD-9F655F9A3B02}"/>
                </a:ext>
              </a:extLst>
            </p:cNvPr>
            <p:cNvSpPr/>
            <p:nvPr/>
          </p:nvSpPr>
          <p:spPr>
            <a:xfrm>
              <a:off x="6220575" y="362777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67" y="0"/>
                  </a:moveTo>
                  <a:lnTo>
                    <a:pt x="34" y="17"/>
                  </a:lnTo>
                  <a:cubicBezTo>
                    <a:pt x="34" y="17"/>
                    <a:pt x="16" y="17"/>
                    <a:pt x="16" y="34"/>
                  </a:cubicBezTo>
                  <a:lnTo>
                    <a:pt x="0" y="50"/>
                  </a:lnTo>
                  <a:lnTo>
                    <a:pt x="16" y="83"/>
                  </a:lnTo>
                  <a:cubicBezTo>
                    <a:pt x="16" y="101"/>
                    <a:pt x="16" y="101"/>
                    <a:pt x="34" y="117"/>
                  </a:cubicBezTo>
                  <a:lnTo>
                    <a:pt x="83" y="117"/>
                  </a:lnTo>
                  <a:cubicBezTo>
                    <a:pt x="101" y="117"/>
                    <a:pt x="101" y="101"/>
                    <a:pt x="117" y="101"/>
                  </a:cubicBezTo>
                  <a:lnTo>
                    <a:pt x="117" y="67"/>
                  </a:lnTo>
                  <a:lnTo>
                    <a:pt x="117" y="34"/>
                  </a:lnTo>
                  <a:cubicBezTo>
                    <a:pt x="117" y="34"/>
                    <a:pt x="101" y="17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4326;p76">
              <a:extLst>
                <a:ext uri="{FF2B5EF4-FFF2-40B4-BE49-F238E27FC236}">
                  <a16:creationId xmlns:a16="http://schemas.microsoft.com/office/drawing/2014/main" id="{E94EB944-CEF0-9389-21D1-10FABCC209FF}"/>
                </a:ext>
              </a:extLst>
            </p:cNvPr>
            <p:cNvSpPr/>
            <p:nvPr/>
          </p:nvSpPr>
          <p:spPr>
            <a:xfrm>
              <a:off x="6221800" y="3613425"/>
              <a:ext cx="3800" cy="3100"/>
            </a:xfrm>
            <a:custGeom>
              <a:avLst/>
              <a:gdLst/>
              <a:ahLst/>
              <a:cxnLst/>
              <a:rect l="l" t="t" r="r" b="b"/>
              <a:pathLst>
                <a:path w="152" h="124" extrusionOk="0">
                  <a:moveTo>
                    <a:pt x="93" y="0"/>
                  </a:moveTo>
                  <a:cubicBezTo>
                    <a:pt x="86" y="0"/>
                    <a:pt x="77" y="2"/>
                    <a:pt x="68" y="8"/>
                  </a:cubicBezTo>
                  <a:lnTo>
                    <a:pt x="52" y="8"/>
                  </a:lnTo>
                  <a:lnTo>
                    <a:pt x="18" y="24"/>
                  </a:lnTo>
                  <a:lnTo>
                    <a:pt x="1" y="41"/>
                  </a:lnTo>
                  <a:lnTo>
                    <a:pt x="1" y="90"/>
                  </a:lnTo>
                  <a:cubicBezTo>
                    <a:pt x="18" y="108"/>
                    <a:pt x="34" y="124"/>
                    <a:pt x="52" y="124"/>
                  </a:cubicBezTo>
                  <a:lnTo>
                    <a:pt x="101" y="124"/>
                  </a:lnTo>
                  <a:cubicBezTo>
                    <a:pt x="134" y="108"/>
                    <a:pt x="152" y="108"/>
                    <a:pt x="152" y="74"/>
                  </a:cubicBezTo>
                  <a:lnTo>
                    <a:pt x="152" y="57"/>
                  </a:lnTo>
                  <a:lnTo>
                    <a:pt x="152" y="41"/>
                  </a:lnTo>
                  <a:lnTo>
                    <a:pt x="134" y="24"/>
                  </a:lnTo>
                  <a:cubicBezTo>
                    <a:pt x="123" y="12"/>
                    <a:pt x="111" y="0"/>
                    <a:pt x="9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4327;p76">
              <a:extLst>
                <a:ext uri="{FF2B5EF4-FFF2-40B4-BE49-F238E27FC236}">
                  <a16:creationId xmlns:a16="http://schemas.microsoft.com/office/drawing/2014/main" id="{7C25C102-EC8B-E332-2218-EEE666E2E745}"/>
                </a:ext>
              </a:extLst>
            </p:cNvPr>
            <p:cNvSpPr/>
            <p:nvPr/>
          </p:nvSpPr>
          <p:spPr>
            <a:xfrm>
              <a:off x="6226800" y="3600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85" y="1"/>
                  </a:moveTo>
                  <a:cubicBezTo>
                    <a:pt x="68" y="1"/>
                    <a:pt x="34" y="1"/>
                    <a:pt x="18" y="34"/>
                  </a:cubicBezTo>
                  <a:lnTo>
                    <a:pt x="1" y="68"/>
                  </a:lnTo>
                  <a:lnTo>
                    <a:pt x="18" y="101"/>
                  </a:lnTo>
                  <a:cubicBezTo>
                    <a:pt x="34" y="117"/>
                    <a:pt x="52" y="134"/>
                    <a:pt x="68" y="134"/>
                  </a:cubicBezTo>
                  <a:lnTo>
                    <a:pt x="85" y="134"/>
                  </a:lnTo>
                  <a:lnTo>
                    <a:pt x="101" y="117"/>
                  </a:lnTo>
                  <a:lnTo>
                    <a:pt x="118" y="101"/>
                  </a:lnTo>
                  <a:lnTo>
                    <a:pt x="134" y="101"/>
                  </a:lnTo>
                  <a:lnTo>
                    <a:pt x="134" y="84"/>
                  </a:lnTo>
                  <a:lnTo>
                    <a:pt x="134" y="68"/>
                  </a:lnTo>
                  <a:lnTo>
                    <a:pt x="134" y="50"/>
                  </a:lnTo>
                  <a:cubicBezTo>
                    <a:pt x="118" y="17"/>
                    <a:pt x="85" y="17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4328;p76">
              <a:extLst>
                <a:ext uri="{FF2B5EF4-FFF2-40B4-BE49-F238E27FC236}">
                  <a16:creationId xmlns:a16="http://schemas.microsoft.com/office/drawing/2014/main" id="{2DA3D577-DC97-DEBF-9450-21BACE3778E1}"/>
                </a:ext>
              </a:extLst>
            </p:cNvPr>
            <p:cNvSpPr/>
            <p:nvPr/>
          </p:nvSpPr>
          <p:spPr>
            <a:xfrm>
              <a:off x="6272275" y="362277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0" y="0"/>
                  </a:moveTo>
                  <a:cubicBezTo>
                    <a:pt x="49" y="0"/>
                    <a:pt x="33" y="16"/>
                    <a:pt x="16" y="50"/>
                  </a:cubicBezTo>
                  <a:lnTo>
                    <a:pt x="0" y="100"/>
                  </a:lnTo>
                  <a:cubicBezTo>
                    <a:pt x="0" y="150"/>
                    <a:pt x="33" y="183"/>
                    <a:pt x="49" y="183"/>
                  </a:cubicBezTo>
                  <a:lnTo>
                    <a:pt x="100" y="200"/>
                  </a:lnTo>
                  <a:lnTo>
                    <a:pt x="116" y="200"/>
                  </a:lnTo>
                  <a:lnTo>
                    <a:pt x="150" y="183"/>
                  </a:lnTo>
                  <a:cubicBezTo>
                    <a:pt x="167" y="183"/>
                    <a:pt x="183" y="167"/>
                    <a:pt x="200" y="134"/>
                  </a:cubicBezTo>
                  <a:cubicBezTo>
                    <a:pt x="216" y="83"/>
                    <a:pt x="200" y="34"/>
                    <a:pt x="150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4329;p76">
              <a:extLst>
                <a:ext uri="{FF2B5EF4-FFF2-40B4-BE49-F238E27FC236}">
                  <a16:creationId xmlns:a16="http://schemas.microsoft.com/office/drawing/2014/main" id="{8C303266-086D-2EF9-B32B-F00165C23207}"/>
                </a:ext>
              </a:extLst>
            </p:cNvPr>
            <p:cNvSpPr/>
            <p:nvPr/>
          </p:nvSpPr>
          <p:spPr>
            <a:xfrm>
              <a:off x="6222250" y="369865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0"/>
                    <a:pt x="0" y="16"/>
                    <a:pt x="0" y="16"/>
                  </a:cubicBezTo>
                  <a:cubicBezTo>
                    <a:pt x="16" y="34"/>
                    <a:pt x="34" y="50"/>
                    <a:pt x="50" y="50"/>
                  </a:cubicBezTo>
                  <a:lnTo>
                    <a:pt x="67" y="50"/>
                  </a:lnTo>
                  <a:lnTo>
                    <a:pt x="67" y="34"/>
                  </a:lnTo>
                  <a:cubicBezTo>
                    <a:pt x="67" y="16"/>
                    <a:pt x="67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4330;p76">
              <a:extLst>
                <a:ext uri="{FF2B5EF4-FFF2-40B4-BE49-F238E27FC236}">
                  <a16:creationId xmlns:a16="http://schemas.microsoft.com/office/drawing/2014/main" id="{C0D1BBF6-4755-1A8A-E662-212B8B1EEE7F}"/>
                </a:ext>
              </a:extLst>
            </p:cNvPr>
            <p:cNvSpPr/>
            <p:nvPr/>
          </p:nvSpPr>
          <p:spPr>
            <a:xfrm>
              <a:off x="6208475" y="3642350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34" y="0"/>
                  </a:moveTo>
                  <a:cubicBezTo>
                    <a:pt x="18" y="0"/>
                    <a:pt x="0" y="18"/>
                    <a:pt x="0" y="34"/>
                  </a:cubicBezTo>
                  <a:lnTo>
                    <a:pt x="0" y="51"/>
                  </a:lnTo>
                  <a:cubicBezTo>
                    <a:pt x="11" y="56"/>
                    <a:pt x="21" y="58"/>
                    <a:pt x="29" y="58"/>
                  </a:cubicBezTo>
                  <a:cubicBezTo>
                    <a:pt x="45" y="58"/>
                    <a:pt x="56" y="51"/>
                    <a:pt x="67" y="51"/>
                  </a:cubicBezTo>
                  <a:lnTo>
                    <a:pt x="67" y="34"/>
                  </a:lnTo>
                  <a:cubicBezTo>
                    <a:pt x="51" y="18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4331;p76">
              <a:extLst>
                <a:ext uri="{FF2B5EF4-FFF2-40B4-BE49-F238E27FC236}">
                  <a16:creationId xmlns:a16="http://schemas.microsoft.com/office/drawing/2014/main" id="{8F79FF10-52B9-935D-5186-3B3835EFEA3C}"/>
                </a:ext>
              </a:extLst>
            </p:cNvPr>
            <p:cNvSpPr/>
            <p:nvPr/>
          </p:nvSpPr>
          <p:spPr>
            <a:xfrm>
              <a:off x="6231825" y="3632775"/>
              <a:ext cx="3350" cy="267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51" y="1"/>
                  </a:moveTo>
                  <a:cubicBezTo>
                    <a:pt x="51" y="1"/>
                    <a:pt x="33" y="1"/>
                    <a:pt x="33" y="17"/>
                  </a:cubicBezTo>
                  <a:lnTo>
                    <a:pt x="0" y="17"/>
                  </a:lnTo>
                  <a:lnTo>
                    <a:pt x="0" y="67"/>
                  </a:lnTo>
                  <a:cubicBezTo>
                    <a:pt x="17" y="83"/>
                    <a:pt x="17" y="101"/>
                    <a:pt x="33" y="101"/>
                  </a:cubicBezTo>
                  <a:cubicBezTo>
                    <a:pt x="42" y="105"/>
                    <a:pt x="52" y="107"/>
                    <a:pt x="63" y="107"/>
                  </a:cubicBezTo>
                  <a:cubicBezTo>
                    <a:pt x="91" y="107"/>
                    <a:pt x="122" y="92"/>
                    <a:pt x="133" y="67"/>
                  </a:cubicBezTo>
                  <a:lnTo>
                    <a:pt x="117" y="1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4332;p76">
              <a:extLst>
                <a:ext uri="{FF2B5EF4-FFF2-40B4-BE49-F238E27FC236}">
                  <a16:creationId xmlns:a16="http://schemas.microsoft.com/office/drawing/2014/main" id="{B6239132-071B-55A4-2678-9C38BF968C36}"/>
                </a:ext>
              </a:extLst>
            </p:cNvPr>
            <p:cNvSpPr/>
            <p:nvPr/>
          </p:nvSpPr>
          <p:spPr>
            <a:xfrm>
              <a:off x="6192225" y="36169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4" y="1"/>
                  </a:moveTo>
                  <a:lnTo>
                    <a:pt x="1" y="17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4333;p76">
              <a:extLst>
                <a:ext uri="{FF2B5EF4-FFF2-40B4-BE49-F238E27FC236}">
                  <a16:creationId xmlns:a16="http://schemas.microsoft.com/office/drawing/2014/main" id="{8CA7CFF3-36EE-C86C-2687-449B42A0DB8E}"/>
                </a:ext>
              </a:extLst>
            </p:cNvPr>
            <p:cNvSpPr/>
            <p:nvPr/>
          </p:nvSpPr>
          <p:spPr>
            <a:xfrm>
              <a:off x="6250150" y="36673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lnTo>
                    <a:pt x="1" y="18"/>
                  </a:lnTo>
                  <a:cubicBezTo>
                    <a:pt x="18" y="52"/>
                    <a:pt x="34" y="52"/>
                    <a:pt x="34" y="52"/>
                  </a:cubicBezTo>
                  <a:cubicBezTo>
                    <a:pt x="51" y="52"/>
                    <a:pt x="51" y="52"/>
                    <a:pt x="67" y="34"/>
                  </a:cubicBezTo>
                  <a:cubicBezTo>
                    <a:pt x="67" y="34"/>
                    <a:pt x="67" y="18"/>
                    <a:pt x="51" y="18"/>
                  </a:cubicBezTo>
                  <a:cubicBezTo>
                    <a:pt x="51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4334;p76">
              <a:extLst>
                <a:ext uri="{FF2B5EF4-FFF2-40B4-BE49-F238E27FC236}">
                  <a16:creationId xmlns:a16="http://schemas.microsoft.com/office/drawing/2014/main" id="{A318E234-F213-BE9A-D390-8B4159FEA2CD}"/>
                </a:ext>
              </a:extLst>
            </p:cNvPr>
            <p:cNvSpPr/>
            <p:nvPr/>
          </p:nvSpPr>
          <p:spPr>
            <a:xfrm>
              <a:off x="6249750" y="3640675"/>
              <a:ext cx="4600" cy="4100"/>
            </a:xfrm>
            <a:custGeom>
              <a:avLst/>
              <a:gdLst/>
              <a:ahLst/>
              <a:cxnLst/>
              <a:rect l="l" t="t" r="r" b="b"/>
              <a:pathLst>
                <a:path w="184" h="164" extrusionOk="0">
                  <a:moveTo>
                    <a:pt x="67" y="1"/>
                  </a:moveTo>
                  <a:cubicBezTo>
                    <a:pt x="50" y="1"/>
                    <a:pt x="34" y="18"/>
                    <a:pt x="17" y="51"/>
                  </a:cubicBezTo>
                  <a:cubicBezTo>
                    <a:pt x="17" y="67"/>
                    <a:pt x="1" y="67"/>
                    <a:pt x="1" y="67"/>
                  </a:cubicBezTo>
                  <a:lnTo>
                    <a:pt x="1" y="101"/>
                  </a:lnTo>
                  <a:lnTo>
                    <a:pt x="17" y="118"/>
                  </a:lnTo>
                  <a:lnTo>
                    <a:pt x="34" y="134"/>
                  </a:lnTo>
                  <a:lnTo>
                    <a:pt x="67" y="151"/>
                  </a:lnTo>
                  <a:cubicBezTo>
                    <a:pt x="84" y="159"/>
                    <a:pt x="96" y="163"/>
                    <a:pt x="107" y="163"/>
                  </a:cubicBezTo>
                  <a:cubicBezTo>
                    <a:pt x="117" y="163"/>
                    <a:pt x="125" y="159"/>
                    <a:pt x="134" y="151"/>
                  </a:cubicBezTo>
                  <a:lnTo>
                    <a:pt x="150" y="134"/>
                  </a:lnTo>
                  <a:lnTo>
                    <a:pt x="167" y="118"/>
                  </a:lnTo>
                  <a:cubicBezTo>
                    <a:pt x="183" y="85"/>
                    <a:pt x="167" y="51"/>
                    <a:pt x="134" y="18"/>
                  </a:cubicBezTo>
                  <a:lnTo>
                    <a:pt x="11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4335;p76">
              <a:extLst>
                <a:ext uri="{FF2B5EF4-FFF2-40B4-BE49-F238E27FC236}">
                  <a16:creationId xmlns:a16="http://schemas.microsoft.com/office/drawing/2014/main" id="{25026FAE-0F73-4966-D6E7-89B3D4234690}"/>
                </a:ext>
              </a:extLst>
            </p:cNvPr>
            <p:cNvSpPr/>
            <p:nvPr/>
          </p:nvSpPr>
          <p:spPr>
            <a:xfrm>
              <a:off x="6282675" y="369737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18"/>
                    <a:pt x="0" y="18"/>
                    <a:pt x="0" y="34"/>
                  </a:cubicBezTo>
                  <a:lnTo>
                    <a:pt x="0" y="51"/>
                  </a:lnTo>
                  <a:lnTo>
                    <a:pt x="18" y="67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34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4336;p76">
              <a:extLst>
                <a:ext uri="{FF2B5EF4-FFF2-40B4-BE49-F238E27FC236}">
                  <a16:creationId xmlns:a16="http://schemas.microsoft.com/office/drawing/2014/main" id="{C0DD6403-4531-2354-1D24-2B537DA8B586}"/>
                </a:ext>
              </a:extLst>
            </p:cNvPr>
            <p:cNvSpPr/>
            <p:nvPr/>
          </p:nvSpPr>
          <p:spPr>
            <a:xfrm>
              <a:off x="6234325" y="3611100"/>
              <a:ext cx="3350" cy="3250"/>
            </a:xfrm>
            <a:custGeom>
              <a:avLst/>
              <a:gdLst/>
              <a:ahLst/>
              <a:cxnLst/>
              <a:rect l="l" t="t" r="r" b="b"/>
              <a:pathLst>
                <a:path w="134" h="130" extrusionOk="0">
                  <a:moveTo>
                    <a:pt x="51" y="1"/>
                  </a:moveTo>
                  <a:cubicBezTo>
                    <a:pt x="33" y="17"/>
                    <a:pt x="17" y="17"/>
                    <a:pt x="17" y="50"/>
                  </a:cubicBezTo>
                  <a:cubicBezTo>
                    <a:pt x="0" y="67"/>
                    <a:pt x="0" y="101"/>
                    <a:pt x="17" y="117"/>
                  </a:cubicBezTo>
                  <a:cubicBezTo>
                    <a:pt x="25" y="125"/>
                    <a:pt x="38" y="130"/>
                    <a:pt x="52" y="130"/>
                  </a:cubicBezTo>
                  <a:cubicBezTo>
                    <a:pt x="67" y="130"/>
                    <a:pt x="83" y="125"/>
                    <a:pt x="100" y="117"/>
                  </a:cubicBezTo>
                  <a:lnTo>
                    <a:pt x="117" y="83"/>
                  </a:lnTo>
                  <a:lnTo>
                    <a:pt x="133" y="67"/>
                  </a:lnTo>
                  <a:lnTo>
                    <a:pt x="117" y="17"/>
                  </a:lnTo>
                  <a:cubicBezTo>
                    <a:pt x="100" y="1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4337;p76">
              <a:extLst>
                <a:ext uri="{FF2B5EF4-FFF2-40B4-BE49-F238E27FC236}">
                  <a16:creationId xmlns:a16="http://schemas.microsoft.com/office/drawing/2014/main" id="{BC08A0AB-225D-CCCB-E69A-40E867303663}"/>
                </a:ext>
              </a:extLst>
            </p:cNvPr>
            <p:cNvSpPr/>
            <p:nvPr/>
          </p:nvSpPr>
          <p:spPr>
            <a:xfrm>
              <a:off x="6308950" y="36844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cubicBezTo>
                    <a:pt x="16" y="16"/>
                    <a:pt x="16" y="16"/>
                    <a:pt x="0" y="16"/>
                  </a:cubicBezTo>
                  <a:lnTo>
                    <a:pt x="16" y="34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4338;p76">
              <a:extLst>
                <a:ext uri="{FF2B5EF4-FFF2-40B4-BE49-F238E27FC236}">
                  <a16:creationId xmlns:a16="http://schemas.microsoft.com/office/drawing/2014/main" id="{A9390620-C827-5317-5300-1AF8BC14F22F}"/>
                </a:ext>
              </a:extLst>
            </p:cNvPr>
            <p:cNvSpPr/>
            <p:nvPr/>
          </p:nvSpPr>
          <p:spPr>
            <a:xfrm>
              <a:off x="6261425" y="3617325"/>
              <a:ext cx="5875" cy="5475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67" y="1"/>
                  </a:moveTo>
                  <a:lnTo>
                    <a:pt x="17" y="52"/>
                  </a:lnTo>
                  <a:lnTo>
                    <a:pt x="17" y="68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7" y="168"/>
                  </a:lnTo>
                  <a:cubicBezTo>
                    <a:pt x="34" y="185"/>
                    <a:pt x="67" y="201"/>
                    <a:pt x="83" y="201"/>
                  </a:cubicBezTo>
                  <a:lnTo>
                    <a:pt x="117" y="218"/>
                  </a:lnTo>
                  <a:lnTo>
                    <a:pt x="150" y="201"/>
                  </a:lnTo>
                  <a:lnTo>
                    <a:pt x="201" y="185"/>
                  </a:lnTo>
                  <a:lnTo>
                    <a:pt x="217" y="152"/>
                  </a:lnTo>
                  <a:cubicBezTo>
                    <a:pt x="234" y="118"/>
                    <a:pt x="217" y="52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4339;p76">
              <a:extLst>
                <a:ext uri="{FF2B5EF4-FFF2-40B4-BE49-F238E27FC236}">
                  <a16:creationId xmlns:a16="http://schemas.microsoft.com/office/drawing/2014/main" id="{556C722C-4AAF-6363-2AC5-33A493B627CB}"/>
                </a:ext>
              </a:extLst>
            </p:cNvPr>
            <p:cNvSpPr/>
            <p:nvPr/>
          </p:nvSpPr>
          <p:spPr>
            <a:xfrm>
              <a:off x="6298500" y="3642325"/>
              <a:ext cx="3800" cy="4225"/>
            </a:xfrm>
            <a:custGeom>
              <a:avLst/>
              <a:gdLst/>
              <a:ahLst/>
              <a:cxnLst/>
              <a:rect l="l" t="t" r="r" b="b"/>
              <a:pathLst>
                <a:path w="152" h="169" extrusionOk="0">
                  <a:moveTo>
                    <a:pt x="83" y="0"/>
                  </a:moveTo>
                  <a:cubicBezTo>
                    <a:pt x="59" y="0"/>
                    <a:pt x="39" y="14"/>
                    <a:pt x="18" y="35"/>
                  </a:cubicBezTo>
                  <a:lnTo>
                    <a:pt x="1" y="68"/>
                  </a:lnTo>
                  <a:lnTo>
                    <a:pt x="1" y="85"/>
                  </a:lnTo>
                  <a:lnTo>
                    <a:pt x="1" y="101"/>
                  </a:lnTo>
                  <a:cubicBezTo>
                    <a:pt x="1" y="119"/>
                    <a:pt x="18" y="152"/>
                    <a:pt x="68" y="168"/>
                  </a:cubicBezTo>
                  <a:lnTo>
                    <a:pt x="85" y="168"/>
                  </a:lnTo>
                  <a:lnTo>
                    <a:pt x="101" y="152"/>
                  </a:lnTo>
                  <a:lnTo>
                    <a:pt x="134" y="135"/>
                  </a:lnTo>
                  <a:lnTo>
                    <a:pt x="152" y="85"/>
                  </a:lnTo>
                  <a:lnTo>
                    <a:pt x="152" y="68"/>
                  </a:lnTo>
                  <a:lnTo>
                    <a:pt x="152" y="35"/>
                  </a:lnTo>
                  <a:lnTo>
                    <a:pt x="134" y="19"/>
                  </a:lnTo>
                  <a:cubicBezTo>
                    <a:pt x="115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4340;p76">
              <a:extLst>
                <a:ext uri="{FF2B5EF4-FFF2-40B4-BE49-F238E27FC236}">
                  <a16:creationId xmlns:a16="http://schemas.microsoft.com/office/drawing/2014/main" id="{CDCCAA87-D0F5-BDDC-F6F0-FE498D4FA800}"/>
                </a:ext>
              </a:extLst>
            </p:cNvPr>
            <p:cNvSpPr/>
            <p:nvPr/>
          </p:nvSpPr>
          <p:spPr>
            <a:xfrm>
              <a:off x="6178050" y="36469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1"/>
                  </a:moveTo>
                  <a:lnTo>
                    <a:pt x="1" y="17"/>
                  </a:lnTo>
                  <a:lnTo>
                    <a:pt x="1" y="34"/>
                  </a:lnTo>
                  <a:cubicBezTo>
                    <a:pt x="1" y="50"/>
                    <a:pt x="1" y="50"/>
                    <a:pt x="17" y="50"/>
                  </a:cubicBezTo>
                  <a:lnTo>
                    <a:pt x="34" y="50"/>
                  </a:lnTo>
                  <a:lnTo>
                    <a:pt x="50" y="34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4341;p76">
              <a:extLst>
                <a:ext uri="{FF2B5EF4-FFF2-40B4-BE49-F238E27FC236}">
                  <a16:creationId xmlns:a16="http://schemas.microsoft.com/office/drawing/2014/main" id="{9688B143-38CE-88A7-4579-30C1E0665E69}"/>
                </a:ext>
              </a:extLst>
            </p:cNvPr>
            <p:cNvSpPr/>
            <p:nvPr/>
          </p:nvSpPr>
          <p:spPr>
            <a:xfrm>
              <a:off x="6310625" y="35623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lnTo>
                    <a:pt x="0" y="18"/>
                  </a:lnTo>
                  <a:lnTo>
                    <a:pt x="16" y="52"/>
                  </a:lnTo>
                  <a:lnTo>
                    <a:pt x="34" y="52"/>
                  </a:lnTo>
                  <a:cubicBezTo>
                    <a:pt x="50" y="52"/>
                    <a:pt x="50" y="34"/>
                    <a:pt x="67" y="34"/>
                  </a:cubicBezTo>
                  <a:lnTo>
                    <a:pt x="67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4342;p76">
              <a:extLst>
                <a:ext uri="{FF2B5EF4-FFF2-40B4-BE49-F238E27FC236}">
                  <a16:creationId xmlns:a16="http://schemas.microsoft.com/office/drawing/2014/main" id="{39CC05A5-C8A9-D50F-02E7-7605135D01E8}"/>
                </a:ext>
              </a:extLst>
            </p:cNvPr>
            <p:cNvSpPr/>
            <p:nvPr/>
          </p:nvSpPr>
          <p:spPr>
            <a:xfrm>
              <a:off x="6214300" y="3595475"/>
              <a:ext cx="2525" cy="1500"/>
            </a:xfrm>
            <a:custGeom>
              <a:avLst/>
              <a:gdLst/>
              <a:ahLst/>
              <a:cxnLst/>
              <a:rect l="l" t="t" r="r" b="b"/>
              <a:pathLst>
                <a:path w="101" h="60" extrusionOk="0">
                  <a:moveTo>
                    <a:pt x="68" y="1"/>
                  </a:moveTo>
                  <a:cubicBezTo>
                    <a:pt x="58" y="1"/>
                    <a:pt x="51" y="8"/>
                    <a:pt x="51" y="8"/>
                  </a:cubicBezTo>
                  <a:lnTo>
                    <a:pt x="34" y="8"/>
                  </a:lnTo>
                  <a:cubicBezTo>
                    <a:pt x="34" y="8"/>
                    <a:pt x="1" y="8"/>
                    <a:pt x="1" y="25"/>
                  </a:cubicBezTo>
                  <a:lnTo>
                    <a:pt x="1" y="41"/>
                  </a:lnTo>
                  <a:cubicBezTo>
                    <a:pt x="20" y="54"/>
                    <a:pt x="37" y="60"/>
                    <a:pt x="52" y="60"/>
                  </a:cubicBezTo>
                  <a:cubicBezTo>
                    <a:pt x="75" y="60"/>
                    <a:pt x="91" y="46"/>
                    <a:pt x="101" y="25"/>
                  </a:cubicBezTo>
                  <a:lnTo>
                    <a:pt x="85" y="8"/>
                  </a:lnTo>
                  <a:cubicBezTo>
                    <a:pt x="79" y="3"/>
                    <a:pt x="73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4343;p76">
              <a:extLst>
                <a:ext uri="{FF2B5EF4-FFF2-40B4-BE49-F238E27FC236}">
                  <a16:creationId xmlns:a16="http://schemas.microsoft.com/office/drawing/2014/main" id="{70AF2D4E-653A-071D-41B4-E6F933C0B734}"/>
                </a:ext>
              </a:extLst>
            </p:cNvPr>
            <p:cNvSpPr/>
            <p:nvPr/>
          </p:nvSpPr>
          <p:spPr>
            <a:xfrm>
              <a:off x="6251825" y="3619450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51" y="0"/>
                  </a:moveTo>
                  <a:lnTo>
                    <a:pt x="100" y="16"/>
                  </a:lnTo>
                  <a:lnTo>
                    <a:pt x="67" y="16"/>
                  </a:lnTo>
                  <a:lnTo>
                    <a:pt x="51" y="49"/>
                  </a:lnTo>
                  <a:lnTo>
                    <a:pt x="51" y="33"/>
                  </a:lnTo>
                  <a:cubicBezTo>
                    <a:pt x="34" y="49"/>
                    <a:pt x="34" y="67"/>
                    <a:pt x="18" y="83"/>
                  </a:cubicBezTo>
                  <a:cubicBezTo>
                    <a:pt x="0" y="116"/>
                    <a:pt x="18" y="167"/>
                    <a:pt x="34" y="200"/>
                  </a:cubicBezTo>
                  <a:lnTo>
                    <a:pt x="100" y="216"/>
                  </a:lnTo>
                  <a:lnTo>
                    <a:pt x="134" y="216"/>
                  </a:lnTo>
                  <a:cubicBezTo>
                    <a:pt x="200" y="216"/>
                    <a:pt x="218" y="167"/>
                    <a:pt x="234" y="149"/>
                  </a:cubicBezTo>
                  <a:lnTo>
                    <a:pt x="234" y="83"/>
                  </a:lnTo>
                  <a:lnTo>
                    <a:pt x="218" y="67"/>
                  </a:lnTo>
                  <a:lnTo>
                    <a:pt x="200" y="49"/>
                  </a:lnTo>
                  <a:cubicBezTo>
                    <a:pt x="200" y="33"/>
                    <a:pt x="184" y="16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4344;p76">
              <a:extLst>
                <a:ext uri="{FF2B5EF4-FFF2-40B4-BE49-F238E27FC236}">
                  <a16:creationId xmlns:a16="http://schemas.microsoft.com/office/drawing/2014/main" id="{5368745A-22D3-2D91-80DA-842262356F96}"/>
                </a:ext>
              </a:extLst>
            </p:cNvPr>
            <p:cNvSpPr/>
            <p:nvPr/>
          </p:nvSpPr>
          <p:spPr>
            <a:xfrm>
              <a:off x="6218900" y="3646125"/>
              <a:ext cx="2100" cy="2275"/>
            </a:xfrm>
            <a:custGeom>
              <a:avLst/>
              <a:gdLst/>
              <a:ahLst/>
              <a:cxnLst/>
              <a:rect l="l" t="t" r="r" b="b"/>
              <a:pathLst>
                <a:path w="84" h="91" extrusionOk="0">
                  <a:moveTo>
                    <a:pt x="50" y="0"/>
                  </a:moveTo>
                  <a:lnTo>
                    <a:pt x="34" y="34"/>
                  </a:lnTo>
                  <a:lnTo>
                    <a:pt x="17" y="34"/>
                  </a:lnTo>
                  <a:lnTo>
                    <a:pt x="17" y="50"/>
                  </a:lnTo>
                  <a:lnTo>
                    <a:pt x="1" y="83"/>
                  </a:lnTo>
                  <a:cubicBezTo>
                    <a:pt x="5" y="88"/>
                    <a:pt x="12" y="90"/>
                    <a:pt x="19" y="90"/>
                  </a:cubicBezTo>
                  <a:cubicBezTo>
                    <a:pt x="35" y="90"/>
                    <a:pt x="55" y="78"/>
                    <a:pt x="67" y="67"/>
                  </a:cubicBezTo>
                  <a:cubicBezTo>
                    <a:pt x="83" y="34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4345;p76">
              <a:extLst>
                <a:ext uri="{FF2B5EF4-FFF2-40B4-BE49-F238E27FC236}">
                  <a16:creationId xmlns:a16="http://schemas.microsoft.com/office/drawing/2014/main" id="{735958DE-808F-0DF9-18E9-A6ECA62B54EC}"/>
                </a:ext>
              </a:extLst>
            </p:cNvPr>
            <p:cNvSpPr/>
            <p:nvPr/>
          </p:nvSpPr>
          <p:spPr>
            <a:xfrm>
              <a:off x="6272675" y="3616500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67" y="1"/>
                  </a:moveTo>
                  <a:cubicBezTo>
                    <a:pt x="17" y="18"/>
                    <a:pt x="0" y="51"/>
                    <a:pt x="0" y="67"/>
                  </a:cubicBezTo>
                  <a:lnTo>
                    <a:pt x="0" y="85"/>
                  </a:lnTo>
                  <a:lnTo>
                    <a:pt x="0" y="101"/>
                  </a:lnTo>
                  <a:lnTo>
                    <a:pt x="0" y="151"/>
                  </a:lnTo>
                  <a:lnTo>
                    <a:pt x="17" y="167"/>
                  </a:lnTo>
                  <a:lnTo>
                    <a:pt x="17" y="201"/>
                  </a:lnTo>
                  <a:cubicBezTo>
                    <a:pt x="34" y="209"/>
                    <a:pt x="51" y="214"/>
                    <a:pt x="67" y="214"/>
                  </a:cubicBezTo>
                  <a:cubicBezTo>
                    <a:pt x="84" y="214"/>
                    <a:pt x="101" y="209"/>
                    <a:pt x="118" y="201"/>
                  </a:cubicBezTo>
                  <a:cubicBezTo>
                    <a:pt x="151" y="185"/>
                    <a:pt x="167" y="167"/>
                    <a:pt x="167" y="151"/>
                  </a:cubicBezTo>
                  <a:cubicBezTo>
                    <a:pt x="200" y="101"/>
                    <a:pt x="184" y="34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4346;p76">
              <a:extLst>
                <a:ext uri="{FF2B5EF4-FFF2-40B4-BE49-F238E27FC236}">
                  <a16:creationId xmlns:a16="http://schemas.microsoft.com/office/drawing/2014/main" id="{A49AD8FB-E7DD-D149-006F-ACAB0003CB74}"/>
                </a:ext>
              </a:extLst>
            </p:cNvPr>
            <p:cNvSpPr/>
            <p:nvPr/>
          </p:nvSpPr>
          <p:spPr>
            <a:xfrm>
              <a:off x="6288100" y="361692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50" y="1"/>
                  </a:moveTo>
                  <a:cubicBezTo>
                    <a:pt x="50" y="17"/>
                    <a:pt x="17" y="17"/>
                    <a:pt x="1" y="68"/>
                  </a:cubicBezTo>
                  <a:lnTo>
                    <a:pt x="1" y="84"/>
                  </a:lnTo>
                  <a:lnTo>
                    <a:pt x="1" y="101"/>
                  </a:lnTo>
                  <a:lnTo>
                    <a:pt x="17" y="117"/>
                  </a:lnTo>
                  <a:cubicBezTo>
                    <a:pt x="34" y="134"/>
                    <a:pt x="34" y="134"/>
                    <a:pt x="50" y="134"/>
                  </a:cubicBezTo>
                  <a:lnTo>
                    <a:pt x="50" y="150"/>
                  </a:lnTo>
                  <a:lnTo>
                    <a:pt x="67" y="150"/>
                  </a:lnTo>
                  <a:lnTo>
                    <a:pt x="83" y="168"/>
                  </a:lnTo>
                  <a:lnTo>
                    <a:pt x="117" y="150"/>
                  </a:lnTo>
                  <a:cubicBezTo>
                    <a:pt x="150" y="150"/>
                    <a:pt x="167" y="117"/>
                    <a:pt x="167" y="84"/>
                  </a:cubicBezTo>
                  <a:cubicBezTo>
                    <a:pt x="167" y="50"/>
                    <a:pt x="150" y="17"/>
                    <a:pt x="134" y="1"/>
                  </a:cubicBezTo>
                  <a:lnTo>
                    <a:pt x="67" y="1"/>
                  </a:lnTo>
                  <a:lnTo>
                    <a:pt x="67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4347;p76">
              <a:extLst>
                <a:ext uri="{FF2B5EF4-FFF2-40B4-BE49-F238E27FC236}">
                  <a16:creationId xmlns:a16="http://schemas.microsoft.com/office/drawing/2014/main" id="{365F3698-2892-305D-C7CB-0790AB099534}"/>
                </a:ext>
              </a:extLst>
            </p:cNvPr>
            <p:cNvSpPr/>
            <p:nvPr/>
          </p:nvSpPr>
          <p:spPr>
            <a:xfrm>
              <a:off x="6301850" y="369615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0"/>
                  </a:moveTo>
                  <a:cubicBezTo>
                    <a:pt x="18" y="0"/>
                    <a:pt x="0" y="0"/>
                    <a:pt x="0" y="16"/>
                  </a:cubicBezTo>
                  <a:lnTo>
                    <a:pt x="0" y="33"/>
                  </a:lnTo>
                  <a:lnTo>
                    <a:pt x="18" y="33"/>
                  </a:lnTo>
                  <a:lnTo>
                    <a:pt x="18" y="49"/>
                  </a:lnTo>
                  <a:lnTo>
                    <a:pt x="51" y="49"/>
                  </a:lnTo>
                  <a:lnTo>
                    <a:pt x="51" y="33"/>
                  </a:lnTo>
                  <a:cubicBezTo>
                    <a:pt x="51" y="16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4348;p76">
              <a:extLst>
                <a:ext uri="{FF2B5EF4-FFF2-40B4-BE49-F238E27FC236}">
                  <a16:creationId xmlns:a16="http://schemas.microsoft.com/office/drawing/2014/main" id="{7561B9F2-5031-6918-8467-C30577E8CB23}"/>
                </a:ext>
              </a:extLst>
            </p:cNvPr>
            <p:cNvSpPr/>
            <p:nvPr/>
          </p:nvSpPr>
          <p:spPr>
            <a:xfrm>
              <a:off x="6336025" y="35789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" y="52"/>
                  </a:lnTo>
                  <a:lnTo>
                    <a:pt x="34" y="52"/>
                  </a:lnTo>
                  <a:lnTo>
                    <a:pt x="51" y="34"/>
                  </a:lnTo>
                  <a:cubicBezTo>
                    <a:pt x="51" y="18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4349;p76">
              <a:extLst>
                <a:ext uri="{FF2B5EF4-FFF2-40B4-BE49-F238E27FC236}">
                  <a16:creationId xmlns:a16="http://schemas.microsoft.com/office/drawing/2014/main" id="{8DAEC65A-58D3-E310-426A-BBA61F4FA3C3}"/>
                </a:ext>
              </a:extLst>
            </p:cNvPr>
            <p:cNvSpPr/>
            <p:nvPr/>
          </p:nvSpPr>
          <p:spPr>
            <a:xfrm>
              <a:off x="6268100" y="3622350"/>
              <a:ext cx="6700" cy="5175"/>
            </a:xfrm>
            <a:custGeom>
              <a:avLst/>
              <a:gdLst/>
              <a:ahLst/>
              <a:cxnLst/>
              <a:rect l="l" t="t" r="r" b="b"/>
              <a:pathLst>
                <a:path w="268" h="207" extrusionOk="0">
                  <a:moveTo>
                    <a:pt x="67" y="0"/>
                  </a:moveTo>
                  <a:cubicBezTo>
                    <a:pt x="34" y="17"/>
                    <a:pt x="16" y="51"/>
                    <a:pt x="0" y="84"/>
                  </a:cubicBezTo>
                  <a:lnTo>
                    <a:pt x="0" y="133"/>
                  </a:lnTo>
                  <a:lnTo>
                    <a:pt x="16" y="151"/>
                  </a:lnTo>
                  <a:lnTo>
                    <a:pt x="50" y="200"/>
                  </a:lnTo>
                  <a:lnTo>
                    <a:pt x="116" y="200"/>
                  </a:lnTo>
                  <a:cubicBezTo>
                    <a:pt x="130" y="205"/>
                    <a:pt x="144" y="207"/>
                    <a:pt x="157" y="207"/>
                  </a:cubicBezTo>
                  <a:cubicBezTo>
                    <a:pt x="193" y="207"/>
                    <a:pt x="225" y="191"/>
                    <a:pt x="250" y="167"/>
                  </a:cubicBezTo>
                  <a:cubicBezTo>
                    <a:pt x="267" y="151"/>
                    <a:pt x="267" y="117"/>
                    <a:pt x="267" y="100"/>
                  </a:cubicBezTo>
                  <a:cubicBezTo>
                    <a:pt x="267" y="67"/>
                    <a:pt x="250" y="33"/>
                    <a:pt x="216" y="17"/>
                  </a:cubicBezTo>
                  <a:lnTo>
                    <a:pt x="167" y="17"/>
                  </a:lnTo>
                  <a:cubicBezTo>
                    <a:pt x="134" y="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4350;p76">
              <a:extLst>
                <a:ext uri="{FF2B5EF4-FFF2-40B4-BE49-F238E27FC236}">
                  <a16:creationId xmlns:a16="http://schemas.microsoft.com/office/drawing/2014/main" id="{7ACE4557-FB25-73B1-3B81-F7955C677672}"/>
                </a:ext>
              </a:extLst>
            </p:cNvPr>
            <p:cNvSpPr/>
            <p:nvPr/>
          </p:nvSpPr>
          <p:spPr>
            <a:xfrm>
              <a:off x="6254750" y="3650675"/>
              <a:ext cx="5025" cy="4650"/>
            </a:xfrm>
            <a:custGeom>
              <a:avLst/>
              <a:gdLst/>
              <a:ahLst/>
              <a:cxnLst/>
              <a:rect l="l" t="t" r="r" b="b"/>
              <a:pathLst>
                <a:path w="201" h="186" extrusionOk="0">
                  <a:moveTo>
                    <a:pt x="50" y="1"/>
                  </a:moveTo>
                  <a:lnTo>
                    <a:pt x="17" y="34"/>
                  </a:lnTo>
                  <a:lnTo>
                    <a:pt x="1" y="52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34" y="168"/>
                  </a:lnTo>
                  <a:lnTo>
                    <a:pt x="67" y="185"/>
                  </a:lnTo>
                  <a:lnTo>
                    <a:pt x="134" y="185"/>
                  </a:lnTo>
                  <a:lnTo>
                    <a:pt x="184" y="152"/>
                  </a:lnTo>
                  <a:cubicBezTo>
                    <a:pt x="201" y="134"/>
                    <a:pt x="201" y="101"/>
                    <a:pt x="201" y="68"/>
                  </a:cubicBezTo>
                  <a:cubicBezTo>
                    <a:pt x="184" y="52"/>
                    <a:pt x="168" y="18"/>
                    <a:pt x="1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4351;p76">
              <a:extLst>
                <a:ext uri="{FF2B5EF4-FFF2-40B4-BE49-F238E27FC236}">
                  <a16:creationId xmlns:a16="http://schemas.microsoft.com/office/drawing/2014/main" id="{5FA8CAE8-6CE0-69F5-3497-97CDDE55BFE5}"/>
                </a:ext>
              </a:extLst>
            </p:cNvPr>
            <p:cNvSpPr/>
            <p:nvPr/>
          </p:nvSpPr>
          <p:spPr>
            <a:xfrm>
              <a:off x="6261000" y="37094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8" y="1"/>
                  </a:moveTo>
                  <a:lnTo>
                    <a:pt x="18" y="17"/>
                  </a:lnTo>
                  <a:lnTo>
                    <a:pt x="0" y="34"/>
                  </a:lnTo>
                  <a:lnTo>
                    <a:pt x="18" y="50"/>
                  </a:lnTo>
                  <a:lnTo>
                    <a:pt x="34" y="67"/>
                  </a:lnTo>
                  <a:lnTo>
                    <a:pt x="51" y="50"/>
                  </a:lnTo>
                  <a:cubicBezTo>
                    <a:pt x="67" y="50"/>
                    <a:pt x="67" y="34"/>
                    <a:pt x="67" y="17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4352;p76">
              <a:extLst>
                <a:ext uri="{FF2B5EF4-FFF2-40B4-BE49-F238E27FC236}">
                  <a16:creationId xmlns:a16="http://schemas.microsoft.com/office/drawing/2014/main" id="{6C3F1583-2930-34C5-3C02-8FF7C018CAAF}"/>
                </a:ext>
              </a:extLst>
            </p:cNvPr>
            <p:cNvSpPr/>
            <p:nvPr/>
          </p:nvSpPr>
          <p:spPr>
            <a:xfrm>
              <a:off x="6317275" y="36603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lnTo>
                    <a:pt x="1" y="33"/>
                  </a:lnTo>
                  <a:cubicBezTo>
                    <a:pt x="1" y="49"/>
                    <a:pt x="17" y="49"/>
                    <a:pt x="34" y="67"/>
                  </a:cubicBezTo>
                  <a:lnTo>
                    <a:pt x="50" y="49"/>
                  </a:lnTo>
                  <a:cubicBezTo>
                    <a:pt x="68" y="49"/>
                    <a:pt x="68" y="33"/>
                    <a:pt x="68" y="33"/>
                  </a:cubicBezTo>
                  <a:cubicBezTo>
                    <a:pt x="68" y="16"/>
                    <a:pt x="68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4353;p76">
              <a:extLst>
                <a:ext uri="{FF2B5EF4-FFF2-40B4-BE49-F238E27FC236}">
                  <a16:creationId xmlns:a16="http://schemas.microsoft.com/office/drawing/2014/main" id="{76D807EB-D1BB-E8DC-FA98-A557939911C8}"/>
                </a:ext>
              </a:extLst>
            </p:cNvPr>
            <p:cNvSpPr/>
            <p:nvPr/>
          </p:nvSpPr>
          <p:spPr>
            <a:xfrm>
              <a:off x="6278100" y="3622350"/>
              <a:ext cx="6700" cy="7950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83" y="0"/>
                  </a:moveTo>
                  <a:lnTo>
                    <a:pt x="50" y="17"/>
                  </a:lnTo>
                  <a:lnTo>
                    <a:pt x="34" y="33"/>
                  </a:lnTo>
                  <a:lnTo>
                    <a:pt x="17" y="33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1" y="100"/>
                  </a:lnTo>
                  <a:lnTo>
                    <a:pt x="1" y="133"/>
                  </a:lnTo>
                  <a:lnTo>
                    <a:pt x="34" y="184"/>
                  </a:lnTo>
                  <a:cubicBezTo>
                    <a:pt x="17" y="184"/>
                    <a:pt x="1" y="167"/>
                    <a:pt x="1" y="167"/>
                  </a:cubicBezTo>
                  <a:lnTo>
                    <a:pt x="1" y="167"/>
                  </a:lnTo>
                  <a:cubicBezTo>
                    <a:pt x="17" y="184"/>
                    <a:pt x="17" y="200"/>
                    <a:pt x="50" y="217"/>
                  </a:cubicBezTo>
                  <a:cubicBezTo>
                    <a:pt x="50" y="251"/>
                    <a:pt x="67" y="267"/>
                    <a:pt x="101" y="300"/>
                  </a:cubicBezTo>
                  <a:lnTo>
                    <a:pt x="134" y="318"/>
                  </a:lnTo>
                  <a:lnTo>
                    <a:pt x="167" y="318"/>
                  </a:lnTo>
                  <a:cubicBezTo>
                    <a:pt x="217" y="300"/>
                    <a:pt x="250" y="267"/>
                    <a:pt x="267" y="234"/>
                  </a:cubicBezTo>
                  <a:lnTo>
                    <a:pt x="267" y="184"/>
                  </a:lnTo>
                  <a:lnTo>
                    <a:pt x="267" y="151"/>
                  </a:lnTo>
                  <a:lnTo>
                    <a:pt x="234" y="117"/>
                  </a:lnTo>
                  <a:cubicBezTo>
                    <a:pt x="217" y="100"/>
                    <a:pt x="201" y="100"/>
                    <a:pt x="183" y="100"/>
                  </a:cubicBezTo>
                  <a:lnTo>
                    <a:pt x="167" y="100"/>
                  </a:lnTo>
                  <a:lnTo>
                    <a:pt x="167" y="67"/>
                  </a:lnTo>
                  <a:cubicBezTo>
                    <a:pt x="167" y="84"/>
                    <a:pt x="183" y="84"/>
                    <a:pt x="183" y="100"/>
                  </a:cubicBezTo>
                  <a:cubicBezTo>
                    <a:pt x="183" y="67"/>
                    <a:pt x="167" y="33"/>
                    <a:pt x="134" y="1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4354;p76">
              <a:extLst>
                <a:ext uri="{FF2B5EF4-FFF2-40B4-BE49-F238E27FC236}">
                  <a16:creationId xmlns:a16="http://schemas.microsoft.com/office/drawing/2014/main" id="{50BA2418-1A01-805C-CD1A-0E0A8E1DC5DC}"/>
                </a:ext>
              </a:extLst>
            </p:cNvPr>
            <p:cNvSpPr/>
            <p:nvPr/>
          </p:nvSpPr>
          <p:spPr>
            <a:xfrm>
              <a:off x="6305625" y="3632350"/>
              <a:ext cx="3750" cy="3225"/>
            </a:xfrm>
            <a:custGeom>
              <a:avLst/>
              <a:gdLst/>
              <a:ahLst/>
              <a:cxnLst/>
              <a:rect l="l" t="t" r="r" b="b"/>
              <a:pathLst>
                <a:path w="150" h="129" extrusionOk="0">
                  <a:moveTo>
                    <a:pt x="49" y="0"/>
                  </a:moveTo>
                  <a:cubicBezTo>
                    <a:pt x="49" y="0"/>
                    <a:pt x="33" y="0"/>
                    <a:pt x="16" y="18"/>
                  </a:cubicBezTo>
                  <a:lnTo>
                    <a:pt x="0" y="34"/>
                  </a:lnTo>
                  <a:lnTo>
                    <a:pt x="0" y="51"/>
                  </a:lnTo>
                  <a:lnTo>
                    <a:pt x="0" y="67"/>
                  </a:lnTo>
                  <a:cubicBezTo>
                    <a:pt x="0" y="84"/>
                    <a:pt x="16" y="100"/>
                    <a:pt x="33" y="118"/>
                  </a:cubicBezTo>
                  <a:cubicBezTo>
                    <a:pt x="47" y="124"/>
                    <a:pt x="61" y="128"/>
                    <a:pt x="74" y="128"/>
                  </a:cubicBezTo>
                  <a:cubicBezTo>
                    <a:pt x="94" y="128"/>
                    <a:pt x="114" y="120"/>
                    <a:pt x="133" y="100"/>
                  </a:cubicBezTo>
                  <a:lnTo>
                    <a:pt x="133" y="84"/>
                  </a:lnTo>
                  <a:lnTo>
                    <a:pt x="149" y="67"/>
                  </a:lnTo>
                  <a:lnTo>
                    <a:pt x="149" y="51"/>
                  </a:lnTo>
                  <a:cubicBezTo>
                    <a:pt x="133" y="34"/>
                    <a:pt x="133" y="18"/>
                    <a:pt x="116" y="18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4355;p76">
              <a:extLst>
                <a:ext uri="{FF2B5EF4-FFF2-40B4-BE49-F238E27FC236}">
                  <a16:creationId xmlns:a16="http://schemas.microsoft.com/office/drawing/2014/main" id="{E9FC272F-D6E4-5780-BD52-1632042FBF7A}"/>
                </a:ext>
              </a:extLst>
            </p:cNvPr>
            <p:cNvSpPr/>
            <p:nvPr/>
          </p:nvSpPr>
          <p:spPr>
            <a:xfrm>
              <a:off x="6283950" y="3669025"/>
              <a:ext cx="2925" cy="2525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49" y="1"/>
                  </a:moveTo>
                  <a:cubicBezTo>
                    <a:pt x="33" y="18"/>
                    <a:pt x="16" y="18"/>
                    <a:pt x="0" y="51"/>
                  </a:cubicBezTo>
                  <a:lnTo>
                    <a:pt x="0" y="67"/>
                  </a:lnTo>
                  <a:lnTo>
                    <a:pt x="0" y="101"/>
                  </a:lnTo>
                  <a:lnTo>
                    <a:pt x="67" y="85"/>
                  </a:lnTo>
                  <a:lnTo>
                    <a:pt x="116" y="18"/>
                  </a:lnTo>
                  <a:cubicBezTo>
                    <a:pt x="83" y="1"/>
                    <a:pt x="67" y="1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4356;p76">
              <a:extLst>
                <a:ext uri="{FF2B5EF4-FFF2-40B4-BE49-F238E27FC236}">
                  <a16:creationId xmlns:a16="http://schemas.microsoft.com/office/drawing/2014/main" id="{CD9B86F0-CF79-6423-331F-E8E498CE61A8}"/>
                </a:ext>
              </a:extLst>
            </p:cNvPr>
            <p:cNvSpPr/>
            <p:nvPr/>
          </p:nvSpPr>
          <p:spPr>
            <a:xfrm>
              <a:off x="6293500" y="3603175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52" y="0"/>
                  </a:moveTo>
                  <a:lnTo>
                    <a:pt x="34" y="17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18" y="117"/>
                  </a:lnTo>
                  <a:lnTo>
                    <a:pt x="34" y="133"/>
                  </a:lnTo>
                  <a:lnTo>
                    <a:pt x="52" y="133"/>
                  </a:lnTo>
                  <a:lnTo>
                    <a:pt x="85" y="117"/>
                  </a:lnTo>
                  <a:cubicBezTo>
                    <a:pt x="85" y="117"/>
                    <a:pt x="101" y="117"/>
                    <a:pt x="101" y="100"/>
                  </a:cubicBezTo>
                  <a:lnTo>
                    <a:pt x="118" y="84"/>
                  </a:lnTo>
                  <a:lnTo>
                    <a:pt x="118" y="51"/>
                  </a:lnTo>
                  <a:cubicBezTo>
                    <a:pt x="118" y="33"/>
                    <a:pt x="101" y="17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4357;p76">
              <a:extLst>
                <a:ext uri="{FF2B5EF4-FFF2-40B4-BE49-F238E27FC236}">
                  <a16:creationId xmlns:a16="http://schemas.microsoft.com/office/drawing/2014/main" id="{78FA8031-01EA-B6DA-C56A-DC3CC35982F0}"/>
                </a:ext>
              </a:extLst>
            </p:cNvPr>
            <p:cNvSpPr/>
            <p:nvPr/>
          </p:nvSpPr>
          <p:spPr>
            <a:xfrm>
              <a:off x="6300175" y="35785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lnTo>
                    <a:pt x="18" y="17"/>
                  </a:lnTo>
                  <a:cubicBezTo>
                    <a:pt x="18" y="17"/>
                    <a:pt x="1" y="34"/>
                    <a:pt x="18" y="50"/>
                  </a:cubicBezTo>
                  <a:lnTo>
                    <a:pt x="34" y="50"/>
                  </a:lnTo>
                  <a:cubicBezTo>
                    <a:pt x="34" y="50"/>
                    <a:pt x="67" y="50"/>
                    <a:pt x="67" y="17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4358;p76">
              <a:extLst>
                <a:ext uri="{FF2B5EF4-FFF2-40B4-BE49-F238E27FC236}">
                  <a16:creationId xmlns:a16="http://schemas.microsoft.com/office/drawing/2014/main" id="{E8DF999B-05EE-2263-CBE3-F19C48D623DA}"/>
                </a:ext>
              </a:extLst>
            </p:cNvPr>
            <p:cNvSpPr/>
            <p:nvPr/>
          </p:nvSpPr>
          <p:spPr>
            <a:xfrm>
              <a:off x="6284350" y="355815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33" y="0"/>
                  </a:moveTo>
                  <a:lnTo>
                    <a:pt x="17" y="18"/>
                  </a:lnTo>
                  <a:cubicBezTo>
                    <a:pt x="0" y="18"/>
                    <a:pt x="0" y="34"/>
                    <a:pt x="0" y="34"/>
                  </a:cubicBezTo>
                  <a:lnTo>
                    <a:pt x="17" y="51"/>
                  </a:lnTo>
                  <a:cubicBezTo>
                    <a:pt x="23" y="56"/>
                    <a:pt x="26" y="58"/>
                    <a:pt x="29" y="58"/>
                  </a:cubicBezTo>
                  <a:cubicBezTo>
                    <a:pt x="35" y="58"/>
                    <a:pt x="39" y="51"/>
                    <a:pt x="51" y="51"/>
                  </a:cubicBezTo>
                  <a:cubicBezTo>
                    <a:pt x="51" y="34"/>
                    <a:pt x="51" y="18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4359;p76">
              <a:extLst>
                <a:ext uri="{FF2B5EF4-FFF2-40B4-BE49-F238E27FC236}">
                  <a16:creationId xmlns:a16="http://schemas.microsoft.com/office/drawing/2014/main" id="{A3DCDBBD-D8E9-9EE3-E75F-6516DDC93B68}"/>
                </a:ext>
              </a:extLst>
            </p:cNvPr>
            <p:cNvSpPr/>
            <p:nvPr/>
          </p:nvSpPr>
          <p:spPr>
            <a:xfrm>
              <a:off x="6237250" y="3615675"/>
              <a:ext cx="7100" cy="7525"/>
            </a:xfrm>
            <a:custGeom>
              <a:avLst/>
              <a:gdLst/>
              <a:ahLst/>
              <a:cxnLst/>
              <a:rect l="l" t="t" r="r" b="b"/>
              <a:pathLst>
                <a:path w="284" h="301" extrusionOk="0">
                  <a:moveTo>
                    <a:pt x="116" y="0"/>
                  </a:moveTo>
                  <a:lnTo>
                    <a:pt x="67" y="34"/>
                  </a:lnTo>
                  <a:lnTo>
                    <a:pt x="67" y="51"/>
                  </a:lnTo>
                  <a:lnTo>
                    <a:pt x="50" y="67"/>
                  </a:lnTo>
                  <a:cubicBezTo>
                    <a:pt x="16" y="100"/>
                    <a:pt x="16" y="118"/>
                    <a:pt x="16" y="151"/>
                  </a:cubicBezTo>
                  <a:cubicBezTo>
                    <a:pt x="0" y="184"/>
                    <a:pt x="16" y="234"/>
                    <a:pt x="34" y="251"/>
                  </a:cubicBezTo>
                  <a:lnTo>
                    <a:pt x="83" y="284"/>
                  </a:lnTo>
                  <a:lnTo>
                    <a:pt x="100" y="284"/>
                  </a:lnTo>
                  <a:lnTo>
                    <a:pt x="100" y="300"/>
                  </a:lnTo>
                  <a:cubicBezTo>
                    <a:pt x="150" y="300"/>
                    <a:pt x="183" y="300"/>
                    <a:pt x="217" y="267"/>
                  </a:cubicBezTo>
                  <a:cubicBezTo>
                    <a:pt x="250" y="234"/>
                    <a:pt x="283" y="200"/>
                    <a:pt x="283" y="134"/>
                  </a:cubicBezTo>
                  <a:lnTo>
                    <a:pt x="283" y="118"/>
                  </a:lnTo>
                  <a:lnTo>
                    <a:pt x="250" y="51"/>
                  </a:lnTo>
                  <a:lnTo>
                    <a:pt x="250" y="67"/>
                  </a:lnTo>
                  <a:cubicBezTo>
                    <a:pt x="250" y="51"/>
                    <a:pt x="234" y="34"/>
                    <a:pt x="201" y="18"/>
                  </a:cubicBezTo>
                  <a:cubicBezTo>
                    <a:pt x="201" y="0"/>
                    <a:pt x="183" y="0"/>
                    <a:pt x="1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4360;p76">
              <a:extLst>
                <a:ext uri="{FF2B5EF4-FFF2-40B4-BE49-F238E27FC236}">
                  <a16:creationId xmlns:a16="http://schemas.microsoft.com/office/drawing/2014/main" id="{CF512F16-B901-0650-5419-52CA43CA3632}"/>
                </a:ext>
              </a:extLst>
            </p:cNvPr>
            <p:cNvSpPr/>
            <p:nvPr/>
          </p:nvSpPr>
          <p:spPr>
            <a:xfrm>
              <a:off x="6199300" y="363695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67" y="0"/>
                  </a:moveTo>
                  <a:cubicBezTo>
                    <a:pt x="51" y="0"/>
                    <a:pt x="18" y="0"/>
                    <a:pt x="0" y="34"/>
                  </a:cubicBezTo>
                  <a:lnTo>
                    <a:pt x="0" y="50"/>
                  </a:lnTo>
                  <a:lnTo>
                    <a:pt x="18" y="67"/>
                  </a:lnTo>
                  <a:lnTo>
                    <a:pt x="67" y="67"/>
                  </a:lnTo>
                  <a:lnTo>
                    <a:pt x="84" y="50"/>
                  </a:lnTo>
                  <a:cubicBezTo>
                    <a:pt x="84" y="50"/>
                    <a:pt x="84" y="34"/>
                    <a:pt x="100" y="3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4361;p76">
              <a:extLst>
                <a:ext uri="{FF2B5EF4-FFF2-40B4-BE49-F238E27FC236}">
                  <a16:creationId xmlns:a16="http://schemas.microsoft.com/office/drawing/2014/main" id="{35A80432-5218-6B9C-4FA2-014D4F903524}"/>
                </a:ext>
              </a:extLst>
            </p:cNvPr>
            <p:cNvSpPr/>
            <p:nvPr/>
          </p:nvSpPr>
          <p:spPr>
            <a:xfrm>
              <a:off x="6222650" y="361567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0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51"/>
                  </a:lnTo>
                  <a:cubicBezTo>
                    <a:pt x="0" y="67"/>
                    <a:pt x="18" y="67"/>
                    <a:pt x="18" y="84"/>
                  </a:cubicBezTo>
                  <a:lnTo>
                    <a:pt x="18" y="100"/>
                  </a:lnTo>
                  <a:cubicBezTo>
                    <a:pt x="34" y="118"/>
                    <a:pt x="51" y="118"/>
                    <a:pt x="67" y="118"/>
                  </a:cubicBezTo>
                  <a:cubicBezTo>
                    <a:pt x="84" y="118"/>
                    <a:pt x="100" y="100"/>
                    <a:pt x="118" y="84"/>
                  </a:cubicBezTo>
                  <a:cubicBezTo>
                    <a:pt x="134" y="51"/>
                    <a:pt x="118" y="18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4362;p76">
              <a:extLst>
                <a:ext uri="{FF2B5EF4-FFF2-40B4-BE49-F238E27FC236}">
                  <a16:creationId xmlns:a16="http://schemas.microsoft.com/office/drawing/2014/main" id="{B9BAB8D5-82BA-BBB3-B05F-EA7DB9A8C82B}"/>
                </a:ext>
              </a:extLst>
            </p:cNvPr>
            <p:cNvSpPr/>
            <p:nvPr/>
          </p:nvSpPr>
          <p:spPr>
            <a:xfrm>
              <a:off x="6231400" y="361150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68" y="1"/>
                  </a:moveTo>
                  <a:lnTo>
                    <a:pt x="34" y="18"/>
                  </a:lnTo>
                  <a:cubicBezTo>
                    <a:pt x="34" y="18"/>
                    <a:pt x="17" y="18"/>
                    <a:pt x="17" y="34"/>
                  </a:cubicBezTo>
                  <a:lnTo>
                    <a:pt x="1" y="51"/>
                  </a:lnTo>
                  <a:lnTo>
                    <a:pt x="1" y="85"/>
                  </a:lnTo>
                  <a:cubicBezTo>
                    <a:pt x="17" y="101"/>
                    <a:pt x="17" y="101"/>
                    <a:pt x="17" y="118"/>
                  </a:cubicBezTo>
                  <a:lnTo>
                    <a:pt x="50" y="134"/>
                  </a:lnTo>
                  <a:lnTo>
                    <a:pt x="84" y="118"/>
                  </a:lnTo>
                  <a:cubicBezTo>
                    <a:pt x="101" y="118"/>
                    <a:pt x="101" y="118"/>
                    <a:pt x="117" y="101"/>
                  </a:cubicBezTo>
                  <a:lnTo>
                    <a:pt x="117" y="85"/>
                  </a:lnTo>
                  <a:lnTo>
                    <a:pt x="117" y="51"/>
                  </a:lnTo>
                  <a:cubicBezTo>
                    <a:pt x="117" y="34"/>
                    <a:pt x="117" y="34"/>
                    <a:pt x="101" y="1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4363;p76">
              <a:extLst>
                <a:ext uri="{FF2B5EF4-FFF2-40B4-BE49-F238E27FC236}">
                  <a16:creationId xmlns:a16="http://schemas.microsoft.com/office/drawing/2014/main" id="{2E9819FC-847B-3256-ACD0-04B4887D9140}"/>
                </a:ext>
              </a:extLst>
            </p:cNvPr>
            <p:cNvSpPr/>
            <p:nvPr/>
          </p:nvSpPr>
          <p:spPr>
            <a:xfrm>
              <a:off x="6184300" y="36148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7" y="1"/>
                  </a:moveTo>
                  <a:cubicBezTo>
                    <a:pt x="0" y="18"/>
                    <a:pt x="0" y="34"/>
                    <a:pt x="17" y="52"/>
                  </a:cubicBezTo>
                  <a:lnTo>
                    <a:pt x="51" y="52"/>
                  </a:lnTo>
                  <a:lnTo>
                    <a:pt x="67" y="34"/>
                  </a:lnTo>
                  <a:cubicBezTo>
                    <a:pt x="67" y="18"/>
                    <a:pt x="51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4364;p76">
              <a:extLst>
                <a:ext uri="{FF2B5EF4-FFF2-40B4-BE49-F238E27FC236}">
                  <a16:creationId xmlns:a16="http://schemas.microsoft.com/office/drawing/2014/main" id="{36945F95-C7E0-6905-C171-638050B3ED54}"/>
                </a:ext>
              </a:extLst>
            </p:cNvPr>
            <p:cNvSpPr/>
            <p:nvPr/>
          </p:nvSpPr>
          <p:spPr>
            <a:xfrm>
              <a:off x="6236825" y="3631275"/>
              <a:ext cx="5850" cy="5700"/>
            </a:xfrm>
            <a:custGeom>
              <a:avLst/>
              <a:gdLst/>
              <a:ahLst/>
              <a:cxnLst/>
              <a:rect l="l" t="t" r="r" b="b"/>
              <a:pathLst>
                <a:path w="234" h="228" extrusionOk="0">
                  <a:moveTo>
                    <a:pt x="130" y="0"/>
                  </a:moveTo>
                  <a:cubicBezTo>
                    <a:pt x="100" y="0"/>
                    <a:pt x="72" y="12"/>
                    <a:pt x="51" y="43"/>
                  </a:cubicBezTo>
                  <a:lnTo>
                    <a:pt x="33" y="61"/>
                  </a:lnTo>
                  <a:cubicBezTo>
                    <a:pt x="17" y="94"/>
                    <a:pt x="0" y="127"/>
                    <a:pt x="17" y="143"/>
                  </a:cubicBezTo>
                  <a:lnTo>
                    <a:pt x="17" y="177"/>
                  </a:lnTo>
                  <a:lnTo>
                    <a:pt x="33" y="194"/>
                  </a:lnTo>
                  <a:lnTo>
                    <a:pt x="51" y="210"/>
                  </a:lnTo>
                  <a:cubicBezTo>
                    <a:pt x="68" y="222"/>
                    <a:pt x="86" y="228"/>
                    <a:pt x="103" y="228"/>
                  </a:cubicBezTo>
                  <a:cubicBezTo>
                    <a:pt x="134" y="228"/>
                    <a:pt x="163" y="209"/>
                    <a:pt x="184" y="177"/>
                  </a:cubicBezTo>
                  <a:lnTo>
                    <a:pt x="200" y="177"/>
                  </a:lnTo>
                  <a:cubicBezTo>
                    <a:pt x="218" y="143"/>
                    <a:pt x="234" y="110"/>
                    <a:pt x="234" y="77"/>
                  </a:cubicBezTo>
                  <a:cubicBezTo>
                    <a:pt x="218" y="61"/>
                    <a:pt x="200" y="27"/>
                    <a:pt x="184" y="10"/>
                  </a:cubicBezTo>
                  <a:cubicBezTo>
                    <a:pt x="166" y="4"/>
                    <a:pt x="148" y="0"/>
                    <a:pt x="13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4365;p76">
              <a:extLst>
                <a:ext uri="{FF2B5EF4-FFF2-40B4-BE49-F238E27FC236}">
                  <a16:creationId xmlns:a16="http://schemas.microsoft.com/office/drawing/2014/main" id="{D8937DA7-EEA6-13DF-29D0-403D89EC9AAA}"/>
                </a:ext>
              </a:extLst>
            </p:cNvPr>
            <p:cNvSpPr/>
            <p:nvPr/>
          </p:nvSpPr>
          <p:spPr>
            <a:xfrm>
              <a:off x="6259750" y="3646525"/>
              <a:ext cx="5425" cy="5850"/>
            </a:xfrm>
            <a:custGeom>
              <a:avLst/>
              <a:gdLst/>
              <a:ahLst/>
              <a:cxnLst/>
              <a:rect l="l" t="t" r="r" b="b"/>
              <a:pathLst>
                <a:path w="217" h="234" extrusionOk="0">
                  <a:moveTo>
                    <a:pt x="84" y="0"/>
                  </a:moveTo>
                  <a:cubicBezTo>
                    <a:pt x="34" y="18"/>
                    <a:pt x="1" y="51"/>
                    <a:pt x="1" y="84"/>
                  </a:cubicBezTo>
                  <a:lnTo>
                    <a:pt x="1" y="118"/>
                  </a:lnTo>
                  <a:lnTo>
                    <a:pt x="1" y="151"/>
                  </a:lnTo>
                  <a:lnTo>
                    <a:pt x="1" y="167"/>
                  </a:lnTo>
                  <a:lnTo>
                    <a:pt x="1" y="184"/>
                  </a:lnTo>
                  <a:lnTo>
                    <a:pt x="34" y="200"/>
                  </a:lnTo>
                  <a:lnTo>
                    <a:pt x="50" y="218"/>
                  </a:lnTo>
                  <a:cubicBezTo>
                    <a:pt x="68" y="218"/>
                    <a:pt x="84" y="234"/>
                    <a:pt x="84" y="234"/>
                  </a:cubicBezTo>
                  <a:lnTo>
                    <a:pt x="117" y="234"/>
                  </a:lnTo>
                  <a:lnTo>
                    <a:pt x="150" y="218"/>
                  </a:lnTo>
                  <a:lnTo>
                    <a:pt x="184" y="184"/>
                  </a:lnTo>
                  <a:cubicBezTo>
                    <a:pt x="217" y="134"/>
                    <a:pt x="217" y="84"/>
                    <a:pt x="184" y="34"/>
                  </a:cubicBezTo>
                  <a:lnTo>
                    <a:pt x="134" y="0"/>
                  </a:lnTo>
                  <a:lnTo>
                    <a:pt x="101" y="0"/>
                  </a:lnTo>
                  <a:lnTo>
                    <a:pt x="84" y="1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4366;p76">
              <a:extLst>
                <a:ext uri="{FF2B5EF4-FFF2-40B4-BE49-F238E27FC236}">
                  <a16:creationId xmlns:a16="http://schemas.microsoft.com/office/drawing/2014/main" id="{0858A0F0-2B09-C22A-6488-9C572D5BE673}"/>
                </a:ext>
              </a:extLst>
            </p:cNvPr>
            <p:cNvSpPr/>
            <p:nvPr/>
          </p:nvSpPr>
          <p:spPr>
            <a:xfrm>
              <a:off x="6252250" y="3658625"/>
              <a:ext cx="6275" cy="5850"/>
            </a:xfrm>
            <a:custGeom>
              <a:avLst/>
              <a:gdLst/>
              <a:ahLst/>
              <a:cxnLst/>
              <a:rect l="l" t="t" r="r" b="b"/>
              <a:pathLst>
                <a:path w="251" h="234" extrusionOk="0">
                  <a:moveTo>
                    <a:pt x="83" y="0"/>
                  </a:moveTo>
                  <a:lnTo>
                    <a:pt x="34" y="34"/>
                  </a:lnTo>
                  <a:lnTo>
                    <a:pt x="17" y="50"/>
                  </a:lnTo>
                  <a:lnTo>
                    <a:pt x="17" y="83"/>
                  </a:lnTo>
                  <a:lnTo>
                    <a:pt x="1" y="134"/>
                  </a:lnTo>
                  <a:lnTo>
                    <a:pt x="17" y="150"/>
                  </a:lnTo>
                  <a:lnTo>
                    <a:pt x="50" y="201"/>
                  </a:lnTo>
                  <a:cubicBezTo>
                    <a:pt x="83" y="217"/>
                    <a:pt x="101" y="217"/>
                    <a:pt x="134" y="217"/>
                  </a:cubicBezTo>
                  <a:lnTo>
                    <a:pt x="150" y="234"/>
                  </a:lnTo>
                  <a:lnTo>
                    <a:pt x="167" y="234"/>
                  </a:lnTo>
                  <a:lnTo>
                    <a:pt x="217" y="217"/>
                  </a:lnTo>
                  <a:cubicBezTo>
                    <a:pt x="217" y="201"/>
                    <a:pt x="250" y="167"/>
                    <a:pt x="234" y="100"/>
                  </a:cubicBezTo>
                  <a:cubicBezTo>
                    <a:pt x="234" y="83"/>
                    <a:pt x="217" y="67"/>
                    <a:pt x="201" y="50"/>
                  </a:cubicBezTo>
                  <a:cubicBezTo>
                    <a:pt x="201" y="34"/>
                    <a:pt x="183" y="0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4367;p76">
              <a:extLst>
                <a:ext uri="{FF2B5EF4-FFF2-40B4-BE49-F238E27FC236}">
                  <a16:creationId xmlns:a16="http://schemas.microsoft.com/office/drawing/2014/main" id="{EADF030B-DEE1-99B8-B779-45FD3C6CFDAB}"/>
                </a:ext>
              </a:extLst>
            </p:cNvPr>
            <p:cNvSpPr/>
            <p:nvPr/>
          </p:nvSpPr>
          <p:spPr>
            <a:xfrm>
              <a:off x="6268500" y="3631950"/>
              <a:ext cx="5025" cy="4900"/>
            </a:xfrm>
            <a:custGeom>
              <a:avLst/>
              <a:gdLst/>
              <a:ahLst/>
              <a:cxnLst/>
              <a:rect l="l" t="t" r="r" b="b"/>
              <a:pathLst>
                <a:path w="201" h="196" extrusionOk="0">
                  <a:moveTo>
                    <a:pt x="51" y="0"/>
                  </a:moveTo>
                  <a:lnTo>
                    <a:pt x="18" y="34"/>
                  </a:lnTo>
                  <a:cubicBezTo>
                    <a:pt x="0" y="67"/>
                    <a:pt x="0" y="100"/>
                    <a:pt x="0" y="116"/>
                  </a:cubicBezTo>
                  <a:cubicBezTo>
                    <a:pt x="0" y="150"/>
                    <a:pt x="18" y="167"/>
                    <a:pt x="51" y="183"/>
                  </a:cubicBezTo>
                  <a:cubicBezTo>
                    <a:pt x="68" y="192"/>
                    <a:pt x="84" y="196"/>
                    <a:pt x="101" y="196"/>
                  </a:cubicBezTo>
                  <a:cubicBezTo>
                    <a:pt x="118" y="196"/>
                    <a:pt x="134" y="192"/>
                    <a:pt x="151" y="183"/>
                  </a:cubicBezTo>
                  <a:cubicBezTo>
                    <a:pt x="167" y="167"/>
                    <a:pt x="200" y="150"/>
                    <a:pt x="200" y="116"/>
                  </a:cubicBezTo>
                  <a:lnTo>
                    <a:pt x="184" y="100"/>
                  </a:lnTo>
                  <a:cubicBezTo>
                    <a:pt x="200" y="67"/>
                    <a:pt x="184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4368;p76">
              <a:extLst>
                <a:ext uri="{FF2B5EF4-FFF2-40B4-BE49-F238E27FC236}">
                  <a16:creationId xmlns:a16="http://schemas.microsoft.com/office/drawing/2014/main" id="{59F16AC9-3904-0154-9459-1DBA6055A85B}"/>
                </a:ext>
              </a:extLst>
            </p:cNvPr>
            <p:cNvSpPr/>
            <p:nvPr/>
          </p:nvSpPr>
          <p:spPr>
            <a:xfrm>
              <a:off x="6215575" y="37107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0" y="0"/>
                  </a:moveTo>
                  <a:lnTo>
                    <a:pt x="0" y="33"/>
                  </a:lnTo>
                  <a:cubicBezTo>
                    <a:pt x="0" y="51"/>
                    <a:pt x="16" y="51"/>
                    <a:pt x="16" y="67"/>
                  </a:cubicBezTo>
                  <a:lnTo>
                    <a:pt x="34" y="67"/>
                  </a:lnTo>
                  <a:lnTo>
                    <a:pt x="50" y="51"/>
                  </a:lnTo>
                  <a:cubicBezTo>
                    <a:pt x="67" y="33"/>
                    <a:pt x="50" y="17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4369;p76">
              <a:extLst>
                <a:ext uri="{FF2B5EF4-FFF2-40B4-BE49-F238E27FC236}">
                  <a16:creationId xmlns:a16="http://schemas.microsoft.com/office/drawing/2014/main" id="{FCD29B63-D681-2764-A542-EE53BB4EC6E8}"/>
                </a:ext>
              </a:extLst>
            </p:cNvPr>
            <p:cNvSpPr/>
            <p:nvPr/>
          </p:nvSpPr>
          <p:spPr>
            <a:xfrm>
              <a:off x="6262650" y="3622600"/>
              <a:ext cx="5050" cy="4950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81" y="0"/>
                  </a:moveTo>
                  <a:cubicBezTo>
                    <a:pt x="71" y="0"/>
                    <a:pt x="61" y="2"/>
                    <a:pt x="52" y="7"/>
                  </a:cubicBezTo>
                  <a:cubicBezTo>
                    <a:pt x="34" y="7"/>
                    <a:pt x="1" y="41"/>
                    <a:pt x="1" y="57"/>
                  </a:cubicBezTo>
                  <a:lnTo>
                    <a:pt x="1" y="123"/>
                  </a:lnTo>
                  <a:lnTo>
                    <a:pt x="1" y="141"/>
                  </a:lnTo>
                  <a:lnTo>
                    <a:pt x="52" y="190"/>
                  </a:lnTo>
                  <a:cubicBezTo>
                    <a:pt x="62" y="190"/>
                    <a:pt x="88" y="198"/>
                    <a:pt x="114" y="198"/>
                  </a:cubicBezTo>
                  <a:cubicBezTo>
                    <a:pt x="128" y="198"/>
                    <a:pt x="141" y="196"/>
                    <a:pt x="152" y="190"/>
                  </a:cubicBezTo>
                  <a:lnTo>
                    <a:pt x="185" y="157"/>
                  </a:lnTo>
                  <a:lnTo>
                    <a:pt x="201" y="141"/>
                  </a:lnTo>
                  <a:lnTo>
                    <a:pt x="201" y="90"/>
                  </a:lnTo>
                  <a:cubicBezTo>
                    <a:pt x="201" y="57"/>
                    <a:pt x="185" y="41"/>
                    <a:pt x="152" y="23"/>
                  </a:cubicBezTo>
                  <a:cubicBezTo>
                    <a:pt x="128" y="12"/>
                    <a:pt x="105" y="0"/>
                    <a:pt x="8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4370;p76">
              <a:extLst>
                <a:ext uri="{FF2B5EF4-FFF2-40B4-BE49-F238E27FC236}">
                  <a16:creationId xmlns:a16="http://schemas.microsoft.com/office/drawing/2014/main" id="{AA7E4D74-48E4-232F-D0B2-5E9EF8301779}"/>
                </a:ext>
              </a:extLst>
            </p:cNvPr>
            <p:cNvSpPr/>
            <p:nvPr/>
          </p:nvSpPr>
          <p:spPr>
            <a:xfrm>
              <a:off x="6247250" y="3647900"/>
              <a:ext cx="5025" cy="5250"/>
            </a:xfrm>
            <a:custGeom>
              <a:avLst/>
              <a:gdLst/>
              <a:ahLst/>
              <a:cxnLst/>
              <a:rect l="l" t="t" r="r" b="b"/>
              <a:pathLst>
                <a:path w="201" h="210" extrusionOk="0">
                  <a:moveTo>
                    <a:pt x="98" y="1"/>
                  </a:moveTo>
                  <a:cubicBezTo>
                    <a:pt x="46" y="1"/>
                    <a:pt x="13" y="37"/>
                    <a:pt x="1" y="63"/>
                  </a:cubicBezTo>
                  <a:lnTo>
                    <a:pt x="1" y="96"/>
                  </a:lnTo>
                  <a:lnTo>
                    <a:pt x="1" y="129"/>
                  </a:lnTo>
                  <a:cubicBezTo>
                    <a:pt x="1" y="163"/>
                    <a:pt x="17" y="179"/>
                    <a:pt x="50" y="196"/>
                  </a:cubicBezTo>
                  <a:cubicBezTo>
                    <a:pt x="64" y="205"/>
                    <a:pt x="79" y="209"/>
                    <a:pt x="95" y="209"/>
                  </a:cubicBezTo>
                  <a:cubicBezTo>
                    <a:pt x="135" y="209"/>
                    <a:pt x="177" y="182"/>
                    <a:pt x="201" y="145"/>
                  </a:cubicBezTo>
                  <a:lnTo>
                    <a:pt x="201" y="79"/>
                  </a:lnTo>
                  <a:lnTo>
                    <a:pt x="201" y="63"/>
                  </a:lnTo>
                  <a:lnTo>
                    <a:pt x="150" y="12"/>
                  </a:lnTo>
                  <a:cubicBezTo>
                    <a:pt x="131" y="4"/>
                    <a:pt x="114" y="1"/>
                    <a:pt x="9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4371;p76">
              <a:extLst>
                <a:ext uri="{FF2B5EF4-FFF2-40B4-BE49-F238E27FC236}">
                  <a16:creationId xmlns:a16="http://schemas.microsoft.com/office/drawing/2014/main" id="{760B4CB1-0A63-B0AC-B91A-DA4BFC172DA1}"/>
                </a:ext>
              </a:extLst>
            </p:cNvPr>
            <p:cNvSpPr/>
            <p:nvPr/>
          </p:nvSpPr>
          <p:spPr>
            <a:xfrm>
              <a:off x="6335200" y="36177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0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cubicBezTo>
                    <a:pt x="18" y="50"/>
                    <a:pt x="34" y="50"/>
                    <a:pt x="51" y="34"/>
                  </a:cubicBezTo>
                  <a:lnTo>
                    <a:pt x="34" y="16"/>
                  </a:lnTo>
                  <a:cubicBezTo>
                    <a:pt x="34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4372;p76">
              <a:extLst>
                <a:ext uri="{FF2B5EF4-FFF2-40B4-BE49-F238E27FC236}">
                  <a16:creationId xmlns:a16="http://schemas.microsoft.com/office/drawing/2014/main" id="{AB930F7E-A8B1-266C-A010-2CBE3B6483C6}"/>
                </a:ext>
              </a:extLst>
            </p:cNvPr>
            <p:cNvSpPr/>
            <p:nvPr/>
          </p:nvSpPr>
          <p:spPr>
            <a:xfrm>
              <a:off x="6267675" y="3676975"/>
              <a:ext cx="4175" cy="3525"/>
            </a:xfrm>
            <a:custGeom>
              <a:avLst/>
              <a:gdLst/>
              <a:ahLst/>
              <a:cxnLst/>
              <a:rect l="l" t="t" r="r" b="b"/>
              <a:pathLst>
                <a:path w="167" h="141" extrusionOk="0">
                  <a:moveTo>
                    <a:pt x="33" y="0"/>
                  </a:moveTo>
                  <a:cubicBezTo>
                    <a:pt x="33" y="0"/>
                    <a:pt x="17" y="16"/>
                    <a:pt x="0" y="16"/>
                  </a:cubicBezTo>
                  <a:lnTo>
                    <a:pt x="0" y="49"/>
                  </a:lnTo>
                  <a:lnTo>
                    <a:pt x="0" y="83"/>
                  </a:lnTo>
                  <a:cubicBezTo>
                    <a:pt x="0" y="83"/>
                    <a:pt x="17" y="100"/>
                    <a:pt x="17" y="116"/>
                  </a:cubicBezTo>
                  <a:lnTo>
                    <a:pt x="33" y="116"/>
                  </a:lnTo>
                  <a:cubicBezTo>
                    <a:pt x="51" y="116"/>
                    <a:pt x="51" y="133"/>
                    <a:pt x="51" y="133"/>
                  </a:cubicBezTo>
                  <a:lnTo>
                    <a:pt x="67" y="133"/>
                  </a:lnTo>
                  <a:cubicBezTo>
                    <a:pt x="76" y="138"/>
                    <a:pt x="86" y="140"/>
                    <a:pt x="95" y="140"/>
                  </a:cubicBezTo>
                  <a:cubicBezTo>
                    <a:pt x="118" y="140"/>
                    <a:pt x="138" y="128"/>
                    <a:pt x="151" y="116"/>
                  </a:cubicBezTo>
                  <a:cubicBezTo>
                    <a:pt x="167" y="83"/>
                    <a:pt x="151" y="33"/>
                    <a:pt x="117" y="16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4373;p76">
              <a:extLst>
                <a:ext uri="{FF2B5EF4-FFF2-40B4-BE49-F238E27FC236}">
                  <a16:creationId xmlns:a16="http://schemas.microsoft.com/office/drawing/2014/main" id="{B481DCA6-46AF-E11E-2509-599C41CC6F60}"/>
                </a:ext>
              </a:extLst>
            </p:cNvPr>
            <p:cNvSpPr/>
            <p:nvPr/>
          </p:nvSpPr>
          <p:spPr>
            <a:xfrm>
              <a:off x="6331850" y="36469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1" y="17"/>
                    <a:pt x="1" y="17"/>
                    <a:pt x="1" y="34"/>
                  </a:cubicBezTo>
                  <a:lnTo>
                    <a:pt x="1" y="50"/>
                  </a:lnTo>
                  <a:lnTo>
                    <a:pt x="34" y="67"/>
                  </a:lnTo>
                  <a:lnTo>
                    <a:pt x="52" y="67"/>
                  </a:lnTo>
                  <a:cubicBezTo>
                    <a:pt x="52" y="50"/>
                    <a:pt x="68" y="34"/>
                    <a:pt x="52" y="17"/>
                  </a:cubicBezTo>
                  <a:cubicBezTo>
                    <a:pt x="52" y="17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4374;p76">
              <a:extLst>
                <a:ext uri="{FF2B5EF4-FFF2-40B4-BE49-F238E27FC236}">
                  <a16:creationId xmlns:a16="http://schemas.microsoft.com/office/drawing/2014/main" id="{C1E12F02-67C7-F48B-DA49-211DAB72C641}"/>
                </a:ext>
              </a:extLst>
            </p:cNvPr>
            <p:cNvSpPr/>
            <p:nvPr/>
          </p:nvSpPr>
          <p:spPr>
            <a:xfrm>
              <a:off x="6276425" y="3654025"/>
              <a:ext cx="6275" cy="5850"/>
            </a:xfrm>
            <a:custGeom>
              <a:avLst/>
              <a:gdLst/>
              <a:ahLst/>
              <a:cxnLst/>
              <a:rect l="l" t="t" r="r" b="b"/>
              <a:pathLst>
                <a:path w="251" h="234" extrusionOk="0">
                  <a:moveTo>
                    <a:pt x="101" y="0"/>
                  </a:moveTo>
                  <a:lnTo>
                    <a:pt x="68" y="18"/>
                  </a:lnTo>
                  <a:cubicBezTo>
                    <a:pt x="17" y="34"/>
                    <a:pt x="1" y="67"/>
                    <a:pt x="1" y="100"/>
                  </a:cubicBezTo>
                  <a:lnTo>
                    <a:pt x="1" y="118"/>
                  </a:lnTo>
                  <a:lnTo>
                    <a:pt x="1" y="134"/>
                  </a:lnTo>
                  <a:cubicBezTo>
                    <a:pt x="1" y="167"/>
                    <a:pt x="17" y="200"/>
                    <a:pt x="50" y="218"/>
                  </a:cubicBezTo>
                  <a:lnTo>
                    <a:pt x="101" y="218"/>
                  </a:lnTo>
                  <a:lnTo>
                    <a:pt x="134" y="234"/>
                  </a:lnTo>
                  <a:lnTo>
                    <a:pt x="168" y="218"/>
                  </a:lnTo>
                  <a:lnTo>
                    <a:pt x="217" y="184"/>
                  </a:lnTo>
                  <a:cubicBezTo>
                    <a:pt x="234" y="151"/>
                    <a:pt x="250" y="84"/>
                    <a:pt x="168" y="1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4375;p76">
              <a:extLst>
                <a:ext uri="{FF2B5EF4-FFF2-40B4-BE49-F238E27FC236}">
                  <a16:creationId xmlns:a16="http://schemas.microsoft.com/office/drawing/2014/main" id="{500C3F4E-B2F8-BF9C-73E7-405800052E6A}"/>
                </a:ext>
              </a:extLst>
            </p:cNvPr>
            <p:cNvSpPr/>
            <p:nvPr/>
          </p:nvSpPr>
          <p:spPr>
            <a:xfrm>
              <a:off x="6296000" y="362610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52" y="1"/>
                  </a:moveTo>
                  <a:cubicBezTo>
                    <a:pt x="18" y="17"/>
                    <a:pt x="1" y="34"/>
                    <a:pt x="1" y="67"/>
                  </a:cubicBezTo>
                  <a:lnTo>
                    <a:pt x="18" y="101"/>
                  </a:lnTo>
                  <a:lnTo>
                    <a:pt x="68" y="67"/>
                  </a:lnTo>
                  <a:lnTo>
                    <a:pt x="85" y="67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4376;p76">
              <a:extLst>
                <a:ext uri="{FF2B5EF4-FFF2-40B4-BE49-F238E27FC236}">
                  <a16:creationId xmlns:a16="http://schemas.microsoft.com/office/drawing/2014/main" id="{F93FD5D5-98F4-5DD4-6E65-AF8F369272C2}"/>
                </a:ext>
              </a:extLst>
            </p:cNvPr>
            <p:cNvSpPr/>
            <p:nvPr/>
          </p:nvSpPr>
          <p:spPr>
            <a:xfrm>
              <a:off x="6283500" y="3644500"/>
              <a:ext cx="5475" cy="5375"/>
            </a:xfrm>
            <a:custGeom>
              <a:avLst/>
              <a:gdLst/>
              <a:ahLst/>
              <a:cxnLst/>
              <a:rect l="l" t="t" r="r" b="b"/>
              <a:pathLst>
                <a:path w="219" h="215" extrusionOk="0">
                  <a:moveTo>
                    <a:pt x="113" y="1"/>
                  </a:moveTo>
                  <a:cubicBezTo>
                    <a:pt x="73" y="1"/>
                    <a:pt x="42" y="24"/>
                    <a:pt x="18" y="48"/>
                  </a:cubicBezTo>
                  <a:lnTo>
                    <a:pt x="1" y="99"/>
                  </a:lnTo>
                  <a:lnTo>
                    <a:pt x="1" y="115"/>
                  </a:lnTo>
                  <a:lnTo>
                    <a:pt x="34" y="165"/>
                  </a:lnTo>
                  <a:cubicBezTo>
                    <a:pt x="34" y="181"/>
                    <a:pt x="51" y="199"/>
                    <a:pt x="67" y="199"/>
                  </a:cubicBezTo>
                  <a:cubicBezTo>
                    <a:pt x="101" y="215"/>
                    <a:pt x="134" y="215"/>
                    <a:pt x="167" y="215"/>
                  </a:cubicBezTo>
                  <a:cubicBezTo>
                    <a:pt x="185" y="199"/>
                    <a:pt x="218" y="165"/>
                    <a:pt x="218" y="115"/>
                  </a:cubicBezTo>
                  <a:lnTo>
                    <a:pt x="218" y="81"/>
                  </a:lnTo>
                  <a:lnTo>
                    <a:pt x="201" y="65"/>
                  </a:lnTo>
                  <a:lnTo>
                    <a:pt x="185" y="32"/>
                  </a:lnTo>
                  <a:lnTo>
                    <a:pt x="167" y="14"/>
                  </a:lnTo>
                  <a:cubicBezTo>
                    <a:pt x="148" y="5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4377;p76">
              <a:extLst>
                <a:ext uri="{FF2B5EF4-FFF2-40B4-BE49-F238E27FC236}">
                  <a16:creationId xmlns:a16="http://schemas.microsoft.com/office/drawing/2014/main" id="{D50366BA-4C4C-8039-CBCA-35F072DCD0AA}"/>
                </a:ext>
              </a:extLst>
            </p:cNvPr>
            <p:cNvSpPr/>
            <p:nvPr/>
          </p:nvSpPr>
          <p:spPr>
            <a:xfrm>
              <a:off x="6247250" y="369737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7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51"/>
                  </a:lnTo>
                  <a:lnTo>
                    <a:pt x="34" y="51"/>
                  </a:lnTo>
                  <a:cubicBezTo>
                    <a:pt x="50" y="51"/>
                    <a:pt x="50" y="34"/>
                    <a:pt x="50" y="34"/>
                  </a:cubicBezTo>
                  <a:cubicBezTo>
                    <a:pt x="50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4378;p76">
              <a:extLst>
                <a:ext uri="{FF2B5EF4-FFF2-40B4-BE49-F238E27FC236}">
                  <a16:creationId xmlns:a16="http://schemas.microsoft.com/office/drawing/2014/main" id="{BD1A381A-0D25-DBAD-DA43-ECCE63959844}"/>
                </a:ext>
              </a:extLst>
            </p:cNvPr>
            <p:cNvSpPr/>
            <p:nvPr/>
          </p:nvSpPr>
          <p:spPr>
            <a:xfrm>
              <a:off x="6291450" y="36336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1"/>
                  </a:moveTo>
                  <a:lnTo>
                    <a:pt x="16" y="34"/>
                  </a:lnTo>
                  <a:cubicBezTo>
                    <a:pt x="0" y="68"/>
                    <a:pt x="16" y="101"/>
                    <a:pt x="50" y="117"/>
                  </a:cubicBezTo>
                  <a:lnTo>
                    <a:pt x="67" y="117"/>
                  </a:lnTo>
                  <a:cubicBezTo>
                    <a:pt x="100" y="117"/>
                    <a:pt x="116" y="101"/>
                    <a:pt x="134" y="101"/>
                  </a:cubicBezTo>
                  <a:lnTo>
                    <a:pt x="134" y="68"/>
                  </a:lnTo>
                  <a:lnTo>
                    <a:pt x="134" y="50"/>
                  </a:lnTo>
                  <a:lnTo>
                    <a:pt x="134" y="17"/>
                  </a:lnTo>
                  <a:cubicBezTo>
                    <a:pt x="134" y="17"/>
                    <a:pt x="116" y="17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4379;p76">
              <a:extLst>
                <a:ext uri="{FF2B5EF4-FFF2-40B4-BE49-F238E27FC236}">
                  <a16:creationId xmlns:a16="http://schemas.microsoft.com/office/drawing/2014/main" id="{39DCCFA9-0BB5-3401-4634-65258297611E}"/>
                </a:ext>
              </a:extLst>
            </p:cNvPr>
            <p:cNvSpPr/>
            <p:nvPr/>
          </p:nvSpPr>
          <p:spPr>
            <a:xfrm>
              <a:off x="6273500" y="3642775"/>
              <a:ext cx="5025" cy="5275"/>
            </a:xfrm>
            <a:custGeom>
              <a:avLst/>
              <a:gdLst/>
              <a:ahLst/>
              <a:cxnLst/>
              <a:rect l="l" t="t" r="r" b="b"/>
              <a:pathLst>
                <a:path w="201" h="211" extrusionOk="0">
                  <a:moveTo>
                    <a:pt x="51" y="17"/>
                  </a:moveTo>
                  <a:lnTo>
                    <a:pt x="41" y="33"/>
                  </a:lnTo>
                  <a:lnTo>
                    <a:pt x="41" y="33"/>
                  </a:lnTo>
                  <a:cubicBezTo>
                    <a:pt x="46" y="31"/>
                    <a:pt x="51" y="27"/>
                    <a:pt x="51" y="17"/>
                  </a:cubicBezTo>
                  <a:close/>
                  <a:moveTo>
                    <a:pt x="41" y="33"/>
                  </a:moveTo>
                  <a:cubicBezTo>
                    <a:pt x="37" y="34"/>
                    <a:pt x="34" y="34"/>
                    <a:pt x="34" y="34"/>
                  </a:cubicBezTo>
                  <a:lnTo>
                    <a:pt x="40" y="34"/>
                  </a:lnTo>
                  <a:lnTo>
                    <a:pt x="41" y="33"/>
                  </a:lnTo>
                  <a:close/>
                  <a:moveTo>
                    <a:pt x="85" y="1"/>
                  </a:moveTo>
                  <a:lnTo>
                    <a:pt x="67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40" y="34"/>
                  </a:lnTo>
                  <a:lnTo>
                    <a:pt x="18" y="67"/>
                  </a:lnTo>
                  <a:lnTo>
                    <a:pt x="18" y="50"/>
                  </a:lnTo>
                  <a:lnTo>
                    <a:pt x="0" y="83"/>
                  </a:lnTo>
                  <a:lnTo>
                    <a:pt x="0" y="101"/>
                  </a:lnTo>
                  <a:lnTo>
                    <a:pt x="18" y="168"/>
                  </a:lnTo>
                  <a:lnTo>
                    <a:pt x="51" y="201"/>
                  </a:lnTo>
                  <a:cubicBezTo>
                    <a:pt x="63" y="207"/>
                    <a:pt x="77" y="210"/>
                    <a:pt x="92" y="210"/>
                  </a:cubicBezTo>
                  <a:cubicBezTo>
                    <a:pt x="118" y="210"/>
                    <a:pt x="146" y="199"/>
                    <a:pt x="167" y="168"/>
                  </a:cubicBezTo>
                  <a:lnTo>
                    <a:pt x="134" y="117"/>
                  </a:lnTo>
                  <a:lnTo>
                    <a:pt x="201" y="150"/>
                  </a:lnTo>
                  <a:lnTo>
                    <a:pt x="201" y="117"/>
                  </a:lnTo>
                  <a:lnTo>
                    <a:pt x="185" y="1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4380;p76">
              <a:extLst>
                <a:ext uri="{FF2B5EF4-FFF2-40B4-BE49-F238E27FC236}">
                  <a16:creationId xmlns:a16="http://schemas.microsoft.com/office/drawing/2014/main" id="{BD22289B-DECE-7451-8D9A-006EDD64FBA8}"/>
                </a:ext>
              </a:extLst>
            </p:cNvPr>
            <p:cNvSpPr/>
            <p:nvPr/>
          </p:nvSpPr>
          <p:spPr>
            <a:xfrm>
              <a:off x="6278100" y="369115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17" y="0"/>
                    <a:pt x="17" y="16"/>
                    <a:pt x="17" y="16"/>
                  </a:cubicBezTo>
                  <a:cubicBezTo>
                    <a:pt x="1" y="33"/>
                    <a:pt x="17" y="49"/>
                    <a:pt x="34" y="49"/>
                  </a:cubicBezTo>
                  <a:cubicBezTo>
                    <a:pt x="39" y="55"/>
                    <a:pt x="43" y="57"/>
                    <a:pt x="45" y="57"/>
                  </a:cubicBezTo>
                  <a:cubicBezTo>
                    <a:pt x="50" y="57"/>
                    <a:pt x="50" y="49"/>
                    <a:pt x="50" y="49"/>
                  </a:cubicBezTo>
                  <a:cubicBezTo>
                    <a:pt x="67" y="49"/>
                    <a:pt x="67" y="33"/>
                    <a:pt x="67" y="16"/>
                  </a:cubicBez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4381;p76">
              <a:extLst>
                <a:ext uri="{FF2B5EF4-FFF2-40B4-BE49-F238E27FC236}">
                  <a16:creationId xmlns:a16="http://schemas.microsoft.com/office/drawing/2014/main" id="{4DE160FB-2BE9-E440-A4C5-37AF54B2C78A}"/>
                </a:ext>
              </a:extLst>
            </p:cNvPr>
            <p:cNvSpPr/>
            <p:nvPr/>
          </p:nvSpPr>
          <p:spPr>
            <a:xfrm>
              <a:off x="6266825" y="3651525"/>
              <a:ext cx="5475" cy="5450"/>
            </a:xfrm>
            <a:custGeom>
              <a:avLst/>
              <a:gdLst/>
              <a:ahLst/>
              <a:cxnLst/>
              <a:rect l="l" t="t" r="r" b="b"/>
              <a:pathLst>
                <a:path w="219" h="218" extrusionOk="0">
                  <a:moveTo>
                    <a:pt x="67" y="0"/>
                  </a:moveTo>
                  <a:lnTo>
                    <a:pt x="34" y="34"/>
                  </a:lnTo>
                  <a:cubicBezTo>
                    <a:pt x="1" y="67"/>
                    <a:pt x="1" y="100"/>
                    <a:pt x="1" y="134"/>
                  </a:cubicBezTo>
                  <a:cubicBezTo>
                    <a:pt x="18" y="167"/>
                    <a:pt x="34" y="184"/>
                    <a:pt x="67" y="200"/>
                  </a:cubicBezTo>
                  <a:lnTo>
                    <a:pt x="85" y="218"/>
                  </a:lnTo>
                  <a:lnTo>
                    <a:pt x="151" y="218"/>
                  </a:lnTo>
                  <a:lnTo>
                    <a:pt x="185" y="184"/>
                  </a:lnTo>
                  <a:cubicBezTo>
                    <a:pt x="201" y="151"/>
                    <a:pt x="218" y="118"/>
                    <a:pt x="218" y="84"/>
                  </a:cubicBezTo>
                  <a:cubicBezTo>
                    <a:pt x="201" y="51"/>
                    <a:pt x="185" y="34"/>
                    <a:pt x="151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4382;p76">
              <a:extLst>
                <a:ext uri="{FF2B5EF4-FFF2-40B4-BE49-F238E27FC236}">
                  <a16:creationId xmlns:a16="http://schemas.microsoft.com/office/drawing/2014/main" id="{846C0C2F-3DC0-1CF0-9266-5E0ED5DAA9BB}"/>
                </a:ext>
              </a:extLst>
            </p:cNvPr>
            <p:cNvSpPr/>
            <p:nvPr/>
          </p:nvSpPr>
          <p:spPr>
            <a:xfrm>
              <a:off x="6255600" y="367960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75" y="1"/>
                  </a:moveTo>
                  <a:cubicBezTo>
                    <a:pt x="56" y="1"/>
                    <a:pt x="36" y="9"/>
                    <a:pt x="16" y="28"/>
                  </a:cubicBezTo>
                  <a:cubicBezTo>
                    <a:pt x="0" y="45"/>
                    <a:pt x="0" y="95"/>
                    <a:pt x="16" y="129"/>
                  </a:cubicBezTo>
                  <a:lnTo>
                    <a:pt x="33" y="145"/>
                  </a:lnTo>
                  <a:lnTo>
                    <a:pt x="49" y="145"/>
                  </a:lnTo>
                  <a:cubicBezTo>
                    <a:pt x="83" y="145"/>
                    <a:pt x="116" y="145"/>
                    <a:pt x="134" y="111"/>
                  </a:cubicBezTo>
                  <a:cubicBezTo>
                    <a:pt x="150" y="95"/>
                    <a:pt x="150" y="78"/>
                    <a:pt x="150" y="45"/>
                  </a:cubicBezTo>
                  <a:lnTo>
                    <a:pt x="134" y="11"/>
                  </a:lnTo>
                  <a:lnTo>
                    <a:pt x="116" y="11"/>
                  </a:lnTo>
                  <a:cubicBezTo>
                    <a:pt x="103" y="5"/>
                    <a:pt x="89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4383;p76">
              <a:extLst>
                <a:ext uri="{FF2B5EF4-FFF2-40B4-BE49-F238E27FC236}">
                  <a16:creationId xmlns:a16="http://schemas.microsoft.com/office/drawing/2014/main" id="{0331D4C2-A716-7AAC-7B5C-52DA56FBAE1B}"/>
                </a:ext>
              </a:extLst>
            </p:cNvPr>
            <p:cNvSpPr/>
            <p:nvPr/>
          </p:nvSpPr>
          <p:spPr>
            <a:xfrm>
              <a:off x="6266825" y="366152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67" y="0"/>
                  </a:moveTo>
                  <a:lnTo>
                    <a:pt x="18" y="34"/>
                  </a:lnTo>
                  <a:cubicBezTo>
                    <a:pt x="1" y="67"/>
                    <a:pt x="1" y="101"/>
                    <a:pt x="1" y="134"/>
                  </a:cubicBezTo>
                  <a:cubicBezTo>
                    <a:pt x="1" y="167"/>
                    <a:pt x="18" y="185"/>
                    <a:pt x="51" y="201"/>
                  </a:cubicBezTo>
                  <a:lnTo>
                    <a:pt x="85" y="218"/>
                  </a:lnTo>
                  <a:lnTo>
                    <a:pt x="134" y="218"/>
                  </a:lnTo>
                  <a:cubicBezTo>
                    <a:pt x="151" y="218"/>
                    <a:pt x="201" y="185"/>
                    <a:pt x="201" y="134"/>
                  </a:cubicBezTo>
                  <a:lnTo>
                    <a:pt x="201" y="85"/>
                  </a:lnTo>
                  <a:lnTo>
                    <a:pt x="201" y="67"/>
                  </a:lnTo>
                  <a:lnTo>
                    <a:pt x="167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4384;p76">
              <a:extLst>
                <a:ext uri="{FF2B5EF4-FFF2-40B4-BE49-F238E27FC236}">
                  <a16:creationId xmlns:a16="http://schemas.microsoft.com/office/drawing/2014/main" id="{52420E07-D16B-6A8F-1C38-2D449200F6BB}"/>
                </a:ext>
              </a:extLst>
            </p:cNvPr>
            <p:cNvSpPr/>
            <p:nvPr/>
          </p:nvSpPr>
          <p:spPr>
            <a:xfrm>
              <a:off x="6273500" y="37336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0" y="1"/>
                  </a:moveTo>
                  <a:lnTo>
                    <a:pt x="0" y="34"/>
                  </a:lnTo>
                  <a:lnTo>
                    <a:pt x="18" y="34"/>
                  </a:lnTo>
                  <a:cubicBezTo>
                    <a:pt x="18" y="34"/>
                    <a:pt x="18" y="50"/>
                    <a:pt x="34" y="50"/>
                  </a:cubicBezTo>
                  <a:lnTo>
                    <a:pt x="51" y="50"/>
                  </a:lnTo>
                  <a:lnTo>
                    <a:pt x="67" y="34"/>
                  </a:lnTo>
                  <a:lnTo>
                    <a:pt x="51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4385;p76">
              <a:extLst>
                <a:ext uri="{FF2B5EF4-FFF2-40B4-BE49-F238E27FC236}">
                  <a16:creationId xmlns:a16="http://schemas.microsoft.com/office/drawing/2014/main" id="{D4DB9260-B86E-7318-3528-954FAD5A182F}"/>
                </a:ext>
              </a:extLst>
            </p:cNvPr>
            <p:cNvSpPr/>
            <p:nvPr/>
          </p:nvSpPr>
          <p:spPr>
            <a:xfrm>
              <a:off x="6252250" y="3668625"/>
              <a:ext cx="3375" cy="3650"/>
            </a:xfrm>
            <a:custGeom>
              <a:avLst/>
              <a:gdLst/>
              <a:ahLst/>
              <a:cxnLst/>
              <a:rect l="l" t="t" r="r" b="b"/>
              <a:pathLst>
                <a:path w="135" h="146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1"/>
                  </a:lnTo>
                  <a:lnTo>
                    <a:pt x="17" y="134"/>
                  </a:lnTo>
                  <a:cubicBezTo>
                    <a:pt x="25" y="142"/>
                    <a:pt x="38" y="146"/>
                    <a:pt x="51" y="146"/>
                  </a:cubicBezTo>
                  <a:cubicBezTo>
                    <a:pt x="63" y="146"/>
                    <a:pt x="75" y="142"/>
                    <a:pt x="83" y="134"/>
                  </a:cubicBezTo>
                  <a:cubicBezTo>
                    <a:pt x="101" y="134"/>
                    <a:pt x="117" y="117"/>
                    <a:pt x="134" y="83"/>
                  </a:cubicBezTo>
                  <a:lnTo>
                    <a:pt x="134" y="67"/>
                  </a:lnTo>
                  <a:lnTo>
                    <a:pt x="117" y="50"/>
                  </a:lnTo>
                  <a:lnTo>
                    <a:pt x="101" y="17"/>
                  </a:lnTo>
                  <a:lnTo>
                    <a:pt x="83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4386;p76">
              <a:extLst>
                <a:ext uri="{FF2B5EF4-FFF2-40B4-BE49-F238E27FC236}">
                  <a16:creationId xmlns:a16="http://schemas.microsoft.com/office/drawing/2014/main" id="{3A3A07B7-3596-5FA1-C797-F781CC75ED31}"/>
                </a:ext>
              </a:extLst>
            </p:cNvPr>
            <p:cNvSpPr/>
            <p:nvPr/>
          </p:nvSpPr>
          <p:spPr>
            <a:xfrm>
              <a:off x="6292275" y="3647675"/>
              <a:ext cx="3750" cy="3325"/>
            </a:xfrm>
            <a:custGeom>
              <a:avLst/>
              <a:gdLst/>
              <a:ahLst/>
              <a:cxnLst/>
              <a:rect l="l" t="t" r="r" b="b"/>
              <a:pathLst>
                <a:path w="150" h="133" extrusionOk="0">
                  <a:moveTo>
                    <a:pt x="58" y="0"/>
                  </a:moveTo>
                  <a:cubicBezTo>
                    <a:pt x="27" y="0"/>
                    <a:pt x="13" y="24"/>
                    <a:pt x="0" y="38"/>
                  </a:cubicBezTo>
                  <a:lnTo>
                    <a:pt x="0" y="54"/>
                  </a:lnTo>
                  <a:cubicBezTo>
                    <a:pt x="0" y="88"/>
                    <a:pt x="0" y="105"/>
                    <a:pt x="34" y="121"/>
                  </a:cubicBezTo>
                  <a:cubicBezTo>
                    <a:pt x="41" y="128"/>
                    <a:pt x="53" y="132"/>
                    <a:pt x="67" y="132"/>
                  </a:cubicBezTo>
                  <a:cubicBezTo>
                    <a:pt x="86" y="132"/>
                    <a:pt x="107" y="124"/>
                    <a:pt x="117" y="105"/>
                  </a:cubicBezTo>
                  <a:cubicBezTo>
                    <a:pt x="150" y="88"/>
                    <a:pt x="150" y="54"/>
                    <a:pt x="134" y="21"/>
                  </a:cubicBezTo>
                  <a:lnTo>
                    <a:pt x="101" y="5"/>
                  </a:lnTo>
                  <a:lnTo>
                    <a:pt x="83" y="5"/>
                  </a:lnTo>
                  <a:cubicBezTo>
                    <a:pt x="74" y="1"/>
                    <a:pt x="65" y="0"/>
                    <a:pt x="5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4387;p76">
              <a:extLst>
                <a:ext uri="{FF2B5EF4-FFF2-40B4-BE49-F238E27FC236}">
                  <a16:creationId xmlns:a16="http://schemas.microsoft.com/office/drawing/2014/main" id="{9AD181AF-56B5-EC50-2F03-12D57796F0AC}"/>
                </a:ext>
              </a:extLst>
            </p:cNvPr>
            <p:cNvSpPr/>
            <p:nvPr/>
          </p:nvSpPr>
          <p:spPr>
            <a:xfrm>
              <a:off x="6302675" y="3657800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34" y="0"/>
                  </a:moveTo>
                  <a:cubicBezTo>
                    <a:pt x="34" y="0"/>
                    <a:pt x="18" y="0"/>
                    <a:pt x="18" y="16"/>
                  </a:cubicBezTo>
                  <a:lnTo>
                    <a:pt x="1" y="49"/>
                  </a:lnTo>
                  <a:lnTo>
                    <a:pt x="1" y="83"/>
                  </a:lnTo>
                  <a:lnTo>
                    <a:pt x="18" y="100"/>
                  </a:lnTo>
                  <a:lnTo>
                    <a:pt x="51" y="116"/>
                  </a:lnTo>
                  <a:lnTo>
                    <a:pt x="85" y="116"/>
                  </a:lnTo>
                  <a:cubicBezTo>
                    <a:pt x="85" y="116"/>
                    <a:pt x="101" y="100"/>
                    <a:pt x="118" y="100"/>
                  </a:cubicBezTo>
                  <a:lnTo>
                    <a:pt x="118" y="67"/>
                  </a:lnTo>
                  <a:lnTo>
                    <a:pt x="118" y="33"/>
                  </a:lnTo>
                  <a:cubicBezTo>
                    <a:pt x="118" y="33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4388;p76">
              <a:extLst>
                <a:ext uri="{FF2B5EF4-FFF2-40B4-BE49-F238E27FC236}">
                  <a16:creationId xmlns:a16="http://schemas.microsoft.com/office/drawing/2014/main" id="{87B7CD16-0929-A04F-9026-CFA5486EFBF1}"/>
                </a:ext>
              </a:extLst>
            </p:cNvPr>
            <p:cNvSpPr/>
            <p:nvPr/>
          </p:nvSpPr>
          <p:spPr>
            <a:xfrm>
              <a:off x="6282675" y="3660525"/>
              <a:ext cx="3800" cy="5200"/>
            </a:xfrm>
            <a:custGeom>
              <a:avLst/>
              <a:gdLst/>
              <a:ahLst/>
              <a:cxnLst/>
              <a:rect l="l" t="t" r="r" b="b"/>
              <a:pathLst>
                <a:path w="152" h="208" extrusionOk="0">
                  <a:moveTo>
                    <a:pt x="84" y="0"/>
                  </a:moveTo>
                  <a:cubicBezTo>
                    <a:pt x="73" y="0"/>
                    <a:pt x="62" y="7"/>
                    <a:pt x="51" y="7"/>
                  </a:cubicBezTo>
                  <a:cubicBezTo>
                    <a:pt x="34" y="7"/>
                    <a:pt x="18" y="24"/>
                    <a:pt x="18" y="58"/>
                  </a:cubicBezTo>
                  <a:lnTo>
                    <a:pt x="18" y="74"/>
                  </a:lnTo>
                  <a:lnTo>
                    <a:pt x="18" y="91"/>
                  </a:lnTo>
                  <a:lnTo>
                    <a:pt x="18" y="125"/>
                  </a:lnTo>
                  <a:cubicBezTo>
                    <a:pt x="0" y="141"/>
                    <a:pt x="18" y="174"/>
                    <a:pt x="51" y="191"/>
                  </a:cubicBezTo>
                  <a:lnTo>
                    <a:pt x="67" y="191"/>
                  </a:lnTo>
                  <a:lnTo>
                    <a:pt x="84" y="207"/>
                  </a:lnTo>
                  <a:lnTo>
                    <a:pt x="100" y="191"/>
                  </a:lnTo>
                  <a:lnTo>
                    <a:pt x="118" y="191"/>
                  </a:lnTo>
                  <a:cubicBezTo>
                    <a:pt x="151" y="158"/>
                    <a:pt x="151" y="125"/>
                    <a:pt x="134" y="107"/>
                  </a:cubicBezTo>
                  <a:lnTo>
                    <a:pt x="151" y="74"/>
                  </a:lnTo>
                  <a:lnTo>
                    <a:pt x="134" y="40"/>
                  </a:lnTo>
                  <a:lnTo>
                    <a:pt x="100" y="7"/>
                  </a:lnTo>
                  <a:cubicBezTo>
                    <a:pt x="95" y="2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4389;p76">
              <a:extLst>
                <a:ext uri="{FF2B5EF4-FFF2-40B4-BE49-F238E27FC236}">
                  <a16:creationId xmlns:a16="http://schemas.microsoft.com/office/drawing/2014/main" id="{315C9AD1-C6D6-366F-D623-F62E588AA827}"/>
                </a:ext>
              </a:extLst>
            </p:cNvPr>
            <p:cNvSpPr/>
            <p:nvPr/>
          </p:nvSpPr>
          <p:spPr>
            <a:xfrm>
              <a:off x="6276425" y="36723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84" y="0"/>
                  </a:moveTo>
                  <a:lnTo>
                    <a:pt x="34" y="17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7" y="84"/>
                  </a:lnTo>
                  <a:lnTo>
                    <a:pt x="17" y="117"/>
                  </a:lnTo>
                  <a:cubicBezTo>
                    <a:pt x="28" y="117"/>
                    <a:pt x="39" y="125"/>
                    <a:pt x="51" y="125"/>
                  </a:cubicBezTo>
                  <a:cubicBezTo>
                    <a:pt x="56" y="125"/>
                    <a:pt x="62" y="123"/>
                    <a:pt x="68" y="117"/>
                  </a:cubicBezTo>
                  <a:cubicBezTo>
                    <a:pt x="84" y="117"/>
                    <a:pt x="101" y="100"/>
                    <a:pt x="101" y="84"/>
                  </a:cubicBezTo>
                  <a:cubicBezTo>
                    <a:pt x="134" y="51"/>
                    <a:pt x="117" y="17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4390;p76">
              <a:extLst>
                <a:ext uri="{FF2B5EF4-FFF2-40B4-BE49-F238E27FC236}">
                  <a16:creationId xmlns:a16="http://schemas.microsoft.com/office/drawing/2014/main" id="{DAE469D0-5F49-515E-4AD5-2EE97052ECAF}"/>
                </a:ext>
              </a:extLst>
            </p:cNvPr>
            <p:cNvSpPr/>
            <p:nvPr/>
          </p:nvSpPr>
          <p:spPr>
            <a:xfrm>
              <a:off x="6264325" y="3683275"/>
              <a:ext cx="3800" cy="3275"/>
            </a:xfrm>
            <a:custGeom>
              <a:avLst/>
              <a:gdLst/>
              <a:ahLst/>
              <a:cxnLst/>
              <a:rect l="l" t="t" r="r" b="b"/>
              <a:pathLst>
                <a:path w="152" h="131" extrusionOk="0">
                  <a:moveTo>
                    <a:pt x="50" y="0"/>
                  </a:moveTo>
                  <a:cubicBezTo>
                    <a:pt x="34" y="0"/>
                    <a:pt x="18" y="4"/>
                    <a:pt x="1" y="15"/>
                  </a:cubicBezTo>
                  <a:lnTo>
                    <a:pt x="1" y="64"/>
                  </a:lnTo>
                  <a:lnTo>
                    <a:pt x="1" y="82"/>
                  </a:lnTo>
                  <a:lnTo>
                    <a:pt x="34" y="115"/>
                  </a:lnTo>
                  <a:cubicBezTo>
                    <a:pt x="51" y="115"/>
                    <a:pt x="85" y="131"/>
                    <a:pt x="101" y="131"/>
                  </a:cubicBezTo>
                  <a:cubicBezTo>
                    <a:pt x="118" y="115"/>
                    <a:pt x="134" y="115"/>
                    <a:pt x="151" y="98"/>
                  </a:cubicBezTo>
                  <a:lnTo>
                    <a:pt x="151" y="64"/>
                  </a:lnTo>
                  <a:lnTo>
                    <a:pt x="134" y="48"/>
                  </a:lnTo>
                  <a:lnTo>
                    <a:pt x="118" y="15"/>
                  </a:lnTo>
                  <a:cubicBezTo>
                    <a:pt x="106" y="15"/>
                    <a:pt x="81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4391;p76">
              <a:extLst>
                <a:ext uri="{FF2B5EF4-FFF2-40B4-BE49-F238E27FC236}">
                  <a16:creationId xmlns:a16="http://schemas.microsoft.com/office/drawing/2014/main" id="{008A5077-1B33-055A-0493-757CA351932B}"/>
                </a:ext>
              </a:extLst>
            </p:cNvPr>
            <p:cNvSpPr/>
            <p:nvPr/>
          </p:nvSpPr>
          <p:spPr>
            <a:xfrm>
              <a:off x="6235575" y="3646525"/>
              <a:ext cx="6700" cy="11600"/>
            </a:xfrm>
            <a:custGeom>
              <a:avLst/>
              <a:gdLst/>
              <a:ahLst/>
              <a:cxnLst/>
              <a:rect l="l" t="t" r="r" b="b"/>
              <a:pathLst>
                <a:path w="268" h="464" extrusionOk="0">
                  <a:moveTo>
                    <a:pt x="67" y="0"/>
                  </a:moveTo>
                  <a:lnTo>
                    <a:pt x="17" y="34"/>
                  </a:lnTo>
                  <a:lnTo>
                    <a:pt x="17" y="51"/>
                  </a:lnTo>
                  <a:lnTo>
                    <a:pt x="1" y="118"/>
                  </a:lnTo>
                  <a:lnTo>
                    <a:pt x="17" y="134"/>
                  </a:lnTo>
                  <a:lnTo>
                    <a:pt x="50" y="184"/>
                  </a:lnTo>
                  <a:lnTo>
                    <a:pt x="50" y="200"/>
                  </a:lnTo>
                  <a:lnTo>
                    <a:pt x="34" y="234"/>
                  </a:lnTo>
                  <a:lnTo>
                    <a:pt x="67" y="284"/>
                  </a:lnTo>
                  <a:cubicBezTo>
                    <a:pt x="50" y="300"/>
                    <a:pt x="50" y="318"/>
                    <a:pt x="50" y="318"/>
                  </a:cubicBezTo>
                  <a:cubicBezTo>
                    <a:pt x="17" y="367"/>
                    <a:pt x="50" y="434"/>
                    <a:pt x="83" y="451"/>
                  </a:cubicBezTo>
                  <a:cubicBezTo>
                    <a:pt x="100" y="459"/>
                    <a:pt x="121" y="463"/>
                    <a:pt x="142" y="463"/>
                  </a:cubicBezTo>
                  <a:cubicBezTo>
                    <a:pt x="163" y="463"/>
                    <a:pt x="184" y="459"/>
                    <a:pt x="201" y="451"/>
                  </a:cubicBezTo>
                  <a:lnTo>
                    <a:pt x="217" y="400"/>
                  </a:lnTo>
                  <a:lnTo>
                    <a:pt x="217" y="384"/>
                  </a:lnTo>
                  <a:cubicBezTo>
                    <a:pt x="234" y="367"/>
                    <a:pt x="234" y="351"/>
                    <a:pt x="234" y="334"/>
                  </a:cubicBezTo>
                  <a:lnTo>
                    <a:pt x="250" y="334"/>
                  </a:lnTo>
                  <a:lnTo>
                    <a:pt x="268" y="267"/>
                  </a:lnTo>
                  <a:lnTo>
                    <a:pt x="268" y="251"/>
                  </a:lnTo>
                  <a:lnTo>
                    <a:pt x="234" y="184"/>
                  </a:lnTo>
                  <a:lnTo>
                    <a:pt x="201" y="151"/>
                  </a:lnTo>
                  <a:lnTo>
                    <a:pt x="201" y="84"/>
                  </a:lnTo>
                  <a:lnTo>
                    <a:pt x="201" y="67"/>
                  </a:lnTo>
                  <a:lnTo>
                    <a:pt x="167" y="1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4392;p76">
              <a:extLst>
                <a:ext uri="{FF2B5EF4-FFF2-40B4-BE49-F238E27FC236}">
                  <a16:creationId xmlns:a16="http://schemas.microsoft.com/office/drawing/2014/main" id="{3680A3BF-0346-06B2-B963-10D092CA1C0B}"/>
                </a:ext>
              </a:extLst>
            </p:cNvPr>
            <p:cNvSpPr/>
            <p:nvPr/>
          </p:nvSpPr>
          <p:spPr>
            <a:xfrm>
              <a:off x="6260150" y="3612575"/>
              <a:ext cx="5875" cy="5375"/>
            </a:xfrm>
            <a:custGeom>
              <a:avLst/>
              <a:gdLst/>
              <a:ahLst/>
              <a:cxnLst/>
              <a:rect l="l" t="t" r="r" b="b"/>
              <a:pathLst>
                <a:path w="235" h="215" extrusionOk="0">
                  <a:moveTo>
                    <a:pt x="97" y="1"/>
                  </a:moveTo>
                  <a:cubicBezTo>
                    <a:pt x="87" y="1"/>
                    <a:pt x="77" y="3"/>
                    <a:pt x="68" y="8"/>
                  </a:cubicBezTo>
                  <a:cubicBezTo>
                    <a:pt x="34" y="24"/>
                    <a:pt x="18" y="42"/>
                    <a:pt x="1" y="75"/>
                  </a:cubicBezTo>
                  <a:lnTo>
                    <a:pt x="1" y="91"/>
                  </a:lnTo>
                  <a:lnTo>
                    <a:pt x="1" y="124"/>
                  </a:lnTo>
                  <a:cubicBezTo>
                    <a:pt x="18" y="158"/>
                    <a:pt x="34" y="191"/>
                    <a:pt x="68" y="191"/>
                  </a:cubicBezTo>
                  <a:cubicBezTo>
                    <a:pt x="91" y="203"/>
                    <a:pt x="115" y="215"/>
                    <a:pt x="133" y="215"/>
                  </a:cubicBezTo>
                  <a:cubicBezTo>
                    <a:pt x="140" y="215"/>
                    <a:pt x="147" y="213"/>
                    <a:pt x="152" y="208"/>
                  </a:cubicBezTo>
                  <a:cubicBezTo>
                    <a:pt x="185" y="191"/>
                    <a:pt x="201" y="175"/>
                    <a:pt x="218" y="142"/>
                  </a:cubicBezTo>
                  <a:cubicBezTo>
                    <a:pt x="234" y="91"/>
                    <a:pt x="218" y="42"/>
                    <a:pt x="168" y="24"/>
                  </a:cubicBezTo>
                  <a:cubicBezTo>
                    <a:pt x="144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4393;p76">
              <a:extLst>
                <a:ext uri="{FF2B5EF4-FFF2-40B4-BE49-F238E27FC236}">
                  <a16:creationId xmlns:a16="http://schemas.microsoft.com/office/drawing/2014/main" id="{51D3B8D4-DB84-C216-0634-5A8014FFB108}"/>
                </a:ext>
              </a:extLst>
            </p:cNvPr>
            <p:cNvSpPr/>
            <p:nvPr/>
          </p:nvSpPr>
          <p:spPr>
            <a:xfrm>
              <a:off x="6256825" y="35773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4" y="0"/>
                  </a:moveTo>
                  <a:lnTo>
                    <a:pt x="18" y="18"/>
                  </a:lnTo>
                  <a:lnTo>
                    <a:pt x="0" y="18"/>
                  </a:lnTo>
                  <a:lnTo>
                    <a:pt x="0" y="51"/>
                  </a:lnTo>
                  <a:lnTo>
                    <a:pt x="51" y="51"/>
                  </a:lnTo>
                  <a:cubicBezTo>
                    <a:pt x="51" y="18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4394;p76">
              <a:extLst>
                <a:ext uri="{FF2B5EF4-FFF2-40B4-BE49-F238E27FC236}">
                  <a16:creationId xmlns:a16="http://schemas.microsoft.com/office/drawing/2014/main" id="{A1756590-76A5-6926-1F62-E81145CFEDC3}"/>
                </a:ext>
              </a:extLst>
            </p:cNvPr>
            <p:cNvSpPr/>
            <p:nvPr/>
          </p:nvSpPr>
          <p:spPr>
            <a:xfrm>
              <a:off x="6243475" y="367652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8" y="1"/>
                  </a:moveTo>
                  <a:cubicBezTo>
                    <a:pt x="34" y="1"/>
                    <a:pt x="18" y="18"/>
                    <a:pt x="18" y="51"/>
                  </a:cubicBezTo>
                  <a:cubicBezTo>
                    <a:pt x="1" y="85"/>
                    <a:pt x="18" y="101"/>
                    <a:pt x="34" y="118"/>
                  </a:cubicBezTo>
                  <a:lnTo>
                    <a:pt x="52" y="134"/>
                  </a:lnTo>
                  <a:lnTo>
                    <a:pt x="85" y="134"/>
                  </a:lnTo>
                  <a:cubicBezTo>
                    <a:pt x="118" y="134"/>
                    <a:pt x="134" y="101"/>
                    <a:pt x="152" y="85"/>
                  </a:cubicBezTo>
                  <a:cubicBezTo>
                    <a:pt x="152" y="51"/>
                    <a:pt x="134" y="18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4395;p76">
              <a:extLst>
                <a:ext uri="{FF2B5EF4-FFF2-40B4-BE49-F238E27FC236}">
                  <a16:creationId xmlns:a16="http://schemas.microsoft.com/office/drawing/2014/main" id="{071F8BA6-6CED-31A3-2B29-BF2C09418ACF}"/>
                </a:ext>
              </a:extLst>
            </p:cNvPr>
            <p:cNvSpPr/>
            <p:nvPr/>
          </p:nvSpPr>
          <p:spPr>
            <a:xfrm>
              <a:off x="6233475" y="3666225"/>
              <a:ext cx="4200" cy="3650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76" y="1"/>
                  </a:moveTo>
                  <a:cubicBezTo>
                    <a:pt x="63" y="1"/>
                    <a:pt x="51" y="5"/>
                    <a:pt x="34" y="13"/>
                  </a:cubicBezTo>
                  <a:lnTo>
                    <a:pt x="18" y="30"/>
                  </a:lnTo>
                  <a:lnTo>
                    <a:pt x="1" y="46"/>
                  </a:lnTo>
                  <a:lnTo>
                    <a:pt x="1" y="79"/>
                  </a:lnTo>
                  <a:cubicBezTo>
                    <a:pt x="18" y="97"/>
                    <a:pt x="18" y="113"/>
                    <a:pt x="34" y="113"/>
                  </a:cubicBezTo>
                  <a:cubicBezTo>
                    <a:pt x="51" y="130"/>
                    <a:pt x="51" y="130"/>
                    <a:pt x="67" y="130"/>
                  </a:cubicBezTo>
                  <a:lnTo>
                    <a:pt x="85" y="146"/>
                  </a:lnTo>
                  <a:lnTo>
                    <a:pt x="118" y="130"/>
                  </a:lnTo>
                  <a:lnTo>
                    <a:pt x="151" y="113"/>
                  </a:lnTo>
                  <a:cubicBezTo>
                    <a:pt x="167" y="79"/>
                    <a:pt x="151" y="46"/>
                    <a:pt x="118" y="13"/>
                  </a:cubicBezTo>
                  <a:cubicBezTo>
                    <a:pt x="101" y="5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4396;p76">
              <a:extLst>
                <a:ext uri="{FF2B5EF4-FFF2-40B4-BE49-F238E27FC236}">
                  <a16:creationId xmlns:a16="http://schemas.microsoft.com/office/drawing/2014/main" id="{39CA1024-E190-9826-83E7-839B49654836}"/>
                </a:ext>
              </a:extLst>
            </p:cNvPr>
            <p:cNvSpPr/>
            <p:nvPr/>
          </p:nvSpPr>
          <p:spPr>
            <a:xfrm>
              <a:off x="6202625" y="359065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1" y="1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2" y="51"/>
                    <a:pt x="16" y="59"/>
                    <a:pt x="22" y="59"/>
                  </a:cubicBezTo>
                  <a:cubicBezTo>
                    <a:pt x="25" y="59"/>
                    <a:pt x="29" y="57"/>
                    <a:pt x="34" y="51"/>
                  </a:cubicBezTo>
                  <a:lnTo>
                    <a:pt x="34" y="34"/>
                  </a:lnTo>
                  <a:cubicBezTo>
                    <a:pt x="34" y="34"/>
                    <a:pt x="51" y="34"/>
                    <a:pt x="51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4397;p76">
              <a:extLst>
                <a:ext uri="{FF2B5EF4-FFF2-40B4-BE49-F238E27FC236}">
                  <a16:creationId xmlns:a16="http://schemas.microsoft.com/office/drawing/2014/main" id="{93B0F6DE-146E-57FC-BC3F-1776A8FE3A94}"/>
                </a:ext>
              </a:extLst>
            </p:cNvPr>
            <p:cNvSpPr/>
            <p:nvPr/>
          </p:nvSpPr>
          <p:spPr>
            <a:xfrm>
              <a:off x="6224300" y="36888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32" y="0"/>
                  </a:moveTo>
                  <a:cubicBezTo>
                    <a:pt x="28" y="0"/>
                    <a:pt x="23" y="2"/>
                    <a:pt x="18" y="7"/>
                  </a:cubicBezTo>
                  <a:cubicBezTo>
                    <a:pt x="18" y="7"/>
                    <a:pt x="1" y="7"/>
                    <a:pt x="1" y="24"/>
                  </a:cubicBezTo>
                  <a:lnTo>
                    <a:pt x="18" y="24"/>
                  </a:lnTo>
                  <a:lnTo>
                    <a:pt x="18" y="40"/>
                  </a:lnTo>
                  <a:lnTo>
                    <a:pt x="34" y="58"/>
                  </a:lnTo>
                  <a:lnTo>
                    <a:pt x="52" y="58"/>
                  </a:lnTo>
                  <a:lnTo>
                    <a:pt x="52" y="24"/>
                  </a:lnTo>
                  <a:cubicBezTo>
                    <a:pt x="52" y="12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4398;p76">
              <a:extLst>
                <a:ext uri="{FF2B5EF4-FFF2-40B4-BE49-F238E27FC236}">
                  <a16:creationId xmlns:a16="http://schemas.microsoft.com/office/drawing/2014/main" id="{F5FA21D1-F915-0E1F-C17D-6CF117CE1AFA}"/>
                </a:ext>
              </a:extLst>
            </p:cNvPr>
            <p:cNvSpPr/>
            <p:nvPr/>
          </p:nvSpPr>
          <p:spPr>
            <a:xfrm>
              <a:off x="6253100" y="3635225"/>
              <a:ext cx="5425" cy="5075"/>
            </a:xfrm>
            <a:custGeom>
              <a:avLst/>
              <a:gdLst/>
              <a:ahLst/>
              <a:cxnLst/>
              <a:rect l="l" t="t" r="r" b="b"/>
              <a:pathLst>
                <a:path w="217" h="203" extrusionOk="0">
                  <a:moveTo>
                    <a:pt x="94" y="1"/>
                  </a:moveTo>
                  <a:cubicBezTo>
                    <a:pt x="64" y="1"/>
                    <a:pt x="37" y="15"/>
                    <a:pt x="16" y="36"/>
                  </a:cubicBezTo>
                  <a:lnTo>
                    <a:pt x="16" y="69"/>
                  </a:lnTo>
                  <a:lnTo>
                    <a:pt x="16" y="85"/>
                  </a:lnTo>
                  <a:cubicBezTo>
                    <a:pt x="0" y="136"/>
                    <a:pt x="16" y="169"/>
                    <a:pt x="33" y="185"/>
                  </a:cubicBezTo>
                  <a:lnTo>
                    <a:pt x="116" y="203"/>
                  </a:lnTo>
                  <a:cubicBezTo>
                    <a:pt x="167" y="203"/>
                    <a:pt x="200" y="169"/>
                    <a:pt x="200" y="152"/>
                  </a:cubicBezTo>
                  <a:cubicBezTo>
                    <a:pt x="216" y="136"/>
                    <a:pt x="216" y="103"/>
                    <a:pt x="200" y="52"/>
                  </a:cubicBezTo>
                  <a:lnTo>
                    <a:pt x="167" y="36"/>
                  </a:lnTo>
                  <a:lnTo>
                    <a:pt x="149" y="19"/>
                  </a:lnTo>
                  <a:cubicBezTo>
                    <a:pt x="131" y="6"/>
                    <a:pt x="112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4399;p76">
              <a:extLst>
                <a:ext uri="{FF2B5EF4-FFF2-40B4-BE49-F238E27FC236}">
                  <a16:creationId xmlns:a16="http://schemas.microsoft.com/office/drawing/2014/main" id="{166FB3BB-70C5-54D9-1E86-976691D2FC28}"/>
                </a:ext>
              </a:extLst>
            </p:cNvPr>
            <p:cNvSpPr/>
            <p:nvPr/>
          </p:nvSpPr>
          <p:spPr>
            <a:xfrm>
              <a:off x="6238925" y="3676650"/>
              <a:ext cx="2525" cy="2850"/>
            </a:xfrm>
            <a:custGeom>
              <a:avLst/>
              <a:gdLst/>
              <a:ahLst/>
              <a:cxnLst/>
              <a:rect l="l" t="t" r="r" b="b"/>
              <a:pathLst>
                <a:path w="101" h="114" extrusionOk="0">
                  <a:moveTo>
                    <a:pt x="41" y="0"/>
                  </a:moveTo>
                  <a:cubicBezTo>
                    <a:pt x="29" y="0"/>
                    <a:pt x="17" y="4"/>
                    <a:pt x="0" y="13"/>
                  </a:cubicBezTo>
                  <a:lnTo>
                    <a:pt x="16" y="46"/>
                  </a:lnTo>
                  <a:lnTo>
                    <a:pt x="33" y="62"/>
                  </a:lnTo>
                  <a:cubicBezTo>
                    <a:pt x="16" y="62"/>
                    <a:pt x="16" y="80"/>
                    <a:pt x="16" y="80"/>
                  </a:cubicBezTo>
                  <a:lnTo>
                    <a:pt x="49" y="96"/>
                  </a:lnTo>
                  <a:lnTo>
                    <a:pt x="83" y="113"/>
                  </a:lnTo>
                  <a:lnTo>
                    <a:pt x="83" y="96"/>
                  </a:lnTo>
                  <a:lnTo>
                    <a:pt x="100" y="62"/>
                  </a:lnTo>
                  <a:lnTo>
                    <a:pt x="100" y="46"/>
                  </a:lnTo>
                  <a:lnTo>
                    <a:pt x="83" y="13"/>
                  </a:lnTo>
                  <a:cubicBezTo>
                    <a:pt x="66" y="4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4400;p76">
              <a:extLst>
                <a:ext uri="{FF2B5EF4-FFF2-40B4-BE49-F238E27FC236}">
                  <a16:creationId xmlns:a16="http://schemas.microsoft.com/office/drawing/2014/main" id="{A9CA547B-70A9-1D4D-86AE-C9A174AC9418}"/>
                </a:ext>
              </a:extLst>
            </p:cNvPr>
            <p:cNvSpPr/>
            <p:nvPr/>
          </p:nvSpPr>
          <p:spPr>
            <a:xfrm>
              <a:off x="6261000" y="3636950"/>
              <a:ext cx="5850" cy="6425"/>
            </a:xfrm>
            <a:custGeom>
              <a:avLst/>
              <a:gdLst/>
              <a:ahLst/>
              <a:cxnLst/>
              <a:rect l="l" t="t" r="r" b="b"/>
              <a:pathLst>
                <a:path w="234" h="257" extrusionOk="0">
                  <a:moveTo>
                    <a:pt x="100" y="0"/>
                  </a:moveTo>
                  <a:lnTo>
                    <a:pt x="84" y="16"/>
                  </a:lnTo>
                  <a:lnTo>
                    <a:pt x="67" y="16"/>
                  </a:lnTo>
                  <a:cubicBezTo>
                    <a:pt x="67" y="16"/>
                    <a:pt x="34" y="34"/>
                    <a:pt x="34" y="67"/>
                  </a:cubicBezTo>
                  <a:lnTo>
                    <a:pt x="18" y="100"/>
                  </a:lnTo>
                  <a:cubicBezTo>
                    <a:pt x="18" y="116"/>
                    <a:pt x="0" y="134"/>
                    <a:pt x="0" y="167"/>
                  </a:cubicBezTo>
                  <a:cubicBezTo>
                    <a:pt x="0" y="183"/>
                    <a:pt x="18" y="216"/>
                    <a:pt x="51" y="250"/>
                  </a:cubicBezTo>
                  <a:lnTo>
                    <a:pt x="84" y="250"/>
                  </a:lnTo>
                  <a:cubicBezTo>
                    <a:pt x="97" y="254"/>
                    <a:pt x="109" y="256"/>
                    <a:pt x="121" y="256"/>
                  </a:cubicBezTo>
                  <a:cubicBezTo>
                    <a:pt x="157" y="256"/>
                    <a:pt x="188" y="237"/>
                    <a:pt x="200" y="200"/>
                  </a:cubicBezTo>
                  <a:lnTo>
                    <a:pt x="200" y="150"/>
                  </a:lnTo>
                  <a:lnTo>
                    <a:pt x="218" y="150"/>
                  </a:lnTo>
                  <a:cubicBezTo>
                    <a:pt x="234" y="83"/>
                    <a:pt x="218" y="50"/>
                    <a:pt x="200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4401;p76">
              <a:extLst>
                <a:ext uri="{FF2B5EF4-FFF2-40B4-BE49-F238E27FC236}">
                  <a16:creationId xmlns:a16="http://schemas.microsoft.com/office/drawing/2014/main" id="{4B4B0C2C-8AB3-C262-DA6A-EA40E854F958}"/>
                </a:ext>
              </a:extLst>
            </p:cNvPr>
            <p:cNvSpPr/>
            <p:nvPr/>
          </p:nvSpPr>
          <p:spPr>
            <a:xfrm>
              <a:off x="6244325" y="3669300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91" y="0"/>
                  </a:moveTo>
                  <a:cubicBezTo>
                    <a:pt x="67" y="0"/>
                    <a:pt x="46" y="16"/>
                    <a:pt x="34" y="40"/>
                  </a:cubicBezTo>
                  <a:cubicBezTo>
                    <a:pt x="0" y="74"/>
                    <a:pt x="18" y="107"/>
                    <a:pt x="51" y="123"/>
                  </a:cubicBezTo>
                  <a:lnTo>
                    <a:pt x="84" y="140"/>
                  </a:lnTo>
                  <a:lnTo>
                    <a:pt x="100" y="123"/>
                  </a:lnTo>
                  <a:lnTo>
                    <a:pt x="118" y="123"/>
                  </a:lnTo>
                  <a:lnTo>
                    <a:pt x="151" y="90"/>
                  </a:lnTo>
                  <a:lnTo>
                    <a:pt x="151" y="56"/>
                  </a:lnTo>
                  <a:lnTo>
                    <a:pt x="151" y="40"/>
                  </a:lnTo>
                  <a:lnTo>
                    <a:pt x="134" y="23"/>
                  </a:lnTo>
                  <a:lnTo>
                    <a:pt x="118" y="7"/>
                  </a:lnTo>
                  <a:cubicBezTo>
                    <a:pt x="109" y="2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4402;p76">
              <a:extLst>
                <a:ext uri="{FF2B5EF4-FFF2-40B4-BE49-F238E27FC236}">
                  <a16:creationId xmlns:a16="http://schemas.microsoft.com/office/drawing/2014/main" id="{845F802A-3444-3F21-B0B2-A158C3FF2485}"/>
                </a:ext>
              </a:extLst>
            </p:cNvPr>
            <p:cNvSpPr/>
            <p:nvPr/>
          </p:nvSpPr>
          <p:spPr>
            <a:xfrm>
              <a:off x="6276000" y="3607325"/>
              <a:ext cx="6700" cy="6600"/>
            </a:xfrm>
            <a:custGeom>
              <a:avLst/>
              <a:gdLst/>
              <a:ahLst/>
              <a:cxnLst/>
              <a:rect l="l" t="t" r="r" b="b"/>
              <a:pathLst>
                <a:path w="268" h="264" extrusionOk="0">
                  <a:moveTo>
                    <a:pt x="85" y="1"/>
                  </a:moveTo>
                  <a:lnTo>
                    <a:pt x="67" y="18"/>
                  </a:lnTo>
                  <a:lnTo>
                    <a:pt x="51" y="18"/>
                  </a:lnTo>
                  <a:cubicBezTo>
                    <a:pt x="34" y="34"/>
                    <a:pt x="18" y="51"/>
                    <a:pt x="18" y="67"/>
                  </a:cubicBezTo>
                  <a:cubicBezTo>
                    <a:pt x="1" y="85"/>
                    <a:pt x="1" y="101"/>
                    <a:pt x="18" y="134"/>
                  </a:cubicBezTo>
                  <a:cubicBezTo>
                    <a:pt x="18" y="152"/>
                    <a:pt x="34" y="168"/>
                    <a:pt x="51" y="185"/>
                  </a:cubicBezTo>
                  <a:lnTo>
                    <a:pt x="101" y="185"/>
                  </a:lnTo>
                  <a:cubicBezTo>
                    <a:pt x="101" y="185"/>
                    <a:pt x="118" y="168"/>
                    <a:pt x="134" y="168"/>
                  </a:cubicBezTo>
                  <a:lnTo>
                    <a:pt x="134" y="201"/>
                  </a:lnTo>
                  <a:cubicBezTo>
                    <a:pt x="134" y="218"/>
                    <a:pt x="151" y="234"/>
                    <a:pt x="167" y="252"/>
                  </a:cubicBezTo>
                  <a:cubicBezTo>
                    <a:pt x="176" y="260"/>
                    <a:pt x="189" y="264"/>
                    <a:pt x="201" y="264"/>
                  </a:cubicBezTo>
                  <a:cubicBezTo>
                    <a:pt x="214" y="264"/>
                    <a:pt x="226" y="260"/>
                    <a:pt x="234" y="252"/>
                  </a:cubicBezTo>
                  <a:cubicBezTo>
                    <a:pt x="251" y="252"/>
                    <a:pt x="267" y="234"/>
                    <a:pt x="267" y="201"/>
                  </a:cubicBezTo>
                  <a:lnTo>
                    <a:pt x="267" y="185"/>
                  </a:lnTo>
                  <a:cubicBezTo>
                    <a:pt x="267" y="168"/>
                    <a:pt x="251" y="152"/>
                    <a:pt x="234" y="134"/>
                  </a:cubicBezTo>
                  <a:lnTo>
                    <a:pt x="167" y="134"/>
                  </a:lnTo>
                  <a:lnTo>
                    <a:pt x="167" y="118"/>
                  </a:lnTo>
                  <a:lnTo>
                    <a:pt x="167" y="101"/>
                  </a:lnTo>
                  <a:lnTo>
                    <a:pt x="167" y="85"/>
                  </a:lnTo>
                  <a:lnTo>
                    <a:pt x="167" y="67"/>
                  </a:lnTo>
                  <a:lnTo>
                    <a:pt x="167" y="34"/>
                  </a:lnTo>
                  <a:cubicBezTo>
                    <a:pt x="167" y="34"/>
                    <a:pt x="167" y="18"/>
                    <a:pt x="151" y="18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4403;p76">
              <a:extLst>
                <a:ext uri="{FF2B5EF4-FFF2-40B4-BE49-F238E27FC236}">
                  <a16:creationId xmlns:a16="http://schemas.microsoft.com/office/drawing/2014/main" id="{171A7028-3E4A-AE73-E1D6-2B4BA90C262F}"/>
                </a:ext>
              </a:extLst>
            </p:cNvPr>
            <p:cNvSpPr/>
            <p:nvPr/>
          </p:nvSpPr>
          <p:spPr>
            <a:xfrm>
              <a:off x="6313525" y="36040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34" y="0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34" y="84"/>
                  </a:lnTo>
                  <a:lnTo>
                    <a:pt x="51" y="67"/>
                  </a:lnTo>
                  <a:lnTo>
                    <a:pt x="67" y="67"/>
                  </a:lnTo>
                  <a:lnTo>
                    <a:pt x="84" y="51"/>
                  </a:lnTo>
                  <a:cubicBezTo>
                    <a:pt x="84" y="34"/>
                    <a:pt x="84" y="34"/>
                    <a:pt x="67" y="34"/>
                  </a:cubicBezTo>
                  <a:lnTo>
                    <a:pt x="51" y="34"/>
                  </a:lnTo>
                  <a:cubicBezTo>
                    <a:pt x="51" y="34"/>
                    <a:pt x="51" y="27"/>
                    <a:pt x="56" y="27"/>
                  </a:cubicBezTo>
                  <a:cubicBezTo>
                    <a:pt x="58" y="27"/>
                    <a:pt x="62" y="28"/>
                    <a:pt x="67" y="34"/>
                  </a:cubicBezTo>
                  <a:cubicBezTo>
                    <a:pt x="51" y="18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4404;p76">
              <a:extLst>
                <a:ext uri="{FF2B5EF4-FFF2-40B4-BE49-F238E27FC236}">
                  <a16:creationId xmlns:a16="http://schemas.microsoft.com/office/drawing/2014/main" id="{C9906C8B-AB3B-22A3-4A57-89F91745E4D1}"/>
                </a:ext>
              </a:extLst>
            </p:cNvPr>
            <p:cNvSpPr/>
            <p:nvPr/>
          </p:nvSpPr>
          <p:spPr>
            <a:xfrm>
              <a:off x="6276425" y="360360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17" y="16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0"/>
                  </a:lnTo>
                  <a:lnTo>
                    <a:pt x="34" y="116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17" y="116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7" y="34"/>
                  </a:lnTo>
                  <a:lnTo>
                    <a:pt x="101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4405;p76">
              <a:extLst>
                <a:ext uri="{FF2B5EF4-FFF2-40B4-BE49-F238E27FC236}">
                  <a16:creationId xmlns:a16="http://schemas.microsoft.com/office/drawing/2014/main" id="{8EB928E5-31CA-6C3A-D74B-01A8440BE8E2}"/>
                </a:ext>
              </a:extLst>
            </p:cNvPr>
            <p:cNvSpPr/>
            <p:nvPr/>
          </p:nvSpPr>
          <p:spPr>
            <a:xfrm>
              <a:off x="6242650" y="36590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5" y="0"/>
                  </a:moveTo>
                  <a:lnTo>
                    <a:pt x="51" y="18"/>
                  </a:lnTo>
                  <a:cubicBezTo>
                    <a:pt x="18" y="34"/>
                    <a:pt x="1" y="67"/>
                    <a:pt x="1" y="100"/>
                  </a:cubicBezTo>
                  <a:cubicBezTo>
                    <a:pt x="1" y="134"/>
                    <a:pt x="18" y="167"/>
                    <a:pt x="51" y="185"/>
                  </a:cubicBezTo>
                  <a:cubicBezTo>
                    <a:pt x="85" y="201"/>
                    <a:pt x="118" y="201"/>
                    <a:pt x="134" y="201"/>
                  </a:cubicBezTo>
                  <a:cubicBezTo>
                    <a:pt x="167" y="185"/>
                    <a:pt x="185" y="167"/>
                    <a:pt x="201" y="134"/>
                  </a:cubicBezTo>
                  <a:lnTo>
                    <a:pt x="201" y="84"/>
                  </a:lnTo>
                  <a:lnTo>
                    <a:pt x="185" y="67"/>
                  </a:lnTo>
                  <a:cubicBezTo>
                    <a:pt x="185" y="51"/>
                    <a:pt x="167" y="34"/>
                    <a:pt x="134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4406;p76">
              <a:extLst>
                <a:ext uri="{FF2B5EF4-FFF2-40B4-BE49-F238E27FC236}">
                  <a16:creationId xmlns:a16="http://schemas.microsoft.com/office/drawing/2014/main" id="{BDEE5646-6930-A93E-FC1B-FB97AFB61BFD}"/>
                </a:ext>
              </a:extLst>
            </p:cNvPr>
            <p:cNvSpPr/>
            <p:nvPr/>
          </p:nvSpPr>
          <p:spPr>
            <a:xfrm>
              <a:off x="6263500" y="3627350"/>
              <a:ext cx="5850" cy="5450"/>
            </a:xfrm>
            <a:custGeom>
              <a:avLst/>
              <a:gdLst/>
              <a:ahLst/>
              <a:cxnLst/>
              <a:rect l="l" t="t" r="r" b="b"/>
              <a:pathLst>
                <a:path w="234" h="218" extrusionOk="0">
                  <a:moveTo>
                    <a:pt x="118" y="0"/>
                  </a:moveTo>
                  <a:lnTo>
                    <a:pt x="51" y="34"/>
                  </a:lnTo>
                  <a:cubicBezTo>
                    <a:pt x="0" y="100"/>
                    <a:pt x="18" y="167"/>
                    <a:pt x="34" y="184"/>
                  </a:cubicBezTo>
                  <a:lnTo>
                    <a:pt x="100" y="218"/>
                  </a:lnTo>
                  <a:lnTo>
                    <a:pt x="134" y="218"/>
                  </a:lnTo>
                  <a:cubicBezTo>
                    <a:pt x="184" y="218"/>
                    <a:pt x="218" y="184"/>
                    <a:pt x="234" y="134"/>
                  </a:cubicBezTo>
                  <a:lnTo>
                    <a:pt x="218" y="84"/>
                  </a:lnTo>
                  <a:lnTo>
                    <a:pt x="218" y="67"/>
                  </a:lnTo>
                  <a:lnTo>
                    <a:pt x="200" y="51"/>
                  </a:lnTo>
                  <a:lnTo>
                    <a:pt x="200" y="67"/>
                  </a:lnTo>
                  <a:lnTo>
                    <a:pt x="151" y="1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4407;p76">
              <a:extLst>
                <a:ext uri="{FF2B5EF4-FFF2-40B4-BE49-F238E27FC236}">
                  <a16:creationId xmlns:a16="http://schemas.microsoft.com/office/drawing/2014/main" id="{2FD3495A-E3DA-B6AB-C16E-62391B5E6CD6}"/>
                </a:ext>
              </a:extLst>
            </p:cNvPr>
            <p:cNvSpPr/>
            <p:nvPr/>
          </p:nvSpPr>
          <p:spPr>
            <a:xfrm>
              <a:off x="6203075" y="36728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16"/>
                    <a:pt x="0" y="16"/>
                    <a:pt x="0" y="34"/>
                  </a:cubicBezTo>
                  <a:lnTo>
                    <a:pt x="16" y="50"/>
                  </a:lnTo>
                  <a:lnTo>
                    <a:pt x="49" y="50"/>
                  </a:lnTo>
                  <a:cubicBezTo>
                    <a:pt x="67" y="50"/>
                    <a:pt x="67" y="50"/>
                    <a:pt x="67" y="34"/>
                  </a:cubicBezTo>
                  <a:lnTo>
                    <a:pt x="67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4408;p76">
              <a:extLst>
                <a:ext uri="{FF2B5EF4-FFF2-40B4-BE49-F238E27FC236}">
                  <a16:creationId xmlns:a16="http://schemas.microsoft.com/office/drawing/2014/main" id="{D9D82F65-9BED-76B1-E86A-B9C0DB2B6BDE}"/>
                </a:ext>
              </a:extLst>
            </p:cNvPr>
            <p:cNvSpPr/>
            <p:nvPr/>
          </p:nvSpPr>
          <p:spPr>
            <a:xfrm>
              <a:off x="6253500" y="3597750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51" y="1"/>
                  </a:moveTo>
                  <a:lnTo>
                    <a:pt x="33" y="17"/>
                  </a:lnTo>
                  <a:cubicBezTo>
                    <a:pt x="17" y="34"/>
                    <a:pt x="0" y="50"/>
                    <a:pt x="17" y="68"/>
                  </a:cubicBezTo>
                  <a:cubicBezTo>
                    <a:pt x="0" y="101"/>
                    <a:pt x="0" y="134"/>
                    <a:pt x="33" y="168"/>
                  </a:cubicBezTo>
                  <a:cubicBezTo>
                    <a:pt x="51" y="184"/>
                    <a:pt x="51" y="201"/>
                    <a:pt x="67" y="217"/>
                  </a:cubicBezTo>
                  <a:lnTo>
                    <a:pt x="133" y="217"/>
                  </a:lnTo>
                  <a:cubicBezTo>
                    <a:pt x="133" y="201"/>
                    <a:pt x="151" y="201"/>
                    <a:pt x="151" y="184"/>
                  </a:cubicBezTo>
                  <a:cubicBezTo>
                    <a:pt x="184" y="184"/>
                    <a:pt x="200" y="184"/>
                    <a:pt x="218" y="150"/>
                  </a:cubicBezTo>
                  <a:lnTo>
                    <a:pt x="218" y="117"/>
                  </a:lnTo>
                  <a:lnTo>
                    <a:pt x="218" y="101"/>
                  </a:lnTo>
                  <a:lnTo>
                    <a:pt x="200" y="84"/>
                  </a:lnTo>
                  <a:cubicBezTo>
                    <a:pt x="200" y="68"/>
                    <a:pt x="184" y="68"/>
                    <a:pt x="167" y="50"/>
                  </a:cubicBezTo>
                  <a:lnTo>
                    <a:pt x="117" y="50"/>
                  </a:lnTo>
                  <a:cubicBezTo>
                    <a:pt x="117" y="34"/>
                    <a:pt x="117" y="17"/>
                    <a:pt x="100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4409;p76">
              <a:extLst>
                <a:ext uri="{FF2B5EF4-FFF2-40B4-BE49-F238E27FC236}">
                  <a16:creationId xmlns:a16="http://schemas.microsoft.com/office/drawing/2014/main" id="{93A8FE06-EDCD-14D6-5165-C75AA1B77DBC}"/>
                </a:ext>
              </a:extLst>
            </p:cNvPr>
            <p:cNvSpPr/>
            <p:nvPr/>
          </p:nvSpPr>
          <p:spPr>
            <a:xfrm>
              <a:off x="6202625" y="36486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51" y="0"/>
                  </a:moveTo>
                  <a:lnTo>
                    <a:pt x="18" y="16"/>
                  </a:lnTo>
                  <a:cubicBezTo>
                    <a:pt x="18" y="16"/>
                    <a:pt x="1" y="16"/>
                    <a:pt x="1" y="34"/>
                  </a:cubicBezTo>
                  <a:cubicBezTo>
                    <a:pt x="1" y="50"/>
                    <a:pt x="18" y="50"/>
                    <a:pt x="18" y="50"/>
                  </a:cubicBezTo>
                  <a:lnTo>
                    <a:pt x="34" y="67"/>
                  </a:lnTo>
                  <a:cubicBezTo>
                    <a:pt x="51" y="50"/>
                    <a:pt x="67" y="50"/>
                    <a:pt x="67" y="34"/>
                  </a:cubicBezTo>
                  <a:cubicBezTo>
                    <a:pt x="67" y="16"/>
                    <a:pt x="51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4410;p76">
              <a:extLst>
                <a:ext uri="{FF2B5EF4-FFF2-40B4-BE49-F238E27FC236}">
                  <a16:creationId xmlns:a16="http://schemas.microsoft.com/office/drawing/2014/main" id="{B094A4FA-F2BC-2108-F795-D6C3E631DD77}"/>
                </a:ext>
              </a:extLst>
            </p:cNvPr>
            <p:cNvSpPr/>
            <p:nvPr/>
          </p:nvSpPr>
          <p:spPr>
            <a:xfrm>
              <a:off x="6229750" y="359842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71" y="0"/>
                  </a:moveTo>
                  <a:cubicBezTo>
                    <a:pt x="49" y="0"/>
                    <a:pt x="29" y="12"/>
                    <a:pt x="16" y="23"/>
                  </a:cubicBezTo>
                  <a:lnTo>
                    <a:pt x="0" y="41"/>
                  </a:lnTo>
                  <a:lnTo>
                    <a:pt x="0" y="74"/>
                  </a:lnTo>
                  <a:lnTo>
                    <a:pt x="16" y="107"/>
                  </a:lnTo>
                  <a:lnTo>
                    <a:pt x="50" y="123"/>
                  </a:lnTo>
                  <a:lnTo>
                    <a:pt x="67" y="123"/>
                  </a:lnTo>
                  <a:lnTo>
                    <a:pt x="100" y="107"/>
                  </a:lnTo>
                  <a:lnTo>
                    <a:pt x="116" y="90"/>
                  </a:lnTo>
                  <a:lnTo>
                    <a:pt x="134" y="57"/>
                  </a:lnTo>
                  <a:lnTo>
                    <a:pt x="116" y="41"/>
                  </a:lnTo>
                  <a:lnTo>
                    <a:pt x="116" y="23"/>
                  </a:lnTo>
                  <a:lnTo>
                    <a:pt x="100" y="7"/>
                  </a:lnTo>
                  <a:cubicBezTo>
                    <a:pt x="91" y="2"/>
                    <a:pt x="81" y="0"/>
                    <a:pt x="7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4411;p76">
              <a:extLst>
                <a:ext uri="{FF2B5EF4-FFF2-40B4-BE49-F238E27FC236}">
                  <a16:creationId xmlns:a16="http://schemas.microsoft.com/office/drawing/2014/main" id="{FFC65AFC-535C-DBE4-7F5C-33F620CB5A14}"/>
                </a:ext>
              </a:extLst>
            </p:cNvPr>
            <p:cNvSpPr/>
            <p:nvPr/>
          </p:nvSpPr>
          <p:spPr>
            <a:xfrm>
              <a:off x="6218900" y="36271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8" y="0"/>
                  </a:moveTo>
                  <a:cubicBezTo>
                    <a:pt x="47" y="0"/>
                    <a:pt x="28" y="7"/>
                    <a:pt x="17" y="7"/>
                  </a:cubicBezTo>
                  <a:lnTo>
                    <a:pt x="1" y="41"/>
                  </a:lnTo>
                  <a:lnTo>
                    <a:pt x="1" y="74"/>
                  </a:lnTo>
                  <a:lnTo>
                    <a:pt x="17" y="107"/>
                  </a:lnTo>
                  <a:cubicBezTo>
                    <a:pt x="50" y="125"/>
                    <a:pt x="67" y="125"/>
                    <a:pt x="83" y="125"/>
                  </a:cubicBezTo>
                  <a:cubicBezTo>
                    <a:pt x="101" y="107"/>
                    <a:pt x="117" y="107"/>
                    <a:pt x="134" y="74"/>
                  </a:cubicBezTo>
                  <a:lnTo>
                    <a:pt x="134" y="58"/>
                  </a:lnTo>
                  <a:lnTo>
                    <a:pt x="117" y="24"/>
                  </a:lnTo>
                  <a:lnTo>
                    <a:pt x="101" y="7"/>
                  </a:lnTo>
                  <a:cubicBezTo>
                    <a:pt x="90" y="2"/>
                    <a:pt x="79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4412;p76">
              <a:extLst>
                <a:ext uri="{FF2B5EF4-FFF2-40B4-BE49-F238E27FC236}">
                  <a16:creationId xmlns:a16="http://schemas.microsoft.com/office/drawing/2014/main" id="{82992E0C-98F5-D42D-8736-970A5157D03F}"/>
                </a:ext>
              </a:extLst>
            </p:cNvPr>
            <p:cNvSpPr/>
            <p:nvPr/>
          </p:nvSpPr>
          <p:spPr>
            <a:xfrm>
              <a:off x="6213475" y="36302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1"/>
                  </a:moveTo>
                  <a:lnTo>
                    <a:pt x="18" y="17"/>
                  </a:lnTo>
                  <a:lnTo>
                    <a:pt x="0" y="50"/>
                  </a:lnTo>
                  <a:lnTo>
                    <a:pt x="0" y="83"/>
                  </a:lnTo>
                  <a:cubicBezTo>
                    <a:pt x="0" y="83"/>
                    <a:pt x="0" y="101"/>
                    <a:pt x="18" y="117"/>
                  </a:cubicBezTo>
                  <a:lnTo>
                    <a:pt x="34" y="134"/>
                  </a:lnTo>
                  <a:lnTo>
                    <a:pt x="67" y="134"/>
                  </a:lnTo>
                  <a:cubicBezTo>
                    <a:pt x="100" y="134"/>
                    <a:pt x="118" y="117"/>
                    <a:pt x="118" y="101"/>
                  </a:cubicBezTo>
                  <a:cubicBezTo>
                    <a:pt x="134" y="67"/>
                    <a:pt x="118" y="34"/>
                    <a:pt x="100" y="17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4413;p76">
              <a:extLst>
                <a:ext uri="{FF2B5EF4-FFF2-40B4-BE49-F238E27FC236}">
                  <a16:creationId xmlns:a16="http://schemas.microsoft.com/office/drawing/2014/main" id="{E174551C-1DEE-8489-BDA4-ED1EE0BF75AA}"/>
                </a:ext>
              </a:extLst>
            </p:cNvPr>
            <p:cNvSpPr/>
            <p:nvPr/>
          </p:nvSpPr>
          <p:spPr>
            <a:xfrm>
              <a:off x="6216800" y="360817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0"/>
                  </a:moveTo>
                  <a:lnTo>
                    <a:pt x="34" y="17"/>
                  </a:lnTo>
                  <a:cubicBezTo>
                    <a:pt x="18" y="33"/>
                    <a:pt x="1" y="51"/>
                    <a:pt x="1" y="84"/>
                  </a:cubicBezTo>
                  <a:cubicBezTo>
                    <a:pt x="1" y="100"/>
                    <a:pt x="18" y="118"/>
                    <a:pt x="34" y="134"/>
                  </a:cubicBezTo>
                  <a:lnTo>
                    <a:pt x="67" y="134"/>
                  </a:lnTo>
                  <a:lnTo>
                    <a:pt x="101" y="118"/>
                  </a:lnTo>
                  <a:lnTo>
                    <a:pt x="118" y="100"/>
                  </a:lnTo>
                  <a:cubicBezTo>
                    <a:pt x="151" y="67"/>
                    <a:pt x="151" y="33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4414;p76">
              <a:extLst>
                <a:ext uri="{FF2B5EF4-FFF2-40B4-BE49-F238E27FC236}">
                  <a16:creationId xmlns:a16="http://schemas.microsoft.com/office/drawing/2014/main" id="{37253B4E-4301-F5F0-327B-BED10985FFBE}"/>
                </a:ext>
              </a:extLst>
            </p:cNvPr>
            <p:cNvSpPr/>
            <p:nvPr/>
          </p:nvSpPr>
          <p:spPr>
            <a:xfrm>
              <a:off x="6223475" y="3637425"/>
              <a:ext cx="5850" cy="6225"/>
            </a:xfrm>
            <a:custGeom>
              <a:avLst/>
              <a:gdLst/>
              <a:ahLst/>
              <a:cxnLst/>
              <a:rect l="l" t="t" r="r" b="b"/>
              <a:pathLst>
                <a:path w="234" h="249" extrusionOk="0">
                  <a:moveTo>
                    <a:pt x="107" y="1"/>
                  </a:moveTo>
                  <a:cubicBezTo>
                    <a:pt x="73" y="1"/>
                    <a:pt x="41" y="24"/>
                    <a:pt x="18" y="48"/>
                  </a:cubicBezTo>
                  <a:lnTo>
                    <a:pt x="1" y="81"/>
                  </a:lnTo>
                  <a:lnTo>
                    <a:pt x="1" y="97"/>
                  </a:lnTo>
                  <a:lnTo>
                    <a:pt x="18" y="131"/>
                  </a:lnTo>
                  <a:cubicBezTo>
                    <a:pt x="18" y="148"/>
                    <a:pt x="18" y="197"/>
                    <a:pt x="67" y="231"/>
                  </a:cubicBezTo>
                  <a:lnTo>
                    <a:pt x="118" y="231"/>
                  </a:lnTo>
                  <a:lnTo>
                    <a:pt x="151" y="248"/>
                  </a:lnTo>
                  <a:lnTo>
                    <a:pt x="167" y="231"/>
                  </a:lnTo>
                  <a:lnTo>
                    <a:pt x="201" y="215"/>
                  </a:lnTo>
                  <a:cubicBezTo>
                    <a:pt x="218" y="197"/>
                    <a:pt x="234" y="164"/>
                    <a:pt x="234" y="131"/>
                  </a:cubicBezTo>
                  <a:cubicBezTo>
                    <a:pt x="234" y="97"/>
                    <a:pt x="201" y="64"/>
                    <a:pt x="185" y="48"/>
                  </a:cubicBezTo>
                  <a:lnTo>
                    <a:pt x="151" y="15"/>
                  </a:lnTo>
                  <a:cubicBezTo>
                    <a:pt x="136" y="5"/>
                    <a:pt x="122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4415;p76">
              <a:extLst>
                <a:ext uri="{FF2B5EF4-FFF2-40B4-BE49-F238E27FC236}">
                  <a16:creationId xmlns:a16="http://schemas.microsoft.com/office/drawing/2014/main" id="{6C47A5E4-81E5-030C-7D97-E2913202CBD6}"/>
                </a:ext>
              </a:extLst>
            </p:cNvPr>
            <p:cNvSpPr/>
            <p:nvPr/>
          </p:nvSpPr>
          <p:spPr>
            <a:xfrm>
              <a:off x="6216800" y="36544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" y="67"/>
                  </a:lnTo>
                  <a:lnTo>
                    <a:pt x="1" y="83"/>
                  </a:lnTo>
                  <a:lnTo>
                    <a:pt x="67" y="67"/>
                  </a:lnTo>
                  <a:lnTo>
                    <a:pt x="67" y="50"/>
                  </a:lnTo>
                  <a:lnTo>
                    <a:pt x="67" y="34"/>
                  </a:lnTo>
                  <a:cubicBezTo>
                    <a:pt x="51" y="34"/>
                    <a:pt x="51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4416;p76">
              <a:extLst>
                <a:ext uri="{FF2B5EF4-FFF2-40B4-BE49-F238E27FC236}">
                  <a16:creationId xmlns:a16="http://schemas.microsoft.com/office/drawing/2014/main" id="{F3EEE7C3-B2A9-C2F8-2464-A3F276A63A61}"/>
                </a:ext>
              </a:extLst>
            </p:cNvPr>
            <p:cNvSpPr/>
            <p:nvPr/>
          </p:nvSpPr>
          <p:spPr>
            <a:xfrm>
              <a:off x="6287675" y="37094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"/>
                    <a:pt x="0" y="1"/>
                    <a:pt x="0" y="17"/>
                  </a:cubicBezTo>
                  <a:lnTo>
                    <a:pt x="0" y="34"/>
                  </a:lnTo>
                  <a:cubicBezTo>
                    <a:pt x="0" y="34"/>
                    <a:pt x="0" y="50"/>
                    <a:pt x="18" y="50"/>
                  </a:cubicBezTo>
                  <a:lnTo>
                    <a:pt x="34" y="50"/>
                  </a:lnTo>
                  <a:lnTo>
                    <a:pt x="51" y="34"/>
                  </a:lnTo>
                  <a:lnTo>
                    <a:pt x="51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4417;p76">
              <a:extLst>
                <a:ext uri="{FF2B5EF4-FFF2-40B4-BE49-F238E27FC236}">
                  <a16:creationId xmlns:a16="http://schemas.microsoft.com/office/drawing/2014/main" id="{B224A8C2-10BA-3E89-A5B2-5C8E07DAA47B}"/>
                </a:ext>
              </a:extLst>
            </p:cNvPr>
            <p:cNvSpPr/>
            <p:nvPr/>
          </p:nvSpPr>
          <p:spPr>
            <a:xfrm>
              <a:off x="6229750" y="3585250"/>
              <a:ext cx="2925" cy="3200"/>
            </a:xfrm>
            <a:custGeom>
              <a:avLst/>
              <a:gdLst/>
              <a:ahLst/>
              <a:cxnLst/>
              <a:rect l="l" t="t" r="r" b="b"/>
              <a:pathLst>
                <a:path w="117" h="128" extrusionOk="0">
                  <a:moveTo>
                    <a:pt x="50" y="1"/>
                  </a:moveTo>
                  <a:cubicBezTo>
                    <a:pt x="16" y="1"/>
                    <a:pt x="0" y="17"/>
                    <a:pt x="0" y="50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16" y="117"/>
                  </a:lnTo>
                  <a:cubicBezTo>
                    <a:pt x="23" y="123"/>
                    <a:pt x="31" y="127"/>
                    <a:pt x="42" y="127"/>
                  </a:cubicBezTo>
                  <a:cubicBezTo>
                    <a:pt x="60" y="127"/>
                    <a:pt x="85" y="115"/>
                    <a:pt x="116" y="83"/>
                  </a:cubicBezTo>
                  <a:lnTo>
                    <a:pt x="116" y="67"/>
                  </a:lnTo>
                  <a:lnTo>
                    <a:pt x="116" y="3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4418;p76">
              <a:extLst>
                <a:ext uri="{FF2B5EF4-FFF2-40B4-BE49-F238E27FC236}">
                  <a16:creationId xmlns:a16="http://schemas.microsoft.com/office/drawing/2014/main" id="{BF3AEFD3-FD97-0C03-6401-D06EE767BD64}"/>
                </a:ext>
              </a:extLst>
            </p:cNvPr>
            <p:cNvSpPr/>
            <p:nvPr/>
          </p:nvSpPr>
          <p:spPr>
            <a:xfrm>
              <a:off x="6214750" y="364862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49" y="0"/>
                  </a:moveTo>
                  <a:lnTo>
                    <a:pt x="33" y="16"/>
                  </a:lnTo>
                  <a:cubicBezTo>
                    <a:pt x="0" y="34"/>
                    <a:pt x="0" y="67"/>
                    <a:pt x="0" y="83"/>
                  </a:cubicBezTo>
                  <a:cubicBezTo>
                    <a:pt x="0" y="100"/>
                    <a:pt x="16" y="116"/>
                    <a:pt x="33" y="134"/>
                  </a:cubicBezTo>
                  <a:lnTo>
                    <a:pt x="100" y="134"/>
                  </a:lnTo>
                  <a:cubicBezTo>
                    <a:pt x="116" y="134"/>
                    <a:pt x="133" y="100"/>
                    <a:pt x="149" y="83"/>
                  </a:cubicBezTo>
                  <a:lnTo>
                    <a:pt x="149" y="67"/>
                  </a:lnTo>
                  <a:lnTo>
                    <a:pt x="133" y="34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4419;p76">
              <a:extLst>
                <a:ext uri="{FF2B5EF4-FFF2-40B4-BE49-F238E27FC236}">
                  <a16:creationId xmlns:a16="http://schemas.microsoft.com/office/drawing/2014/main" id="{6B037B1A-4959-A692-B2D4-F3D5861C9E46}"/>
                </a:ext>
              </a:extLst>
            </p:cNvPr>
            <p:cNvSpPr/>
            <p:nvPr/>
          </p:nvSpPr>
          <p:spPr>
            <a:xfrm>
              <a:off x="6201800" y="35673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8" y="17"/>
                  </a:lnTo>
                  <a:cubicBezTo>
                    <a:pt x="0" y="17"/>
                    <a:pt x="0" y="33"/>
                    <a:pt x="0" y="33"/>
                  </a:cubicBezTo>
                  <a:cubicBezTo>
                    <a:pt x="0" y="51"/>
                    <a:pt x="18" y="51"/>
                    <a:pt x="18" y="67"/>
                  </a:cubicBezTo>
                  <a:lnTo>
                    <a:pt x="67" y="67"/>
                  </a:lnTo>
                  <a:lnTo>
                    <a:pt x="67" y="33"/>
                  </a:lnTo>
                  <a:cubicBezTo>
                    <a:pt x="67" y="17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4420;p76">
              <a:extLst>
                <a:ext uri="{FF2B5EF4-FFF2-40B4-BE49-F238E27FC236}">
                  <a16:creationId xmlns:a16="http://schemas.microsoft.com/office/drawing/2014/main" id="{410E1D0B-821B-9B8D-31BC-7E40F4735AF2}"/>
                </a:ext>
              </a:extLst>
            </p:cNvPr>
            <p:cNvSpPr/>
            <p:nvPr/>
          </p:nvSpPr>
          <p:spPr>
            <a:xfrm>
              <a:off x="6154700" y="3625575"/>
              <a:ext cx="1700" cy="140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27" y="1"/>
                  </a:moveTo>
                  <a:cubicBezTo>
                    <a:pt x="17" y="1"/>
                    <a:pt x="9" y="4"/>
                    <a:pt x="1" y="4"/>
                  </a:cubicBezTo>
                  <a:lnTo>
                    <a:pt x="1" y="38"/>
                  </a:lnTo>
                  <a:lnTo>
                    <a:pt x="17" y="55"/>
                  </a:lnTo>
                  <a:lnTo>
                    <a:pt x="50" y="55"/>
                  </a:lnTo>
                  <a:lnTo>
                    <a:pt x="68" y="38"/>
                  </a:lnTo>
                  <a:lnTo>
                    <a:pt x="68" y="22"/>
                  </a:lnTo>
                  <a:cubicBezTo>
                    <a:pt x="51" y="5"/>
                    <a:pt x="38" y="1"/>
                    <a:pt x="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4421;p76">
              <a:extLst>
                <a:ext uri="{FF2B5EF4-FFF2-40B4-BE49-F238E27FC236}">
                  <a16:creationId xmlns:a16="http://schemas.microsoft.com/office/drawing/2014/main" id="{FE678D7F-9CB9-F1BA-EB45-C03F907BE88E}"/>
                </a:ext>
              </a:extLst>
            </p:cNvPr>
            <p:cNvSpPr/>
            <p:nvPr/>
          </p:nvSpPr>
          <p:spPr>
            <a:xfrm>
              <a:off x="6218475" y="36386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51" y="0"/>
                  </a:moveTo>
                  <a:lnTo>
                    <a:pt x="34" y="16"/>
                  </a:lnTo>
                  <a:lnTo>
                    <a:pt x="18" y="16"/>
                  </a:lnTo>
                  <a:cubicBezTo>
                    <a:pt x="0" y="33"/>
                    <a:pt x="0" y="67"/>
                    <a:pt x="0" y="83"/>
                  </a:cubicBezTo>
                  <a:cubicBezTo>
                    <a:pt x="0" y="100"/>
                    <a:pt x="18" y="116"/>
                    <a:pt x="34" y="133"/>
                  </a:cubicBezTo>
                  <a:cubicBezTo>
                    <a:pt x="46" y="139"/>
                    <a:pt x="60" y="143"/>
                    <a:pt x="74" y="143"/>
                  </a:cubicBezTo>
                  <a:cubicBezTo>
                    <a:pt x="99" y="143"/>
                    <a:pt x="124" y="132"/>
                    <a:pt x="134" y="100"/>
                  </a:cubicBezTo>
                  <a:lnTo>
                    <a:pt x="134" y="83"/>
                  </a:lnTo>
                  <a:lnTo>
                    <a:pt x="134" y="49"/>
                  </a:lnTo>
                  <a:lnTo>
                    <a:pt x="118" y="33"/>
                  </a:lnTo>
                  <a:lnTo>
                    <a:pt x="84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4422;p76">
              <a:extLst>
                <a:ext uri="{FF2B5EF4-FFF2-40B4-BE49-F238E27FC236}">
                  <a16:creationId xmlns:a16="http://schemas.microsoft.com/office/drawing/2014/main" id="{0413A0AB-13FA-F4D1-D770-60485704D038}"/>
                </a:ext>
              </a:extLst>
            </p:cNvPr>
            <p:cNvSpPr/>
            <p:nvPr/>
          </p:nvSpPr>
          <p:spPr>
            <a:xfrm>
              <a:off x="6218475" y="3599600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5" y="0"/>
                  </a:moveTo>
                  <a:cubicBezTo>
                    <a:pt x="36" y="0"/>
                    <a:pt x="18" y="16"/>
                    <a:pt x="18" y="27"/>
                  </a:cubicBezTo>
                  <a:lnTo>
                    <a:pt x="34" y="43"/>
                  </a:lnTo>
                  <a:lnTo>
                    <a:pt x="34" y="60"/>
                  </a:lnTo>
                  <a:lnTo>
                    <a:pt x="0" y="60"/>
                  </a:lnTo>
                  <a:cubicBezTo>
                    <a:pt x="0" y="94"/>
                    <a:pt x="18" y="110"/>
                    <a:pt x="34" y="127"/>
                  </a:cubicBezTo>
                  <a:cubicBezTo>
                    <a:pt x="45" y="132"/>
                    <a:pt x="54" y="134"/>
                    <a:pt x="63" y="134"/>
                  </a:cubicBezTo>
                  <a:cubicBezTo>
                    <a:pt x="80" y="134"/>
                    <a:pt x="96" y="127"/>
                    <a:pt x="118" y="127"/>
                  </a:cubicBezTo>
                  <a:lnTo>
                    <a:pt x="151" y="94"/>
                  </a:lnTo>
                  <a:lnTo>
                    <a:pt x="151" y="60"/>
                  </a:lnTo>
                  <a:lnTo>
                    <a:pt x="134" y="27"/>
                  </a:lnTo>
                  <a:cubicBezTo>
                    <a:pt x="108" y="7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4423;p76">
              <a:extLst>
                <a:ext uri="{FF2B5EF4-FFF2-40B4-BE49-F238E27FC236}">
                  <a16:creationId xmlns:a16="http://schemas.microsoft.com/office/drawing/2014/main" id="{CB78A8EF-4300-83B4-C904-0DAA3170CFE2}"/>
                </a:ext>
              </a:extLst>
            </p:cNvPr>
            <p:cNvSpPr/>
            <p:nvPr/>
          </p:nvSpPr>
          <p:spPr>
            <a:xfrm>
              <a:off x="6212225" y="360692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50" y="1"/>
                  </a:moveTo>
                  <a:lnTo>
                    <a:pt x="50" y="50"/>
                  </a:lnTo>
                  <a:lnTo>
                    <a:pt x="34" y="67"/>
                  </a:lnTo>
                  <a:lnTo>
                    <a:pt x="1" y="83"/>
                  </a:lnTo>
                  <a:lnTo>
                    <a:pt x="1" y="101"/>
                  </a:lnTo>
                  <a:lnTo>
                    <a:pt x="17" y="117"/>
                  </a:lnTo>
                  <a:lnTo>
                    <a:pt x="50" y="134"/>
                  </a:lnTo>
                  <a:lnTo>
                    <a:pt x="101" y="134"/>
                  </a:lnTo>
                  <a:cubicBezTo>
                    <a:pt x="117" y="117"/>
                    <a:pt x="150" y="83"/>
                    <a:pt x="117" y="34"/>
                  </a:cubicBezTo>
                  <a:lnTo>
                    <a:pt x="84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4424;p76">
              <a:extLst>
                <a:ext uri="{FF2B5EF4-FFF2-40B4-BE49-F238E27FC236}">
                  <a16:creationId xmlns:a16="http://schemas.microsoft.com/office/drawing/2014/main" id="{2043E681-C3E7-C4A7-67E8-61E1AC4835BC}"/>
                </a:ext>
              </a:extLst>
            </p:cNvPr>
            <p:cNvSpPr/>
            <p:nvPr/>
          </p:nvSpPr>
          <p:spPr>
            <a:xfrm>
              <a:off x="6244750" y="36069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67" y="1"/>
                  </a:moveTo>
                  <a:lnTo>
                    <a:pt x="17" y="34"/>
                  </a:lnTo>
                  <a:cubicBezTo>
                    <a:pt x="1" y="83"/>
                    <a:pt x="1" y="117"/>
                    <a:pt x="1" y="150"/>
                  </a:cubicBezTo>
                  <a:lnTo>
                    <a:pt x="50" y="201"/>
                  </a:lnTo>
                  <a:lnTo>
                    <a:pt x="134" y="201"/>
                  </a:lnTo>
                  <a:cubicBezTo>
                    <a:pt x="201" y="184"/>
                    <a:pt x="217" y="117"/>
                    <a:pt x="217" y="101"/>
                  </a:cubicBezTo>
                  <a:lnTo>
                    <a:pt x="201" y="50"/>
                  </a:lnTo>
                  <a:lnTo>
                    <a:pt x="167" y="1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4425;p76">
              <a:extLst>
                <a:ext uri="{FF2B5EF4-FFF2-40B4-BE49-F238E27FC236}">
                  <a16:creationId xmlns:a16="http://schemas.microsoft.com/office/drawing/2014/main" id="{F66E2CED-562A-1B62-8356-24C11CBD000C}"/>
                </a:ext>
              </a:extLst>
            </p:cNvPr>
            <p:cNvSpPr/>
            <p:nvPr/>
          </p:nvSpPr>
          <p:spPr>
            <a:xfrm>
              <a:off x="6227250" y="3630175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03" y="0"/>
                  </a:moveTo>
                  <a:cubicBezTo>
                    <a:pt x="84" y="0"/>
                    <a:pt x="67" y="5"/>
                    <a:pt x="50" y="5"/>
                  </a:cubicBezTo>
                  <a:cubicBezTo>
                    <a:pt x="16" y="21"/>
                    <a:pt x="0" y="71"/>
                    <a:pt x="0" y="87"/>
                  </a:cubicBezTo>
                  <a:lnTo>
                    <a:pt x="0" y="138"/>
                  </a:lnTo>
                  <a:lnTo>
                    <a:pt x="0" y="154"/>
                  </a:lnTo>
                  <a:lnTo>
                    <a:pt x="34" y="187"/>
                  </a:lnTo>
                  <a:lnTo>
                    <a:pt x="50" y="187"/>
                  </a:lnTo>
                  <a:cubicBezTo>
                    <a:pt x="67" y="205"/>
                    <a:pt x="100" y="205"/>
                    <a:pt x="134" y="205"/>
                  </a:cubicBezTo>
                  <a:cubicBezTo>
                    <a:pt x="150" y="187"/>
                    <a:pt x="183" y="171"/>
                    <a:pt x="200" y="138"/>
                  </a:cubicBezTo>
                  <a:lnTo>
                    <a:pt x="200" y="87"/>
                  </a:lnTo>
                  <a:lnTo>
                    <a:pt x="200" y="54"/>
                  </a:lnTo>
                  <a:lnTo>
                    <a:pt x="167" y="21"/>
                  </a:lnTo>
                  <a:cubicBezTo>
                    <a:pt x="142" y="4"/>
                    <a:pt x="121" y="0"/>
                    <a:pt x="10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4426;p76">
              <a:extLst>
                <a:ext uri="{FF2B5EF4-FFF2-40B4-BE49-F238E27FC236}">
                  <a16:creationId xmlns:a16="http://schemas.microsoft.com/office/drawing/2014/main" id="{C8878804-EC62-3AA1-682F-DB1AA82A3FC4}"/>
                </a:ext>
              </a:extLst>
            </p:cNvPr>
            <p:cNvSpPr/>
            <p:nvPr/>
          </p:nvSpPr>
          <p:spPr>
            <a:xfrm>
              <a:off x="6243475" y="358732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2" y="0"/>
                  </a:moveTo>
                  <a:cubicBezTo>
                    <a:pt x="34" y="0"/>
                    <a:pt x="34" y="0"/>
                    <a:pt x="18" y="18"/>
                  </a:cubicBezTo>
                  <a:lnTo>
                    <a:pt x="1" y="51"/>
                  </a:lnTo>
                  <a:lnTo>
                    <a:pt x="18" y="84"/>
                  </a:lnTo>
                  <a:cubicBezTo>
                    <a:pt x="18" y="84"/>
                    <a:pt x="18" y="100"/>
                    <a:pt x="34" y="100"/>
                  </a:cubicBezTo>
                  <a:lnTo>
                    <a:pt x="52" y="118"/>
                  </a:lnTo>
                  <a:lnTo>
                    <a:pt x="85" y="118"/>
                  </a:lnTo>
                  <a:lnTo>
                    <a:pt x="118" y="84"/>
                  </a:lnTo>
                  <a:lnTo>
                    <a:pt x="134" y="67"/>
                  </a:lnTo>
                  <a:lnTo>
                    <a:pt x="118" y="34"/>
                  </a:lnTo>
                  <a:cubicBezTo>
                    <a:pt x="118" y="34"/>
                    <a:pt x="118" y="18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4427;p76">
              <a:extLst>
                <a:ext uri="{FF2B5EF4-FFF2-40B4-BE49-F238E27FC236}">
                  <a16:creationId xmlns:a16="http://schemas.microsoft.com/office/drawing/2014/main" id="{B02BDEF1-F0B5-DCCC-7770-929C3E11B0AA}"/>
                </a:ext>
              </a:extLst>
            </p:cNvPr>
            <p:cNvSpPr/>
            <p:nvPr/>
          </p:nvSpPr>
          <p:spPr>
            <a:xfrm>
              <a:off x="6257650" y="3589825"/>
              <a:ext cx="2975" cy="3800"/>
            </a:xfrm>
            <a:custGeom>
              <a:avLst/>
              <a:gdLst/>
              <a:ahLst/>
              <a:cxnLst/>
              <a:rect l="l" t="t" r="r" b="b"/>
              <a:pathLst>
                <a:path w="119" h="152" extrusionOk="0">
                  <a:moveTo>
                    <a:pt x="52" y="0"/>
                  </a:moveTo>
                  <a:cubicBezTo>
                    <a:pt x="18" y="18"/>
                    <a:pt x="1" y="34"/>
                    <a:pt x="1" y="51"/>
                  </a:cubicBezTo>
                  <a:lnTo>
                    <a:pt x="1" y="84"/>
                  </a:lnTo>
                  <a:lnTo>
                    <a:pt x="1" y="100"/>
                  </a:lnTo>
                  <a:cubicBezTo>
                    <a:pt x="1" y="118"/>
                    <a:pt x="18" y="134"/>
                    <a:pt x="34" y="151"/>
                  </a:cubicBezTo>
                  <a:lnTo>
                    <a:pt x="101" y="151"/>
                  </a:lnTo>
                  <a:cubicBezTo>
                    <a:pt x="118" y="134"/>
                    <a:pt x="118" y="100"/>
                    <a:pt x="118" y="84"/>
                  </a:cubicBezTo>
                  <a:lnTo>
                    <a:pt x="118" y="67"/>
                  </a:lnTo>
                  <a:lnTo>
                    <a:pt x="118" y="51"/>
                  </a:lnTo>
                  <a:lnTo>
                    <a:pt x="118" y="34"/>
                  </a:lnTo>
                  <a:lnTo>
                    <a:pt x="101" y="18"/>
                  </a:lnTo>
                  <a:cubicBezTo>
                    <a:pt x="85" y="0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4428;p76">
              <a:extLst>
                <a:ext uri="{FF2B5EF4-FFF2-40B4-BE49-F238E27FC236}">
                  <a16:creationId xmlns:a16="http://schemas.microsoft.com/office/drawing/2014/main" id="{5F706872-AA75-8042-2CDE-32B59483AAB9}"/>
                </a:ext>
              </a:extLst>
            </p:cNvPr>
            <p:cNvSpPr/>
            <p:nvPr/>
          </p:nvSpPr>
          <p:spPr>
            <a:xfrm>
              <a:off x="6269775" y="35965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49" y="0"/>
                  </a:moveTo>
                  <a:cubicBezTo>
                    <a:pt x="33" y="0"/>
                    <a:pt x="16" y="18"/>
                    <a:pt x="0" y="34"/>
                  </a:cubicBezTo>
                  <a:lnTo>
                    <a:pt x="0" y="67"/>
                  </a:lnTo>
                  <a:lnTo>
                    <a:pt x="16" y="84"/>
                  </a:lnTo>
                  <a:lnTo>
                    <a:pt x="33" y="100"/>
                  </a:lnTo>
                  <a:lnTo>
                    <a:pt x="49" y="118"/>
                  </a:lnTo>
                  <a:lnTo>
                    <a:pt x="83" y="118"/>
                  </a:lnTo>
                  <a:cubicBezTo>
                    <a:pt x="116" y="100"/>
                    <a:pt x="133" y="84"/>
                    <a:pt x="133" y="67"/>
                  </a:cubicBezTo>
                  <a:cubicBezTo>
                    <a:pt x="133" y="51"/>
                    <a:pt x="133" y="34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4429;p76">
              <a:extLst>
                <a:ext uri="{FF2B5EF4-FFF2-40B4-BE49-F238E27FC236}">
                  <a16:creationId xmlns:a16="http://schemas.microsoft.com/office/drawing/2014/main" id="{1160F084-9580-DA4A-324A-CC25936FDF14}"/>
                </a:ext>
              </a:extLst>
            </p:cNvPr>
            <p:cNvSpPr/>
            <p:nvPr/>
          </p:nvSpPr>
          <p:spPr>
            <a:xfrm>
              <a:off x="6240975" y="3638900"/>
              <a:ext cx="5475" cy="5175"/>
            </a:xfrm>
            <a:custGeom>
              <a:avLst/>
              <a:gdLst/>
              <a:ahLst/>
              <a:cxnLst/>
              <a:rect l="l" t="t" r="r" b="b"/>
              <a:pathLst>
                <a:path w="219" h="207" extrusionOk="0">
                  <a:moveTo>
                    <a:pt x="91" y="1"/>
                  </a:moveTo>
                  <a:cubicBezTo>
                    <a:pt x="56" y="1"/>
                    <a:pt x="34" y="22"/>
                    <a:pt x="34" y="22"/>
                  </a:cubicBezTo>
                  <a:lnTo>
                    <a:pt x="1" y="72"/>
                  </a:lnTo>
                  <a:lnTo>
                    <a:pt x="1" y="105"/>
                  </a:lnTo>
                  <a:lnTo>
                    <a:pt x="18" y="138"/>
                  </a:lnTo>
                  <a:cubicBezTo>
                    <a:pt x="18" y="156"/>
                    <a:pt x="34" y="172"/>
                    <a:pt x="68" y="189"/>
                  </a:cubicBezTo>
                  <a:cubicBezTo>
                    <a:pt x="79" y="201"/>
                    <a:pt x="95" y="206"/>
                    <a:pt x="112" y="206"/>
                  </a:cubicBezTo>
                  <a:cubicBezTo>
                    <a:pt x="144" y="206"/>
                    <a:pt x="179" y="188"/>
                    <a:pt x="201" y="156"/>
                  </a:cubicBezTo>
                  <a:lnTo>
                    <a:pt x="201" y="105"/>
                  </a:lnTo>
                  <a:cubicBezTo>
                    <a:pt x="218" y="56"/>
                    <a:pt x="185" y="38"/>
                    <a:pt x="185" y="22"/>
                  </a:cubicBezTo>
                  <a:lnTo>
                    <a:pt x="118" y="5"/>
                  </a:lnTo>
                  <a:cubicBezTo>
                    <a:pt x="108" y="2"/>
                    <a:pt x="99" y="1"/>
                    <a:pt x="9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4430;p76">
              <a:extLst>
                <a:ext uri="{FF2B5EF4-FFF2-40B4-BE49-F238E27FC236}">
                  <a16:creationId xmlns:a16="http://schemas.microsoft.com/office/drawing/2014/main" id="{BE603BBA-4DFD-49C6-BF63-94E949E58F44}"/>
                </a:ext>
              </a:extLst>
            </p:cNvPr>
            <p:cNvSpPr/>
            <p:nvPr/>
          </p:nvSpPr>
          <p:spPr>
            <a:xfrm>
              <a:off x="6175125" y="3581600"/>
              <a:ext cx="1275" cy="1750"/>
            </a:xfrm>
            <a:custGeom>
              <a:avLst/>
              <a:gdLst/>
              <a:ahLst/>
              <a:cxnLst/>
              <a:rect l="l" t="t" r="r" b="b"/>
              <a:pathLst>
                <a:path w="51" h="70" extrusionOk="0">
                  <a:moveTo>
                    <a:pt x="42" y="0"/>
                  </a:moveTo>
                  <a:cubicBezTo>
                    <a:pt x="38" y="0"/>
                    <a:pt x="34" y="5"/>
                    <a:pt x="34" y="13"/>
                  </a:cubicBezTo>
                  <a:cubicBezTo>
                    <a:pt x="18" y="13"/>
                    <a:pt x="0" y="29"/>
                    <a:pt x="0" y="47"/>
                  </a:cubicBezTo>
                  <a:lnTo>
                    <a:pt x="0" y="63"/>
                  </a:lnTo>
                  <a:cubicBezTo>
                    <a:pt x="5" y="68"/>
                    <a:pt x="10" y="70"/>
                    <a:pt x="15" y="70"/>
                  </a:cubicBezTo>
                  <a:cubicBezTo>
                    <a:pt x="27" y="70"/>
                    <a:pt x="39" y="58"/>
                    <a:pt x="51" y="47"/>
                  </a:cubicBezTo>
                  <a:lnTo>
                    <a:pt x="51" y="13"/>
                  </a:lnTo>
                  <a:cubicBezTo>
                    <a:pt x="51" y="5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4431;p76">
              <a:extLst>
                <a:ext uri="{FF2B5EF4-FFF2-40B4-BE49-F238E27FC236}">
                  <a16:creationId xmlns:a16="http://schemas.microsoft.com/office/drawing/2014/main" id="{43317D71-F039-A181-DA14-E5A1FB8DE31B}"/>
                </a:ext>
              </a:extLst>
            </p:cNvPr>
            <p:cNvSpPr/>
            <p:nvPr/>
          </p:nvSpPr>
          <p:spPr>
            <a:xfrm>
              <a:off x="6231825" y="35735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lnTo>
                    <a:pt x="17" y="17"/>
                  </a:lnTo>
                  <a:cubicBezTo>
                    <a:pt x="0" y="34"/>
                    <a:pt x="17" y="67"/>
                    <a:pt x="17" y="67"/>
                  </a:cubicBezTo>
                  <a:lnTo>
                    <a:pt x="33" y="67"/>
                  </a:lnTo>
                  <a:cubicBezTo>
                    <a:pt x="51" y="67"/>
                    <a:pt x="67" y="50"/>
                    <a:pt x="67" y="34"/>
                  </a:cubicBezTo>
                  <a:cubicBezTo>
                    <a:pt x="67" y="17"/>
                    <a:pt x="67" y="17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4432;p76">
              <a:extLst>
                <a:ext uri="{FF2B5EF4-FFF2-40B4-BE49-F238E27FC236}">
                  <a16:creationId xmlns:a16="http://schemas.microsoft.com/office/drawing/2014/main" id="{DEE4AEDF-693C-7BCD-6FC1-E914AAB9778A}"/>
                </a:ext>
              </a:extLst>
            </p:cNvPr>
            <p:cNvSpPr/>
            <p:nvPr/>
          </p:nvSpPr>
          <p:spPr>
            <a:xfrm>
              <a:off x="6237650" y="3597750"/>
              <a:ext cx="2950" cy="3375"/>
            </a:xfrm>
            <a:custGeom>
              <a:avLst/>
              <a:gdLst/>
              <a:ahLst/>
              <a:cxnLst/>
              <a:rect l="l" t="t" r="r" b="b"/>
              <a:pathLst>
                <a:path w="118" h="135" extrusionOk="0">
                  <a:moveTo>
                    <a:pt x="51" y="1"/>
                  </a:moveTo>
                  <a:cubicBezTo>
                    <a:pt x="34" y="17"/>
                    <a:pt x="18" y="17"/>
                    <a:pt x="18" y="34"/>
                  </a:cubicBezTo>
                  <a:cubicBezTo>
                    <a:pt x="0" y="68"/>
                    <a:pt x="0" y="117"/>
                    <a:pt x="34" y="134"/>
                  </a:cubicBezTo>
                  <a:lnTo>
                    <a:pt x="84" y="117"/>
                  </a:lnTo>
                  <a:cubicBezTo>
                    <a:pt x="100" y="117"/>
                    <a:pt x="100" y="117"/>
                    <a:pt x="118" y="101"/>
                  </a:cubicBezTo>
                  <a:lnTo>
                    <a:pt x="118" y="50"/>
                  </a:lnTo>
                  <a:lnTo>
                    <a:pt x="118" y="34"/>
                  </a:lnTo>
                  <a:lnTo>
                    <a:pt x="100" y="17"/>
                  </a:lnTo>
                  <a:cubicBezTo>
                    <a:pt x="84" y="1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4433;p76">
              <a:extLst>
                <a:ext uri="{FF2B5EF4-FFF2-40B4-BE49-F238E27FC236}">
                  <a16:creationId xmlns:a16="http://schemas.microsoft.com/office/drawing/2014/main" id="{557B36A7-8288-AAFB-4DDC-6562DED3B4B1}"/>
                </a:ext>
              </a:extLst>
            </p:cNvPr>
            <p:cNvSpPr/>
            <p:nvPr/>
          </p:nvSpPr>
          <p:spPr>
            <a:xfrm>
              <a:off x="6259325" y="3560250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1" y="0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4434;p76">
              <a:extLst>
                <a:ext uri="{FF2B5EF4-FFF2-40B4-BE49-F238E27FC236}">
                  <a16:creationId xmlns:a16="http://schemas.microsoft.com/office/drawing/2014/main" id="{47C5731E-5F67-EE0E-C71E-B8B546BFBBF1}"/>
                </a:ext>
              </a:extLst>
            </p:cNvPr>
            <p:cNvSpPr/>
            <p:nvPr/>
          </p:nvSpPr>
          <p:spPr>
            <a:xfrm>
              <a:off x="6203075" y="36127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0"/>
                  </a:moveTo>
                  <a:cubicBezTo>
                    <a:pt x="16" y="0"/>
                    <a:pt x="0" y="16"/>
                    <a:pt x="0" y="16"/>
                  </a:cubicBezTo>
                  <a:cubicBezTo>
                    <a:pt x="0" y="34"/>
                    <a:pt x="0" y="34"/>
                    <a:pt x="16" y="50"/>
                  </a:cubicBezTo>
                  <a:lnTo>
                    <a:pt x="49" y="50"/>
                  </a:lnTo>
                  <a:lnTo>
                    <a:pt x="49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4435;p76">
              <a:extLst>
                <a:ext uri="{FF2B5EF4-FFF2-40B4-BE49-F238E27FC236}">
                  <a16:creationId xmlns:a16="http://schemas.microsoft.com/office/drawing/2014/main" id="{CB292B9A-B366-9865-FAD8-C9A31554DA1C}"/>
                </a:ext>
              </a:extLst>
            </p:cNvPr>
            <p:cNvSpPr/>
            <p:nvPr/>
          </p:nvSpPr>
          <p:spPr>
            <a:xfrm>
              <a:off x="6226800" y="3614825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52" y="1"/>
                  </a:moveTo>
                  <a:lnTo>
                    <a:pt x="34" y="18"/>
                  </a:lnTo>
                  <a:lnTo>
                    <a:pt x="18" y="52"/>
                  </a:lnTo>
                  <a:cubicBezTo>
                    <a:pt x="1" y="85"/>
                    <a:pt x="1" y="101"/>
                    <a:pt x="1" y="118"/>
                  </a:cubicBezTo>
                  <a:lnTo>
                    <a:pt x="18" y="152"/>
                  </a:lnTo>
                  <a:lnTo>
                    <a:pt x="34" y="152"/>
                  </a:lnTo>
                  <a:cubicBezTo>
                    <a:pt x="48" y="158"/>
                    <a:pt x="62" y="162"/>
                    <a:pt x="75" y="162"/>
                  </a:cubicBezTo>
                  <a:cubicBezTo>
                    <a:pt x="95" y="162"/>
                    <a:pt x="115" y="154"/>
                    <a:pt x="134" y="134"/>
                  </a:cubicBezTo>
                  <a:lnTo>
                    <a:pt x="152" y="118"/>
                  </a:lnTo>
                  <a:lnTo>
                    <a:pt x="168" y="101"/>
                  </a:lnTo>
                  <a:lnTo>
                    <a:pt x="168" y="68"/>
                  </a:lnTo>
                  <a:cubicBezTo>
                    <a:pt x="152" y="52"/>
                    <a:pt x="152" y="34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4436;p76">
              <a:extLst>
                <a:ext uri="{FF2B5EF4-FFF2-40B4-BE49-F238E27FC236}">
                  <a16:creationId xmlns:a16="http://schemas.microsoft.com/office/drawing/2014/main" id="{4B559813-5347-BFA9-9AF2-72A1C3C14A0A}"/>
                </a:ext>
              </a:extLst>
            </p:cNvPr>
            <p:cNvSpPr/>
            <p:nvPr/>
          </p:nvSpPr>
          <p:spPr>
            <a:xfrm>
              <a:off x="6169725" y="3641525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16" y="0"/>
                  </a:moveTo>
                  <a:lnTo>
                    <a:pt x="0" y="17"/>
                  </a:lnTo>
                  <a:lnTo>
                    <a:pt x="16" y="33"/>
                  </a:lnTo>
                  <a:lnTo>
                    <a:pt x="34" y="51"/>
                  </a:lnTo>
                  <a:lnTo>
                    <a:pt x="50" y="51"/>
                  </a:lnTo>
                  <a:cubicBezTo>
                    <a:pt x="67" y="33"/>
                    <a:pt x="67" y="33"/>
                    <a:pt x="67" y="17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4437;p76">
              <a:extLst>
                <a:ext uri="{FF2B5EF4-FFF2-40B4-BE49-F238E27FC236}">
                  <a16:creationId xmlns:a16="http://schemas.microsoft.com/office/drawing/2014/main" id="{5FD511E5-5AAB-9963-24F7-B1E152A17698}"/>
                </a:ext>
              </a:extLst>
            </p:cNvPr>
            <p:cNvSpPr/>
            <p:nvPr/>
          </p:nvSpPr>
          <p:spPr>
            <a:xfrm>
              <a:off x="6258100" y="3602450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68" y="0"/>
                  </a:moveTo>
                  <a:cubicBezTo>
                    <a:pt x="54" y="0"/>
                    <a:pt x="42" y="4"/>
                    <a:pt x="34" y="13"/>
                  </a:cubicBezTo>
                  <a:cubicBezTo>
                    <a:pt x="16" y="29"/>
                    <a:pt x="0" y="62"/>
                    <a:pt x="16" y="96"/>
                  </a:cubicBezTo>
                  <a:lnTo>
                    <a:pt x="50" y="113"/>
                  </a:lnTo>
                  <a:lnTo>
                    <a:pt x="67" y="113"/>
                  </a:lnTo>
                  <a:lnTo>
                    <a:pt x="83" y="129"/>
                  </a:lnTo>
                  <a:lnTo>
                    <a:pt x="116" y="113"/>
                  </a:lnTo>
                  <a:cubicBezTo>
                    <a:pt x="134" y="96"/>
                    <a:pt x="150" y="80"/>
                    <a:pt x="150" y="62"/>
                  </a:cubicBezTo>
                  <a:cubicBezTo>
                    <a:pt x="134" y="46"/>
                    <a:pt x="134" y="29"/>
                    <a:pt x="116" y="13"/>
                  </a:cubicBezTo>
                  <a:cubicBezTo>
                    <a:pt x="100" y="4"/>
                    <a:pt x="83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4438;p76">
              <a:extLst>
                <a:ext uri="{FF2B5EF4-FFF2-40B4-BE49-F238E27FC236}">
                  <a16:creationId xmlns:a16="http://schemas.microsoft.com/office/drawing/2014/main" id="{48D2BA53-D989-17EE-F340-503418024AF8}"/>
                </a:ext>
              </a:extLst>
            </p:cNvPr>
            <p:cNvSpPr/>
            <p:nvPr/>
          </p:nvSpPr>
          <p:spPr>
            <a:xfrm>
              <a:off x="6180125" y="36690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51"/>
                    <a:pt x="0" y="51"/>
                    <a:pt x="18" y="51"/>
                  </a:cubicBezTo>
                  <a:lnTo>
                    <a:pt x="34" y="51"/>
                  </a:lnTo>
                  <a:cubicBezTo>
                    <a:pt x="34" y="51"/>
                    <a:pt x="51" y="51"/>
                    <a:pt x="51" y="34"/>
                  </a:cubicBez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4439;p76">
              <a:extLst>
                <a:ext uri="{FF2B5EF4-FFF2-40B4-BE49-F238E27FC236}">
                  <a16:creationId xmlns:a16="http://schemas.microsoft.com/office/drawing/2014/main" id="{47413F39-C27D-307D-BCD2-F96903BDDF32}"/>
                </a:ext>
              </a:extLst>
            </p:cNvPr>
            <p:cNvSpPr/>
            <p:nvPr/>
          </p:nvSpPr>
          <p:spPr>
            <a:xfrm>
              <a:off x="6247250" y="3628600"/>
              <a:ext cx="5425" cy="555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1" y="1"/>
                  </a:moveTo>
                  <a:lnTo>
                    <a:pt x="67" y="17"/>
                  </a:lnTo>
                  <a:cubicBezTo>
                    <a:pt x="34" y="34"/>
                    <a:pt x="34" y="50"/>
                    <a:pt x="17" y="68"/>
                  </a:cubicBezTo>
                  <a:lnTo>
                    <a:pt x="1" y="101"/>
                  </a:lnTo>
                  <a:lnTo>
                    <a:pt x="1" y="134"/>
                  </a:lnTo>
                  <a:lnTo>
                    <a:pt x="34" y="184"/>
                  </a:lnTo>
                  <a:lnTo>
                    <a:pt x="50" y="201"/>
                  </a:lnTo>
                  <a:cubicBezTo>
                    <a:pt x="70" y="214"/>
                    <a:pt x="92" y="222"/>
                    <a:pt x="114" y="222"/>
                  </a:cubicBezTo>
                  <a:cubicBezTo>
                    <a:pt x="150" y="222"/>
                    <a:pt x="186" y="202"/>
                    <a:pt x="217" y="150"/>
                  </a:cubicBezTo>
                  <a:lnTo>
                    <a:pt x="217" y="84"/>
                  </a:lnTo>
                  <a:lnTo>
                    <a:pt x="217" y="68"/>
                  </a:lnTo>
                  <a:lnTo>
                    <a:pt x="183" y="17"/>
                  </a:lnTo>
                  <a:lnTo>
                    <a:pt x="167" y="1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4440;p76">
              <a:extLst>
                <a:ext uri="{FF2B5EF4-FFF2-40B4-BE49-F238E27FC236}">
                  <a16:creationId xmlns:a16="http://schemas.microsoft.com/office/drawing/2014/main" id="{EDF59D9D-208B-5F27-54F0-1CD02DDA9898}"/>
                </a:ext>
              </a:extLst>
            </p:cNvPr>
            <p:cNvSpPr/>
            <p:nvPr/>
          </p:nvSpPr>
          <p:spPr>
            <a:xfrm>
              <a:off x="6220150" y="3662800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7" y="0"/>
                  </a:moveTo>
                  <a:cubicBezTo>
                    <a:pt x="51" y="0"/>
                    <a:pt x="17" y="0"/>
                    <a:pt x="0" y="50"/>
                  </a:cubicBezTo>
                  <a:lnTo>
                    <a:pt x="0" y="83"/>
                  </a:lnTo>
                  <a:lnTo>
                    <a:pt x="0" y="100"/>
                  </a:lnTo>
                  <a:lnTo>
                    <a:pt x="17" y="116"/>
                  </a:lnTo>
                  <a:lnTo>
                    <a:pt x="67" y="150"/>
                  </a:lnTo>
                  <a:lnTo>
                    <a:pt x="118" y="150"/>
                  </a:lnTo>
                  <a:lnTo>
                    <a:pt x="134" y="134"/>
                  </a:lnTo>
                  <a:cubicBezTo>
                    <a:pt x="167" y="100"/>
                    <a:pt x="167" y="67"/>
                    <a:pt x="134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4441;p76">
              <a:extLst>
                <a:ext uri="{FF2B5EF4-FFF2-40B4-BE49-F238E27FC236}">
                  <a16:creationId xmlns:a16="http://schemas.microsoft.com/office/drawing/2014/main" id="{EFD7373C-BA27-6E45-3A23-811A361A26D6}"/>
                </a:ext>
              </a:extLst>
            </p:cNvPr>
            <p:cNvSpPr/>
            <p:nvPr/>
          </p:nvSpPr>
          <p:spPr>
            <a:xfrm>
              <a:off x="6230975" y="35431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34"/>
                  </a:lnTo>
                  <a:lnTo>
                    <a:pt x="1" y="52"/>
                  </a:lnTo>
                  <a:lnTo>
                    <a:pt x="34" y="34"/>
                  </a:lnTo>
                  <a:lnTo>
                    <a:pt x="51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4442;p76">
              <a:extLst>
                <a:ext uri="{FF2B5EF4-FFF2-40B4-BE49-F238E27FC236}">
                  <a16:creationId xmlns:a16="http://schemas.microsoft.com/office/drawing/2014/main" id="{B988B706-1B94-05DF-DC53-B7F3A3CD87B9}"/>
                </a:ext>
              </a:extLst>
            </p:cNvPr>
            <p:cNvSpPr/>
            <p:nvPr/>
          </p:nvSpPr>
          <p:spPr>
            <a:xfrm>
              <a:off x="6301000" y="36832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lnTo>
                    <a:pt x="18" y="18"/>
                  </a:lnTo>
                  <a:cubicBezTo>
                    <a:pt x="1" y="18"/>
                    <a:pt x="1" y="34"/>
                    <a:pt x="1" y="34"/>
                  </a:cubicBezTo>
                  <a:cubicBezTo>
                    <a:pt x="1" y="51"/>
                    <a:pt x="18" y="51"/>
                    <a:pt x="18" y="67"/>
                  </a:cubicBezTo>
                  <a:lnTo>
                    <a:pt x="34" y="67"/>
                  </a:lnTo>
                  <a:lnTo>
                    <a:pt x="52" y="51"/>
                  </a:lnTo>
                  <a:lnTo>
                    <a:pt x="52" y="34"/>
                  </a:lnTo>
                  <a:cubicBezTo>
                    <a:pt x="52" y="18"/>
                    <a:pt x="52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4443;p76">
              <a:extLst>
                <a:ext uri="{FF2B5EF4-FFF2-40B4-BE49-F238E27FC236}">
                  <a16:creationId xmlns:a16="http://schemas.microsoft.com/office/drawing/2014/main" id="{36E5C488-4919-F4F1-05D6-7920E8AA2C5E}"/>
                </a:ext>
              </a:extLst>
            </p:cNvPr>
            <p:cNvSpPr/>
            <p:nvPr/>
          </p:nvSpPr>
          <p:spPr>
            <a:xfrm>
              <a:off x="6277675" y="3584425"/>
              <a:ext cx="1675" cy="2100"/>
            </a:xfrm>
            <a:custGeom>
              <a:avLst/>
              <a:gdLst/>
              <a:ahLst/>
              <a:cxnLst/>
              <a:rect l="l" t="t" r="r" b="b"/>
              <a:pathLst>
                <a:path w="67" h="84" extrusionOk="0">
                  <a:moveTo>
                    <a:pt x="34" y="0"/>
                  </a:moveTo>
                  <a:cubicBezTo>
                    <a:pt x="0" y="50"/>
                    <a:pt x="18" y="67"/>
                    <a:pt x="34" y="83"/>
                  </a:cubicBezTo>
                  <a:lnTo>
                    <a:pt x="51" y="83"/>
                  </a:lnTo>
                  <a:cubicBezTo>
                    <a:pt x="67" y="67"/>
                    <a:pt x="67" y="50"/>
                    <a:pt x="51" y="50"/>
                  </a:cubicBezTo>
                  <a:lnTo>
                    <a:pt x="51" y="34"/>
                  </a:lnTo>
                  <a:cubicBezTo>
                    <a:pt x="67" y="34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4444;p76">
              <a:extLst>
                <a:ext uri="{FF2B5EF4-FFF2-40B4-BE49-F238E27FC236}">
                  <a16:creationId xmlns:a16="http://schemas.microsoft.com/office/drawing/2014/main" id="{D1F59C01-E311-355F-1F19-391F632FA218}"/>
                </a:ext>
              </a:extLst>
            </p:cNvPr>
            <p:cNvSpPr/>
            <p:nvPr/>
          </p:nvSpPr>
          <p:spPr>
            <a:xfrm>
              <a:off x="6245975" y="3619150"/>
              <a:ext cx="5475" cy="5325"/>
            </a:xfrm>
            <a:custGeom>
              <a:avLst/>
              <a:gdLst/>
              <a:ahLst/>
              <a:cxnLst/>
              <a:rect l="l" t="t" r="r" b="b"/>
              <a:pathLst>
                <a:path w="219" h="213" extrusionOk="0">
                  <a:moveTo>
                    <a:pt x="103" y="1"/>
                  </a:moveTo>
                  <a:cubicBezTo>
                    <a:pt x="79" y="1"/>
                    <a:pt x="54" y="9"/>
                    <a:pt x="34" y="28"/>
                  </a:cubicBezTo>
                  <a:lnTo>
                    <a:pt x="18" y="79"/>
                  </a:lnTo>
                  <a:lnTo>
                    <a:pt x="18" y="112"/>
                  </a:lnTo>
                  <a:cubicBezTo>
                    <a:pt x="1" y="161"/>
                    <a:pt x="52" y="195"/>
                    <a:pt x="68" y="212"/>
                  </a:cubicBezTo>
                  <a:lnTo>
                    <a:pt x="152" y="212"/>
                  </a:lnTo>
                  <a:lnTo>
                    <a:pt x="168" y="195"/>
                  </a:lnTo>
                  <a:cubicBezTo>
                    <a:pt x="185" y="195"/>
                    <a:pt x="201" y="179"/>
                    <a:pt x="218" y="145"/>
                  </a:cubicBezTo>
                  <a:lnTo>
                    <a:pt x="218" y="95"/>
                  </a:lnTo>
                  <a:lnTo>
                    <a:pt x="201" y="79"/>
                  </a:lnTo>
                  <a:lnTo>
                    <a:pt x="185" y="45"/>
                  </a:lnTo>
                  <a:cubicBezTo>
                    <a:pt x="185" y="28"/>
                    <a:pt x="168" y="28"/>
                    <a:pt x="152" y="12"/>
                  </a:cubicBezTo>
                  <a:cubicBezTo>
                    <a:pt x="138" y="5"/>
                    <a:pt x="121" y="1"/>
                    <a:pt x="10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4445;p76">
              <a:extLst>
                <a:ext uri="{FF2B5EF4-FFF2-40B4-BE49-F238E27FC236}">
                  <a16:creationId xmlns:a16="http://schemas.microsoft.com/office/drawing/2014/main" id="{3AA65524-1D56-71C3-23BA-AD4EFE1ECBFB}"/>
                </a:ext>
              </a:extLst>
            </p:cNvPr>
            <p:cNvSpPr/>
            <p:nvPr/>
          </p:nvSpPr>
          <p:spPr>
            <a:xfrm>
              <a:off x="6221800" y="3600650"/>
              <a:ext cx="2125" cy="2025"/>
            </a:xfrm>
            <a:custGeom>
              <a:avLst/>
              <a:gdLst/>
              <a:ahLst/>
              <a:cxnLst/>
              <a:rect l="l" t="t" r="r" b="b"/>
              <a:pathLst>
                <a:path w="85" h="81" extrusionOk="0">
                  <a:moveTo>
                    <a:pt x="18" y="1"/>
                  </a:moveTo>
                  <a:cubicBezTo>
                    <a:pt x="1" y="18"/>
                    <a:pt x="1" y="34"/>
                    <a:pt x="18" y="68"/>
                  </a:cubicBezTo>
                  <a:cubicBezTo>
                    <a:pt x="26" y="76"/>
                    <a:pt x="38" y="81"/>
                    <a:pt x="51" y="81"/>
                  </a:cubicBezTo>
                  <a:cubicBezTo>
                    <a:pt x="64" y="81"/>
                    <a:pt x="76" y="76"/>
                    <a:pt x="85" y="68"/>
                  </a:cubicBezTo>
                  <a:lnTo>
                    <a:pt x="52" y="34"/>
                  </a:lnTo>
                  <a:lnTo>
                    <a:pt x="68" y="34"/>
                  </a:lnTo>
                  <a:cubicBezTo>
                    <a:pt x="52" y="34"/>
                    <a:pt x="52" y="18"/>
                    <a:pt x="52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4446;p76">
              <a:extLst>
                <a:ext uri="{FF2B5EF4-FFF2-40B4-BE49-F238E27FC236}">
                  <a16:creationId xmlns:a16="http://schemas.microsoft.com/office/drawing/2014/main" id="{938DC438-1E15-B538-98B9-18F0CD250E17}"/>
                </a:ext>
              </a:extLst>
            </p:cNvPr>
            <p:cNvSpPr/>
            <p:nvPr/>
          </p:nvSpPr>
          <p:spPr>
            <a:xfrm>
              <a:off x="6228075" y="3660300"/>
              <a:ext cx="5425" cy="5175"/>
            </a:xfrm>
            <a:custGeom>
              <a:avLst/>
              <a:gdLst/>
              <a:ahLst/>
              <a:cxnLst/>
              <a:rect l="l" t="t" r="r" b="b"/>
              <a:pathLst>
                <a:path w="217" h="207" extrusionOk="0">
                  <a:moveTo>
                    <a:pt x="50" y="0"/>
                  </a:moveTo>
                  <a:cubicBezTo>
                    <a:pt x="17" y="33"/>
                    <a:pt x="1" y="67"/>
                    <a:pt x="17" y="100"/>
                  </a:cubicBezTo>
                  <a:cubicBezTo>
                    <a:pt x="17" y="116"/>
                    <a:pt x="17" y="150"/>
                    <a:pt x="34" y="167"/>
                  </a:cubicBezTo>
                  <a:cubicBezTo>
                    <a:pt x="61" y="194"/>
                    <a:pt x="93" y="206"/>
                    <a:pt x="125" y="206"/>
                  </a:cubicBezTo>
                  <a:cubicBezTo>
                    <a:pt x="152" y="206"/>
                    <a:pt x="178" y="198"/>
                    <a:pt x="201" y="183"/>
                  </a:cubicBezTo>
                  <a:lnTo>
                    <a:pt x="201" y="150"/>
                  </a:lnTo>
                  <a:lnTo>
                    <a:pt x="217" y="116"/>
                  </a:lnTo>
                  <a:cubicBezTo>
                    <a:pt x="217" y="67"/>
                    <a:pt x="183" y="33"/>
                    <a:pt x="167" y="16"/>
                  </a:cubicBezTo>
                  <a:lnTo>
                    <a:pt x="150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4447;p76">
              <a:extLst>
                <a:ext uri="{FF2B5EF4-FFF2-40B4-BE49-F238E27FC236}">
                  <a16:creationId xmlns:a16="http://schemas.microsoft.com/office/drawing/2014/main" id="{1479CD70-21AE-5570-E975-42BAC0348D78}"/>
                </a:ext>
              </a:extLst>
            </p:cNvPr>
            <p:cNvSpPr/>
            <p:nvPr/>
          </p:nvSpPr>
          <p:spPr>
            <a:xfrm>
              <a:off x="6223900" y="3675300"/>
              <a:ext cx="3775" cy="4075"/>
            </a:xfrm>
            <a:custGeom>
              <a:avLst/>
              <a:gdLst/>
              <a:ahLst/>
              <a:cxnLst/>
              <a:rect l="l" t="t" r="r" b="b"/>
              <a:pathLst>
                <a:path w="151" h="163" extrusionOk="0">
                  <a:moveTo>
                    <a:pt x="68" y="0"/>
                  </a:moveTo>
                  <a:cubicBezTo>
                    <a:pt x="50" y="0"/>
                    <a:pt x="50" y="16"/>
                    <a:pt x="34" y="16"/>
                  </a:cubicBezTo>
                  <a:lnTo>
                    <a:pt x="17" y="34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" y="83"/>
                  </a:lnTo>
                  <a:cubicBezTo>
                    <a:pt x="1" y="116"/>
                    <a:pt x="17" y="150"/>
                    <a:pt x="50" y="150"/>
                  </a:cubicBezTo>
                  <a:cubicBezTo>
                    <a:pt x="67" y="158"/>
                    <a:pt x="84" y="163"/>
                    <a:pt x="98" y="163"/>
                  </a:cubicBezTo>
                  <a:cubicBezTo>
                    <a:pt x="113" y="163"/>
                    <a:pt x="126" y="158"/>
                    <a:pt x="134" y="150"/>
                  </a:cubicBezTo>
                  <a:lnTo>
                    <a:pt x="150" y="134"/>
                  </a:lnTo>
                  <a:lnTo>
                    <a:pt x="150" y="100"/>
                  </a:lnTo>
                  <a:lnTo>
                    <a:pt x="150" y="83"/>
                  </a:lnTo>
                  <a:cubicBezTo>
                    <a:pt x="150" y="67"/>
                    <a:pt x="150" y="34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4448;p76">
              <a:extLst>
                <a:ext uri="{FF2B5EF4-FFF2-40B4-BE49-F238E27FC236}">
                  <a16:creationId xmlns:a16="http://schemas.microsoft.com/office/drawing/2014/main" id="{F2333268-F1F0-3DEC-0650-4850D60948F5}"/>
                </a:ext>
              </a:extLst>
            </p:cNvPr>
            <p:cNvSpPr/>
            <p:nvPr/>
          </p:nvSpPr>
          <p:spPr>
            <a:xfrm>
              <a:off x="6148050" y="36619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lnTo>
                    <a:pt x="33" y="17"/>
                  </a:lnTo>
                  <a:lnTo>
                    <a:pt x="16" y="17"/>
                  </a:lnTo>
                  <a:cubicBezTo>
                    <a:pt x="16" y="17"/>
                    <a:pt x="0" y="34"/>
                    <a:pt x="0" y="50"/>
                  </a:cubicBezTo>
                  <a:lnTo>
                    <a:pt x="49" y="50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4449;p76">
              <a:extLst>
                <a:ext uri="{FF2B5EF4-FFF2-40B4-BE49-F238E27FC236}">
                  <a16:creationId xmlns:a16="http://schemas.microsoft.com/office/drawing/2014/main" id="{E97B3D46-6868-2BEB-5A46-AF32DF4C197F}"/>
                </a:ext>
              </a:extLst>
            </p:cNvPr>
            <p:cNvSpPr/>
            <p:nvPr/>
          </p:nvSpPr>
          <p:spPr>
            <a:xfrm>
              <a:off x="6246425" y="37332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lnTo>
                    <a:pt x="16" y="18"/>
                  </a:lnTo>
                  <a:lnTo>
                    <a:pt x="0" y="18"/>
                  </a:lnTo>
                  <a:cubicBezTo>
                    <a:pt x="0" y="34"/>
                    <a:pt x="16" y="51"/>
                    <a:pt x="16" y="51"/>
                  </a:cubicBezTo>
                  <a:cubicBezTo>
                    <a:pt x="34" y="51"/>
                    <a:pt x="67" y="34"/>
                    <a:pt x="67" y="1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4450;p76">
              <a:extLst>
                <a:ext uri="{FF2B5EF4-FFF2-40B4-BE49-F238E27FC236}">
                  <a16:creationId xmlns:a16="http://schemas.microsoft.com/office/drawing/2014/main" id="{F84A98FC-C012-CE3C-2CCB-B5AE3C8A6730}"/>
                </a:ext>
              </a:extLst>
            </p:cNvPr>
            <p:cNvSpPr/>
            <p:nvPr/>
          </p:nvSpPr>
          <p:spPr>
            <a:xfrm>
              <a:off x="6223475" y="3654450"/>
              <a:ext cx="5850" cy="6425"/>
            </a:xfrm>
            <a:custGeom>
              <a:avLst/>
              <a:gdLst/>
              <a:ahLst/>
              <a:cxnLst/>
              <a:rect l="l" t="t" r="r" b="b"/>
              <a:pathLst>
                <a:path w="234" h="257" extrusionOk="0">
                  <a:moveTo>
                    <a:pt x="118" y="1"/>
                  </a:moveTo>
                  <a:lnTo>
                    <a:pt x="67" y="17"/>
                  </a:lnTo>
                  <a:cubicBezTo>
                    <a:pt x="51" y="34"/>
                    <a:pt x="34" y="67"/>
                    <a:pt x="34" y="83"/>
                  </a:cubicBezTo>
                  <a:cubicBezTo>
                    <a:pt x="1" y="117"/>
                    <a:pt x="1" y="183"/>
                    <a:pt x="34" y="217"/>
                  </a:cubicBezTo>
                  <a:cubicBezTo>
                    <a:pt x="34" y="234"/>
                    <a:pt x="51" y="250"/>
                    <a:pt x="85" y="250"/>
                  </a:cubicBezTo>
                  <a:cubicBezTo>
                    <a:pt x="89" y="255"/>
                    <a:pt x="94" y="257"/>
                    <a:pt x="101" y="257"/>
                  </a:cubicBezTo>
                  <a:cubicBezTo>
                    <a:pt x="119" y="257"/>
                    <a:pt x="143" y="241"/>
                    <a:pt x="167" y="217"/>
                  </a:cubicBezTo>
                  <a:lnTo>
                    <a:pt x="185" y="217"/>
                  </a:lnTo>
                  <a:lnTo>
                    <a:pt x="185" y="201"/>
                  </a:lnTo>
                  <a:lnTo>
                    <a:pt x="185" y="183"/>
                  </a:lnTo>
                  <a:cubicBezTo>
                    <a:pt x="218" y="167"/>
                    <a:pt x="234" y="134"/>
                    <a:pt x="234" y="101"/>
                  </a:cubicBezTo>
                  <a:cubicBezTo>
                    <a:pt x="234" y="67"/>
                    <a:pt x="218" y="34"/>
                    <a:pt x="1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4451;p76">
              <a:extLst>
                <a:ext uri="{FF2B5EF4-FFF2-40B4-BE49-F238E27FC236}">
                  <a16:creationId xmlns:a16="http://schemas.microsoft.com/office/drawing/2014/main" id="{8AF5F180-1EF9-2391-4126-9229967161BF}"/>
                </a:ext>
              </a:extLst>
            </p:cNvPr>
            <p:cNvSpPr/>
            <p:nvPr/>
          </p:nvSpPr>
          <p:spPr>
            <a:xfrm>
              <a:off x="6202225" y="36323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7" y="84"/>
                  </a:lnTo>
                  <a:lnTo>
                    <a:pt x="1" y="100"/>
                  </a:lnTo>
                  <a:lnTo>
                    <a:pt x="17" y="151"/>
                  </a:lnTo>
                  <a:cubicBezTo>
                    <a:pt x="34" y="184"/>
                    <a:pt x="67" y="200"/>
                    <a:pt x="101" y="200"/>
                  </a:cubicBezTo>
                  <a:cubicBezTo>
                    <a:pt x="117" y="200"/>
                    <a:pt x="150" y="200"/>
                    <a:pt x="168" y="167"/>
                  </a:cubicBezTo>
                  <a:lnTo>
                    <a:pt x="184" y="151"/>
                  </a:lnTo>
                  <a:lnTo>
                    <a:pt x="201" y="118"/>
                  </a:lnTo>
                  <a:lnTo>
                    <a:pt x="201" y="84"/>
                  </a:lnTo>
                  <a:lnTo>
                    <a:pt x="18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452;p76">
              <a:extLst>
                <a:ext uri="{FF2B5EF4-FFF2-40B4-BE49-F238E27FC236}">
                  <a16:creationId xmlns:a16="http://schemas.microsoft.com/office/drawing/2014/main" id="{9DCF629B-3F12-026F-74C0-0AF5F9CB2899}"/>
                </a:ext>
              </a:extLst>
            </p:cNvPr>
            <p:cNvSpPr/>
            <p:nvPr/>
          </p:nvSpPr>
          <p:spPr>
            <a:xfrm>
              <a:off x="6148875" y="361945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0" y="0"/>
                  </a:moveTo>
                  <a:lnTo>
                    <a:pt x="0" y="16"/>
                  </a:lnTo>
                  <a:lnTo>
                    <a:pt x="0" y="33"/>
                  </a:lnTo>
                  <a:cubicBezTo>
                    <a:pt x="16" y="49"/>
                    <a:pt x="16" y="49"/>
                    <a:pt x="34" y="49"/>
                  </a:cubicBezTo>
                  <a:lnTo>
                    <a:pt x="67" y="49"/>
                  </a:lnTo>
                  <a:lnTo>
                    <a:pt x="67" y="16"/>
                  </a:ln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453;p76">
              <a:extLst>
                <a:ext uri="{FF2B5EF4-FFF2-40B4-BE49-F238E27FC236}">
                  <a16:creationId xmlns:a16="http://schemas.microsoft.com/office/drawing/2014/main" id="{AA7220B5-5550-2A0E-ABFA-A55F3EDC156D}"/>
                </a:ext>
              </a:extLst>
            </p:cNvPr>
            <p:cNvSpPr/>
            <p:nvPr/>
          </p:nvSpPr>
          <p:spPr>
            <a:xfrm>
              <a:off x="6176375" y="36886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cubicBezTo>
                    <a:pt x="17" y="1"/>
                    <a:pt x="1" y="17"/>
                    <a:pt x="1" y="17"/>
                  </a:cubicBezTo>
                  <a:lnTo>
                    <a:pt x="1" y="34"/>
                  </a:lnTo>
                  <a:lnTo>
                    <a:pt x="1" y="50"/>
                  </a:lnTo>
                  <a:lnTo>
                    <a:pt x="17" y="68"/>
                  </a:lnTo>
                  <a:cubicBezTo>
                    <a:pt x="17" y="68"/>
                    <a:pt x="34" y="68"/>
                    <a:pt x="34" y="50"/>
                  </a:cubicBezTo>
                  <a:lnTo>
                    <a:pt x="50" y="34"/>
                  </a:lnTo>
                  <a:cubicBezTo>
                    <a:pt x="50" y="34"/>
                    <a:pt x="50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454;p76">
              <a:extLst>
                <a:ext uri="{FF2B5EF4-FFF2-40B4-BE49-F238E27FC236}">
                  <a16:creationId xmlns:a16="http://schemas.microsoft.com/office/drawing/2014/main" id="{8D81671B-A29B-3344-25C9-04108775FF42}"/>
                </a:ext>
              </a:extLst>
            </p:cNvPr>
            <p:cNvSpPr/>
            <p:nvPr/>
          </p:nvSpPr>
          <p:spPr>
            <a:xfrm>
              <a:off x="6217650" y="3663625"/>
              <a:ext cx="8350" cy="5850"/>
            </a:xfrm>
            <a:custGeom>
              <a:avLst/>
              <a:gdLst/>
              <a:ahLst/>
              <a:cxnLst/>
              <a:rect l="l" t="t" r="r" b="b"/>
              <a:pathLst>
                <a:path w="334" h="234" extrusionOk="0">
                  <a:moveTo>
                    <a:pt x="234" y="167"/>
                  </a:moveTo>
                  <a:cubicBezTo>
                    <a:pt x="234" y="183"/>
                    <a:pt x="218" y="183"/>
                    <a:pt x="218" y="183"/>
                  </a:cubicBezTo>
                  <a:lnTo>
                    <a:pt x="218" y="167"/>
                  </a:lnTo>
                  <a:close/>
                  <a:moveTo>
                    <a:pt x="200" y="1"/>
                  </a:moveTo>
                  <a:cubicBezTo>
                    <a:pt x="184" y="1"/>
                    <a:pt x="167" y="1"/>
                    <a:pt x="133" y="17"/>
                  </a:cubicBezTo>
                  <a:cubicBezTo>
                    <a:pt x="129" y="12"/>
                    <a:pt x="123" y="10"/>
                    <a:pt x="116" y="10"/>
                  </a:cubicBezTo>
                  <a:cubicBezTo>
                    <a:pt x="98" y="10"/>
                    <a:pt x="74" y="22"/>
                    <a:pt x="51" y="34"/>
                  </a:cubicBezTo>
                  <a:lnTo>
                    <a:pt x="17" y="50"/>
                  </a:lnTo>
                  <a:lnTo>
                    <a:pt x="17" y="67"/>
                  </a:lnTo>
                  <a:lnTo>
                    <a:pt x="0" y="101"/>
                  </a:lnTo>
                  <a:cubicBezTo>
                    <a:pt x="0" y="150"/>
                    <a:pt x="33" y="183"/>
                    <a:pt x="51" y="217"/>
                  </a:cubicBezTo>
                  <a:lnTo>
                    <a:pt x="100" y="234"/>
                  </a:lnTo>
                  <a:lnTo>
                    <a:pt x="133" y="234"/>
                  </a:lnTo>
                  <a:lnTo>
                    <a:pt x="184" y="217"/>
                  </a:lnTo>
                  <a:cubicBezTo>
                    <a:pt x="200" y="217"/>
                    <a:pt x="200" y="201"/>
                    <a:pt x="200" y="183"/>
                  </a:cubicBezTo>
                  <a:cubicBezTo>
                    <a:pt x="215" y="188"/>
                    <a:pt x="227" y="190"/>
                    <a:pt x="237" y="190"/>
                  </a:cubicBezTo>
                  <a:cubicBezTo>
                    <a:pt x="262" y="190"/>
                    <a:pt x="277" y="179"/>
                    <a:pt x="300" y="167"/>
                  </a:cubicBezTo>
                  <a:lnTo>
                    <a:pt x="334" y="117"/>
                  </a:lnTo>
                  <a:lnTo>
                    <a:pt x="334" y="83"/>
                  </a:lnTo>
                  <a:lnTo>
                    <a:pt x="318" y="67"/>
                  </a:lnTo>
                  <a:lnTo>
                    <a:pt x="318" y="50"/>
                  </a:lnTo>
                  <a:lnTo>
                    <a:pt x="300" y="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455;p76">
              <a:extLst>
                <a:ext uri="{FF2B5EF4-FFF2-40B4-BE49-F238E27FC236}">
                  <a16:creationId xmlns:a16="http://schemas.microsoft.com/office/drawing/2014/main" id="{0D59917F-3911-163D-B5D6-B8C510421141}"/>
                </a:ext>
              </a:extLst>
            </p:cNvPr>
            <p:cNvSpPr/>
            <p:nvPr/>
          </p:nvSpPr>
          <p:spPr>
            <a:xfrm>
              <a:off x="6204300" y="3686525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85" y="1"/>
                  </a:moveTo>
                  <a:cubicBezTo>
                    <a:pt x="67" y="1"/>
                    <a:pt x="51" y="1"/>
                    <a:pt x="34" y="18"/>
                  </a:cubicBezTo>
                  <a:cubicBezTo>
                    <a:pt x="0" y="34"/>
                    <a:pt x="0" y="85"/>
                    <a:pt x="18" y="101"/>
                  </a:cubicBezTo>
                  <a:lnTo>
                    <a:pt x="18" y="118"/>
                  </a:lnTo>
                  <a:lnTo>
                    <a:pt x="34" y="134"/>
                  </a:lnTo>
                  <a:lnTo>
                    <a:pt x="67" y="152"/>
                  </a:lnTo>
                  <a:cubicBezTo>
                    <a:pt x="85" y="152"/>
                    <a:pt x="101" y="134"/>
                    <a:pt x="101" y="134"/>
                  </a:cubicBezTo>
                  <a:lnTo>
                    <a:pt x="118" y="101"/>
                  </a:lnTo>
                  <a:lnTo>
                    <a:pt x="134" y="68"/>
                  </a:lnTo>
                  <a:lnTo>
                    <a:pt x="134" y="52"/>
                  </a:lnTo>
                  <a:lnTo>
                    <a:pt x="118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456;p76">
              <a:extLst>
                <a:ext uri="{FF2B5EF4-FFF2-40B4-BE49-F238E27FC236}">
                  <a16:creationId xmlns:a16="http://schemas.microsoft.com/office/drawing/2014/main" id="{B4799E5E-468F-B1B9-5973-AE4D7226CA85}"/>
                </a:ext>
              </a:extLst>
            </p:cNvPr>
            <p:cNvSpPr/>
            <p:nvPr/>
          </p:nvSpPr>
          <p:spPr>
            <a:xfrm>
              <a:off x="6178450" y="3654025"/>
              <a:ext cx="2125" cy="2950"/>
            </a:xfrm>
            <a:custGeom>
              <a:avLst/>
              <a:gdLst/>
              <a:ahLst/>
              <a:cxnLst/>
              <a:rect l="l" t="t" r="r" b="b"/>
              <a:pathLst>
                <a:path w="85" h="118" extrusionOk="0">
                  <a:moveTo>
                    <a:pt x="18" y="0"/>
                  </a:moveTo>
                  <a:lnTo>
                    <a:pt x="1" y="51"/>
                  </a:lnTo>
                  <a:lnTo>
                    <a:pt x="1" y="67"/>
                  </a:lnTo>
                  <a:lnTo>
                    <a:pt x="34" y="118"/>
                  </a:lnTo>
                  <a:cubicBezTo>
                    <a:pt x="67" y="100"/>
                    <a:pt x="85" y="84"/>
                    <a:pt x="85" y="67"/>
                  </a:cubicBezTo>
                  <a:cubicBezTo>
                    <a:pt x="85" y="51"/>
                    <a:pt x="67" y="34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457;p76">
              <a:extLst>
                <a:ext uri="{FF2B5EF4-FFF2-40B4-BE49-F238E27FC236}">
                  <a16:creationId xmlns:a16="http://schemas.microsoft.com/office/drawing/2014/main" id="{996E8463-6497-4F2D-3C68-DFAFB9DF6354}"/>
                </a:ext>
              </a:extLst>
            </p:cNvPr>
            <p:cNvSpPr/>
            <p:nvPr/>
          </p:nvSpPr>
          <p:spPr>
            <a:xfrm>
              <a:off x="6235975" y="3684875"/>
              <a:ext cx="2975" cy="2950"/>
            </a:xfrm>
            <a:custGeom>
              <a:avLst/>
              <a:gdLst/>
              <a:ahLst/>
              <a:cxnLst/>
              <a:rect l="l" t="t" r="r" b="b"/>
              <a:pathLst>
                <a:path w="119" h="118" extrusionOk="0">
                  <a:moveTo>
                    <a:pt x="18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34" y="118"/>
                  </a:lnTo>
                  <a:lnTo>
                    <a:pt x="67" y="118"/>
                  </a:lnTo>
                  <a:cubicBezTo>
                    <a:pt x="67" y="118"/>
                    <a:pt x="85" y="118"/>
                    <a:pt x="118" y="100"/>
                  </a:cubicBezTo>
                  <a:lnTo>
                    <a:pt x="118" y="67"/>
                  </a:lnTo>
                  <a:lnTo>
                    <a:pt x="118" y="51"/>
                  </a:lnTo>
                  <a:lnTo>
                    <a:pt x="118" y="34"/>
                  </a:lnTo>
                  <a:lnTo>
                    <a:pt x="101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458;p76">
              <a:extLst>
                <a:ext uri="{FF2B5EF4-FFF2-40B4-BE49-F238E27FC236}">
                  <a16:creationId xmlns:a16="http://schemas.microsoft.com/office/drawing/2014/main" id="{DEE2879E-92BD-53B6-9415-86B6F4A250EC}"/>
                </a:ext>
              </a:extLst>
            </p:cNvPr>
            <p:cNvSpPr/>
            <p:nvPr/>
          </p:nvSpPr>
          <p:spPr>
            <a:xfrm>
              <a:off x="6258925" y="3699875"/>
              <a:ext cx="1250" cy="1600"/>
            </a:xfrm>
            <a:custGeom>
              <a:avLst/>
              <a:gdLst/>
              <a:ahLst/>
              <a:cxnLst/>
              <a:rect l="l" t="t" r="r" b="b"/>
              <a:pathLst>
                <a:path w="50" h="64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34"/>
                    <a:pt x="1" y="51"/>
                    <a:pt x="17" y="51"/>
                  </a:cubicBezTo>
                  <a:cubicBezTo>
                    <a:pt x="25" y="59"/>
                    <a:pt x="30" y="63"/>
                    <a:pt x="34" y="63"/>
                  </a:cubicBezTo>
                  <a:cubicBezTo>
                    <a:pt x="38" y="63"/>
                    <a:pt x="42" y="59"/>
                    <a:pt x="50" y="51"/>
                  </a:cubicBezTo>
                  <a:lnTo>
                    <a:pt x="50" y="18"/>
                  </a:lnTo>
                  <a:lnTo>
                    <a:pt x="34" y="18"/>
                  </a:lnTo>
                  <a:cubicBezTo>
                    <a:pt x="34" y="18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459;p76">
              <a:extLst>
                <a:ext uri="{FF2B5EF4-FFF2-40B4-BE49-F238E27FC236}">
                  <a16:creationId xmlns:a16="http://schemas.microsoft.com/office/drawing/2014/main" id="{15B81F60-F61B-C70B-B6FB-6684A87A1124}"/>
                </a:ext>
              </a:extLst>
            </p:cNvPr>
            <p:cNvSpPr/>
            <p:nvPr/>
          </p:nvSpPr>
          <p:spPr>
            <a:xfrm>
              <a:off x="6283100" y="3691975"/>
              <a:ext cx="1250" cy="1025"/>
            </a:xfrm>
            <a:custGeom>
              <a:avLst/>
              <a:gdLst/>
              <a:ahLst/>
              <a:cxnLst/>
              <a:rect l="l" t="t" r="r" b="b"/>
              <a:pathLst>
                <a:path w="50" h="41" extrusionOk="0">
                  <a:moveTo>
                    <a:pt x="17" y="0"/>
                  </a:moveTo>
                  <a:cubicBezTo>
                    <a:pt x="1" y="0"/>
                    <a:pt x="1" y="16"/>
                    <a:pt x="17" y="34"/>
                  </a:cubicBezTo>
                  <a:cubicBezTo>
                    <a:pt x="17" y="34"/>
                    <a:pt x="24" y="41"/>
                    <a:pt x="34" y="41"/>
                  </a:cubicBezTo>
                  <a:cubicBezTo>
                    <a:pt x="39" y="41"/>
                    <a:pt x="45" y="39"/>
                    <a:pt x="50" y="34"/>
                  </a:cubicBezTo>
                  <a:lnTo>
                    <a:pt x="50" y="16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460;p76">
              <a:extLst>
                <a:ext uri="{FF2B5EF4-FFF2-40B4-BE49-F238E27FC236}">
                  <a16:creationId xmlns:a16="http://schemas.microsoft.com/office/drawing/2014/main" id="{742ECEA6-9E2E-AB9D-4584-59C7DD3AE0BD}"/>
                </a:ext>
              </a:extLst>
            </p:cNvPr>
            <p:cNvSpPr/>
            <p:nvPr/>
          </p:nvSpPr>
          <p:spPr>
            <a:xfrm>
              <a:off x="6238075" y="3626950"/>
              <a:ext cx="7525" cy="7075"/>
            </a:xfrm>
            <a:custGeom>
              <a:avLst/>
              <a:gdLst/>
              <a:ahLst/>
              <a:cxnLst/>
              <a:rect l="l" t="t" r="r" b="b"/>
              <a:pathLst>
                <a:path w="301" h="283" extrusionOk="0">
                  <a:moveTo>
                    <a:pt x="83" y="0"/>
                  </a:moveTo>
                  <a:lnTo>
                    <a:pt x="34" y="50"/>
                  </a:lnTo>
                  <a:lnTo>
                    <a:pt x="34" y="67"/>
                  </a:lnTo>
                  <a:cubicBezTo>
                    <a:pt x="1" y="100"/>
                    <a:pt x="1" y="150"/>
                    <a:pt x="34" y="183"/>
                  </a:cubicBezTo>
                  <a:cubicBezTo>
                    <a:pt x="34" y="234"/>
                    <a:pt x="67" y="267"/>
                    <a:pt x="117" y="283"/>
                  </a:cubicBezTo>
                  <a:lnTo>
                    <a:pt x="201" y="283"/>
                  </a:lnTo>
                  <a:cubicBezTo>
                    <a:pt x="201" y="283"/>
                    <a:pt x="234" y="283"/>
                    <a:pt x="268" y="250"/>
                  </a:cubicBezTo>
                  <a:cubicBezTo>
                    <a:pt x="268" y="250"/>
                    <a:pt x="284" y="250"/>
                    <a:pt x="284" y="234"/>
                  </a:cubicBezTo>
                  <a:lnTo>
                    <a:pt x="301" y="183"/>
                  </a:lnTo>
                  <a:lnTo>
                    <a:pt x="301" y="167"/>
                  </a:lnTo>
                  <a:lnTo>
                    <a:pt x="284" y="116"/>
                  </a:lnTo>
                  <a:lnTo>
                    <a:pt x="268" y="116"/>
                  </a:lnTo>
                  <a:lnTo>
                    <a:pt x="268" y="83"/>
                  </a:lnTo>
                  <a:cubicBezTo>
                    <a:pt x="250" y="50"/>
                    <a:pt x="217" y="33"/>
                    <a:pt x="184" y="33"/>
                  </a:cubicBezTo>
                  <a:cubicBezTo>
                    <a:pt x="168" y="16"/>
                    <a:pt x="134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461;p76">
              <a:extLst>
                <a:ext uri="{FF2B5EF4-FFF2-40B4-BE49-F238E27FC236}">
                  <a16:creationId xmlns:a16="http://schemas.microsoft.com/office/drawing/2014/main" id="{CF488CE3-1F2F-A2A9-B8D8-F760437672A8}"/>
                </a:ext>
              </a:extLst>
            </p:cNvPr>
            <p:cNvSpPr/>
            <p:nvPr/>
          </p:nvSpPr>
          <p:spPr>
            <a:xfrm>
              <a:off x="6237250" y="3585250"/>
              <a:ext cx="2100" cy="2525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34" y="1"/>
                  </a:moveTo>
                  <a:cubicBezTo>
                    <a:pt x="34" y="17"/>
                    <a:pt x="16" y="17"/>
                    <a:pt x="16" y="17"/>
                  </a:cubicBezTo>
                  <a:lnTo>
                    <a:pt x="16" y="34"/>
                  </a:lnTo>
                  <a:cubicBezTo>
                    <a:pt x="0" y="50"/>
                    <a:pt x="0" y="50"/>
                    <a:pt x="0" y="67"/>
                  </a:cubicBezTo>
                  <a:lnTo>
                    <a:pt x="16" y="83"/>
                  </a:lnTo>
                  <a:lnTo>
                    <a:pt x="16" y="101"/>
                  </a:lnTo>
                  <a:lnTo>
                    <a:pt x="50" y="101"/>
                  </a:lnTo>
                  <a:lnTo>
                    <a:pt x="50" y="83"/>
                  </a:lnTo>
                  <a:cubicBezTo>
                    <a:pt x="67" y="67"/>
                    <a:pt x="83" y="34"/>
                    <a:pt x="50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462;p76">
              <a:extLst>
                <a:ext uri="{FF2B5EF4-FFF2-40B4-BE49-F238E27FC236}">
                  <a16:creationId xmlns:a16="http://schemas.microsoft.com/office/drawing/2014/main" id="{D59A364F-5ECE-9383-4BA3-1420CFA5421F}"/>
                </a:ext>
              </a:extLst>
            </p:cNvPr>
            <p:cNvSpPr/>
            <p:nvPr/>
          </p:nvSpPr>
          <p:spPr>
            <a:xfrm>
              <a:off x="6248075" y="3614425"/>
              <a:ext cx="2950" cy="3150"/>
            </a:xfrm>
            <a:custGeom>
              <a:avLst/>
              <a:gdLst/>
              <a:ahLst/>
              <a:cxnLst/>
              <a:rect l="l" t="t" r="r" b="b"/>
              <a:pathLst>
                <a:path w="118" h="126" extrusionOk="0">
                  <a:moveTo>
                    <a:pt x="34" y="1"/>
                  </a:moveTo>
                  <a:cubicBezTo>
                    <a:pt x="17" y="17"/>
                    <a:pt x="1" y="34"/>
                    <a:pt x="1" y="50"/>
                  </a:cubicBezTo>
                  <a:cubicBezTo>
                    <a:pt x="1" y="68"/>
                    <a:pt x="17" y="84"/>
                    <a:pt x="17" y="101"/>
                  </a:cubicBezTo>
                  <a:cubicBezTo>
                    <a:pt x="34" y="118"/>
                    <a:pt x="50" y="126"/>
                    <a:pt x="67" y="126"/>
                  </a:cubicBezTo>
                  <a:cubicBezTo>
                    <a:pt x="84" y="126"/>
                    <a:pt x="100" y="118"/>
                    <a:pt x="117" y="101"/>
                  </a:cubicBezTo>
                  <a:lnTo>
                    <a:pt x="117" y="84"/>
                  </a:lnTo>
                  <a:lnTo>
                    <a:pt x="117" y="68"/>
                  </a:lnTo>
                  <a:lnTo>
                    <a:pt x="117" y="34"/>
                  </a:lnTo>
                  <a:lnTo>
                    <a:pt x="101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463;p76">
              <a:extLst>
                <a:ext uri="{FF2B5EF4-FFF2-40B4-BE49-F238E27FC236}">
                  <a16:creationId xmlns:a16="http://schemas.microsoft.com/office/drawing/2014/main" id="{82F3921F-BC8B-D673-8345-DA85DE47CEB1}"/>
                </a:ext>
              </a:extLst>
            </p:cNvPr>
            <p:cNvSpPr/>
            <p:nvPr/>
          </p:nvSpPr>
          <p:spPr>
            <a:xfrm>
              <a:off x="6248925" y="3624000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16" y="1"/>
                  </a:moveTo>
                  <a:lnTo>
                    <a:pt x="0" y="18"/>
                  </a:lnTo>
                  <a:lnTo>
                    <a:pt x="0" y="67"/>
                  </a:lnTo>
                  <a:lnTo>
                    <a:pt x="0" y="85"/>
                  </a:lnTo>
                  <a:lnTo>
                    <a:pt x="34" y="101"/>
                  </a:lnTo>
                  <a:lnTo>
                    <a:pt x="67" y="118"/>
                  </a:lnTo>
                  <a:cubicBezTo>
                    <a:pt x="67" y="118"/>
                    <a:pt x="83" y="118"/>
                    <a:pt x="83" y="101"/>
                  </a:cubicBezTo>
                  <a:lnTo>
                    <a:pt x="116" y="85"/>
                  </a:lnTo>
                  <a:lnTo>
                    <a:pt x="116" y="51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464;p76">
              <a:extLst>
                <a:ext uri="{FF2B5EF4-FFF2-40B4-BE49-F238E27FC236}">
                  <a16:creationId xmlns:a16="http://schemas.microsoft.com/office/drawing/2014/main" id="{E65E5B97-7CF9-59AB-D906-F3C826BFF4C7}"/>
                </a:ext>
              </a:extLst>
            </p:cNvPr>
            <p:cNvSpPr/>
            <p:nvPr/>
          </p:nvSpPr>
          <p:spPr>
            <a:xfrm>
              <a:off x="6263500" y="3579100"/>
              <a:ext cx="1275" cy="1175"/>
            </a:xfrm>
            <a:custGeom>
              <a:avLst/>
              <a:gdLst/>
              <a:ahLst/>
              <a:cxnLst/>
              <a:rect l="l" t="t" r="r" b="b"/>
              <a:pathLst>
                <a:path w="51" h="47" extrusionOk="0">
                  <a:moveTo>
                    <a:pt x="38" y="0"/>
                  </a:moveTo>
                  <a:cubicBezTo>
                    <a:pt x="30" y="0"/>
                    <a:pt x="17" y="5"/>
                    <a:pt x="0" y="13"/>
                  </a:cubicBezTo>
                  <a:lnTo>
                    <a:pt x="18" y="13"/>
                  </a:lnTo>
                  <a:lnTo>
                    <a:pt x="0" y="29"/>
                  </a:lnTo>
                  <a:cubicBezTo>
                    <a:pt x="0" y="47"/>
                    <a:pt x="0" y="47"/>
                    <a:pt x="18" y="47"/>
                  </a:cubicBezTo>
                  <a:cubicBezTo>
                    <a:pt x="18" y="47"/>
                    <a:pt x="34" y="47"/>
                    <a:pt x="51" y="29"/>
                  </a:cubicBezTo>
                  <a:lnTo>
                    <a:pt x="51" y="13"/>
                  </a:lnTo>
                  <a:cubicBezTo>
                    <a:pt x="51" y="5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465;p76">
              <a:extLst>
                <a:ext uri="{FF2B5EF4-FFF2-40B4-BE49-F238E27FC236}">
                  <a16:creationId xmlns:a16="http://schemas.microsoft.com/office/drawing/2014/main" id="{13B0F91D-D0D1-6B32-DCA4-3DAC7038C263}"/>
                </a:ext>
              </a:extLst>
            </p:cNvPr>
            <p:cNvSpPr/>
            <p:nvPr/>
          </p:nvSpPr>
          <p:spPr>
            <a:xfrm>
              <a:off x="6225575" y="3621950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67" y="0"/>
                  </a:moveTo>
                  <a:lnTo>
                    <a:pt x="34" y="16"/>
                  </a:lnTo>
                  <a:cubicBezTo>
                    <a:pt x="1" y="49"/>
                    <a:pt x="1" y="116"/>
                    <a:pt x="34" y="149"/>
                  </a:cubicBezTo>
                  <a:lnTo>
                    <a:pt x="34" y="167"/>
                  </a:lnTo>
                  <a:cubicBezTo>
                    <a:pt x="50" y="200"/>
                    <a:pt x="83" y="216"/>
                    <a:pt x="101" y="233"/>
                  </a:cubicBezTo>
                  <a:cubicBezTo>
                    <a:pt x="134" y="233"/>
                    <a:pt x="167" y="216"/>
                    <a:pt x="183" y="200"/>
                  </a:cubicBezTo>
                  <a:cubicBezTo>
                    <a:pt x="234" y="167"/>
                    <a:pt x="234" y="116"/>
                    <a:pt x="201" y="67"/>
                  </a:cubicBezTo>
                  <a:lnTo>
                    <a:pt x="201" y="49"/>
                  </a:lnTo>
                  <a:cubicBezTo>
                    <a:pt x="167" y="16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466;p76">
              <a:extLst>
                <a:ext uri="{FF2B5EF4-FFF2-40B4-BE49-F238E27FC236}">
                  <a16:creationId xmlns:a16="http://schemas.microsoft.com/office/drawing/2014/main" id="{535DAE40-06C9-0B4E-34AE-0AA28AFA959F}"/>
                </a:ext>
              </a:extLst>
            </p:cNvPr>
            <p:cNvSpPr/>
            <p:nvPr/>
          </p:nvSpPr>
          <p:spPr>
            <a:xfrm>
              <a:off x="6203900" y="3638175"/>
              <a:ext cx="5850" cy="5625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83" y="1"/>
                  </a:moveTo>
                  <a:lnTo>
                    <a:pt x="50" y="18"/>
                  </a:lnTo>
                  <a:lnTo>
                    <a:pt x="34" y="18"/>
                  </a:lnTo>
                  <a:cubicBezTo>
                    <a:pt x="16" y="34"/>
                    <a:pt x="16" y="51"/>
                    <a:pt x="0" y="51"/>
                  </a:cubicBezTo>
                  <a:lnTo>
                    <a:pt x="0" y="67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16" y="167"/>
                  </a:lnTo>
                  <a:cubicBezTo>
                    <a:pt x="42" y="206"/>
                    <a:pt x="76" y="224"/>
                    <a:pt x="113" y="224"/>
                  </a:cubicBezTo>
                  <a:cubicBezTo>
                    <a:pt x="125" y="224"/>
                    <a:pt x="138" y="222"/>
                    <a:pt x="150" y="218"/>
                  </a:cubicBezTo>
                  <a:lnTo>
                    <a:pt x="201" y="167"/>
                  </a:lnTo>
                  <a:lnTo>
                    <a:pt x="201" y="151"/>
                  </a:lnTo>
                  <a:lnTo>
                    <a:pt x="217" y="134"/>
                  </a:lnTo>
                  <a:cubicBezTo>
                    <a:pt x="234" y="67"/>
                    <a:pt x="201" y="34"/>
                    <a:pt x="183" y="1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467;p76">
              <a:extLst>
                <a:ext uri="{FF2B5EF4-FFF2-40B4-BE49-F238E27FC236}">
                  <a16:creationId xmlns:a16="http://schemas.microsoft.com/office/drawing/2014/main" id="{E9EE3030-4802-8E48-1790-7659BB962CD8}"/>
                </a:ext>
              </a:extLst>
            </p:cNvPr>
            <p:cNvSpPr/>
            <p:nvPr/>
          </p:nvSpPr>
          <p:spPr>
            <a:xfrm>
              <a:off x="6194725" y="3627350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117" y="0"/>
                  </a:moveTo>
                  <a:lnTo>
                    <a:pt x="50" y="17"/>
                  </a:lnTo>
                  <a:cubicBezTo>
                    <a:pt x="34" y="34"/>
                    <a:pt x="17" y="67"/>
                    <a:pt x="17" y="84"/>
                  </a:cubicBezTo>
                  <a:lnTo>
                    <a:pt x="1" y="100"/>
                  </a:lnTo>
                  <a:lnTo>
                    <a:pt x="1" y="118"/>
                  </a:lnTo>
                  <a:lnTo>
                    <a:pt x="1" y="167"/>
                  </a:lnTo>
                  <a:cubicBezTo>
                    <a:pt x="1" y="184"/>
                    <a:pt x="17" y="218"/>
                    <a:pt x="83" y="218"/>
                  </a:cubicBezTo>
                  <a:cubicBezTo>
                    <a:pt x="101" y="218"/>
                    <a:pt x="117" y="218"/>
                    <a:pt x="134" y="200"/>
                  </a:cubicBezTo>
                  <a:cubicBezTo>
                    <a:pt x="144" y="205"/>
                    <a:pt x="154" y="207"/>
                    <a:pt x="163" y="207"/>
                  </a:cubicBezTo>
                  <a:cubicBezTo>
                    <a:pt x="186" y="207"/>
                    <a:pt x="205" y="196"/>
                    <a:pt x="217" y="184"/>
                  </a:cubicBezTo>
                  <a:lnTo>
                    <a:pt x="217" y="151"/>
                  </a:lnTo>
                  <a:cubicBezTo>
                    <a:pt x="234" y="151"/>
                    <a:pt x="234" y="134"/>
                    <a:pt x="234" y="118"/>
                  </a:cubicBezTo>
                  <a:lnTo>
                    <a:pt x="217" y="51"/>
                  </a:lnTo>
                  <a:lnTo>
                    <a:pt x="183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468;p76">
              <a:extLst>
                <a:ext uri="{FF2B5EF4-FFF2-40B4-BE49-F238E27FC236}">
                  <a16:creationId xmlns:a16="http://schemas.microsoft.com/office/drawing/2014/main" id="{A78FA630-A67C-1DE5-D840-88844BCF3B7E}"/>
                </a:ext>
              </a:extLst>
            </p:cNvPr>
            <p:cNvSpPr/>
            <p:nvPr/>
          </p:nvSpPr>
          <p:spPr>
            <a:xfrm>
              <a:off x="6215150" y="3651350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92" y="1"/>
                  </a:moveTo>
                  <a:cubicBezTo>
                    <a:pt x="73" y="1"/>
                    <a:pt x="57" y="12"/>
                    <a:pt x="33" y="25"/>
                  </a:cubicBezTo>
                  <a:cubicBezTo>
                    <a:pt x="17" y="41"/>
                    <a:pt x="0" y="91"/>
                    <a:pt x="0" y="125"/>
                  </a:cubicBezTo>
                  <a:cubicBezTo>
                    <a:pt x="0" y="158"/>
                    <a:pt x="33" y="174"/>
                    <a:pt x="67" y="191"/>
                  </a:cubicBezTo>
                  <a:cubicBezTo>
                    <a:pt x="80" y="198"/>
                    <a:pt x="97" y="202"/>
                    <a:pt x="114" y="202"/>
                  </a:cubicBezTo>
                  <a:cubicBezTo>
                    <a:pt x="139" y="202"/>
                    <a:pt x="164" y="194"/>
                    <a:pt x="184" y="174"/>
                  </a:cubicBezTo>
                  <a:lnTo>
                    <a:pt x="200" y="158"/>
                  </a:lnTo>
                  <a:lnTo>
                    <a:pt x="217" y="107"/>
                  </a:lnTo>
                  <a:lnTo>
                    <a:pt x="217" y="91"/>
                  </a:lnTo>
                  <a:lnTo>
                    <a:pt x="200" y="58"/>
                  </a:lnTo>
                  <a:cubicBezTo>
                    <a:pt x="167" y="25"/>
                    <a:pt x="133" y="7"/>
                    <a:pt x="117" y="7"/>
                  </a:cubicBezTo>
                  <a:cubicBezTo>
                    <a:pt x="108" y="3"/>
                    <a:pt x="99" y="1"/>
                    <a:pt x="9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469;p76">
              <a:extLst>
                <a:ext uri="{FF2B5EF4-FFF2-40B4-BE49-F238E27FC236}">
                  <a16:creationId xmlns:a16="http://schemas.microsoft.com/office/drawing/2014/main" id="{A99929E8-C993-6AA2-1413-057F7404B5E1}"/>
                </a:ext>
              </a:extLst>
            </p:cNvPr>
            <p:cNvSpPr/>
            <p:nvPr/>
          </p:nvSpPr>
          <p:spPr>
            <a:xfrm>
              <a:off x="6163050" y="3576075"/>
              <a:ext cx="1250" cy="1375"/>
            </a:xfrm>
            <a:custGeom>
              <a:avLst/>
              <a:gdLst/>
              <a:ahLst/>
              <a:cxnLst/>
              <a:rect l="l" t="t" r="r" b="b"/>
              <a:pathLst>
                <a:path w="50" h="55" extrusionOk="0">
                  <a:moveTo>
                    <a:pt x="34" y="1"/>
                  </a:moveTo>
                  <a:cubicBezTo>
                    <a:pt x="16" y="1"/>
                    <a:pt x="16" y="1"/>
                    <a:pt x="0" y="17"/>
                  </a:cubicBezTo>
                  <a:lnTo>
                    <a:pt x="0" y="34"/>
                  </a:lnTo>
                  <a:cubicBezTo>
                    <a:pt x="8" y="51"/>
                    <a:pt x="16" y="55"/>
                    <a:pt x="25" y="55"/>
                  </a:cubicBezTo>
                  <a:cubicBezTo>
                    <a:pt x="33" y="55"/>
                    <a:pt x="42" y="50"/>
                    <a:pt x="50" y="50"/>
                  </a:cubicBezTo>
                  <a:lnTo>
                    <a:pt x="50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470;p76">
              <a:extLst>
                <a:ext uri="{FF2B5EF4-FFF2-40B4-BE49-F238E27FC236}">
                  <a16:creationId xmlns:a16="http://schemas.microsoft.com/office/drawing/2014/main" id="{3CF8FDCB-DFEA-0FAA-1FE5-862919BB74AD}"/>
                </a:ext>
              </a:extLst>
            </p:cNvPr>
            <p:cNvSpPr/>
            <p:nvPr/>
          </p:nvSpPr>
          <p:spPr>
            <a:xfrm>
              <a:off x="6225575" y="36490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1" y="0"/>
                  </a:moveTo>
                  <a:lnTo>
                    <a:pt x="50" y="34"/>
                  </a:lnTo>
                  <a:cubicBezTo>
                    <a:pt x="34" y="51"/>
                    <a:pt x="1" y="84"/>
                    <a:pt x="17" y="134"/>
                  </a:cubicBezTo>
                  <a:lnTo>
                    <a:pt x="34" y="167"/>
                  </a:lnTo>
                  <a:lnTo>
                    <a:pt x="50" y="184"/>
                  </a:lnTo>
                  <a:lnTo>
                    <a:pt x="101" y="200"/>
                  </a:lnTo>
                  <a:cubicBezTo>
                    <a:pt x="117" y="200"/>
                    <a:pt x="150" y="200"/>
                    <a:pt x="183" y="184"/>
                  </a:cubicBezTo>
                  <a:cubicBezTo>
                    <a:pt x="201" y="151"/>
                    <a:pt x="217" y="134"/>
                    <a:pt x="217" y="100"/>
                  </a:cubicBezTo>
                  <a:cubicBezTo>
                    <a:pt x="217" y="67"/>
                    <a:pt x="217" y="34"/>
                    <a:pt x="183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471;p76">
              <a:extLst>
                <a:ext uri="{FF2B5EF4-FFF2-40B4-BE49-F238E27FC236}">
                  <a16:creationId xmlns:a16="http://schemas.microsoft.com/office/drawing/2014/main" id="{C3BEA4D5-172D-0C01-834C-073229CE05E7}"/>
                </a:ext>
              </a:extLst>
            </p:cNvPr>
            <p:cNvSpPr/>
            <p:nvPr/>
          </p:nvSpPr>
          <p:spPr>
            <a:xfrm>
              <a:off x="6206800" y="3626100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4" y="1"/>
                  </a:moveTo>
                  <a:cubicBezTo>
                    <a:pt x="101" y="1"/>
                    <a:pt x="67" y="1"/>
                    <a:pt x="51" y="17"/>
                  </a:cubicBezTo>
                  <a:cubicBezTo>
                    <a:pt x="1" y="67"/>
                    <a:pt x="1" y="134"/>
                    <a:pt x="51" y="184"/>
                  </a:cubicBezTo>
                  <a:lnTo>
                    <a:pt x="101" y="217"/>
                  </a:lnTo>
                  <a:lnTo>
                    <a:pt x="134" y="217"/>
                  </a:lnTo>
                  <a:lnTo>
                    <a:pt x="185" y="184"/>
                  </a:lnTo>
                  <a:cubicBezTo>
                    <a:pt x="234" y="117"/>
                    <a:pt x="218" y="50"/>
                    <a:pt x="185" y="1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472;p76">
              <a:extLst>
                <a:ext uri="{FF2B5EF4-FFF2-40B4-BE49-F238E27FC236}">
                  <a16:creationId xmlns:a16="http://schemas.microsoft.com/office/drawing/2014/main" id="{C4678C30-83D1-C44B-5102-AEAF783A71CC}"/>
                </a:ext>
              </a:extLst>
            </p:cNvPr>
            <p:cNvSpPr/>
            <p:nvPr/>
          </p:nvSpPr>
          <p:spPr>
            <a:xfrm>
              <a:off x="6210575" y="371947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cubicBezTo>
                    <a:pt x="0" y="17"/>
                    <a:pt x="0" y="34"/>
                    <a:pt x="0" y="50"/>
                  </a:cubicBezTo>
                  <a:lnTo>
                    <a:pt x="34" y="50"/>
                  </a:lnTo>
                  <a:cubicBezTo>
                    <a:pt x="34" y="34"/>
                    <a:pt x="50" y="34"/>
                    <a:pt x="50" y="17"/>
                  </a:cubicBezTo>
                  <a:cubicBezTo>
                    <a:pt x="50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473;p76">
              <a:extLst>
                <a:ext uri="{FF2B5EF4-FFF2-40B4-BE49-F238E27FC236}">
                  <a16:creationId xmlns:a16="http://schemas.microsoft.com/office/drawing/2014/main" id="{FE1830A5-7ED8-A206-F392-4A190A05A2D0}"/>
                </a:ext>
              </a:extLst>
            </p:cNvPr>
            <p:cNvSpPr/>
            <p:nvPr/>
          </p:nvSpPr>
          <p:spPr>
            <a:xfrm>
              <a:off x="6174725" y="363610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50" y="1"/>
                  </a:moveTo>
                  <a:lnTo>
                    <a:pt x="50" y="17"/>
                  </a:lnTo>
                  <a:cubicBezTo>
                    <a:pt x="34" y="17"/>
                    <a:pt x="34" y="17"/>
                    <a:pt x="16" y="34"/>
                  </a:cubicBezTo>
                  <a:cubicBezTo>
                    <a:pt x="0" y="68"/>
                    <a:pt x="0" y="101"/>
                    <a:pt x="16" y="117"/>
                  </a:cubicBezTo>
                  <a:cubicBezTo>
                    <a:pt x="26" y="137"/>
                    <a:pt x="48" y="145"/>
                    <a:pt x="71" y="145"/>
                  </a:cubicBezTo>
                  <a:cubicBezTo>
                    <a:pt x="86" y="145"/>
                    <a:pt x="103" y="141"/>
                    <a:pt x="116" y="134"/>
                  </a:cubicBezTo>
                  <a:lnTo>
                    <a:pt x="116" y="117"/>
                  </a:lnTo>
                  <a:lnTo>
                    <a:pt x="150" y="84"/>
                  </a:lnTo>
                  <a:lnTo>
                    <a:pt x="150" y="50"/>
                  </a:lnTo>
                  <a:lnTo>
                    <a:pt x="150" y="17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474;p76">
              <a:extLst>
                <a:ext uri="{FF2B5EF4-FFF2-40B4-BE49-F238E27FC236}">
                  <a16:creationId xmlns:a16="http://schemas.microsoft.com/office/drawing/2014/main" id="{A2933AD6-F4BE-83CF-9337-AFCF05664180}"/>
                </a:ext>
              </a:extLst>
            </p:cNvPr>
            <p:cNvSpPr/>
            <p:nvPr/>
          </p:nvSpPr>
          <p:spPr>
            <a:xfrm>
              <a:off x="6183900" y="370655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0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51"/>
                    <a:pt x="16" y="67"/>
                    <a:pt x="33" y="67"/>
                  </a:cubicBezTo>
                  <a:cubicBezTo>
                    <a:pt x="33" y="67"/>
                    <a:pt x="49" y="67"/>
                    <a:pt x="49" y="51"/>
                  </a:cubicBezTo>
                  <a:lnTo>
                    <a:pt x="67" y="34"/>
                  </a:lnTo>
                  <a:cubicBezTo>
                    <a:pt x="49" y="18"/>
                    <a:pt x="49" y="18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475;p76">
              <a:extLst>
                <a:ext uri="{FF2B5EF4-FFF2-40B4-BE49-F238E27FC236}">
                  <a16:creationId xmlns:a16="http://schemas.microsoft.com/office/drawing/2014/main" id="{E4569192-6382-E307-67FD-2C178528E29F}"/>
                </a:ext>
              </a:extLst>
            </p:cNvPr>
            <p:cNvSpPr/>
            <p:nvPr/>
          </p:nvSpPr>
          <p:spPr>
            <a:xfrm>
              <a:off x="6190950" y="3651125"/>
              <a:ext cx="5475" cy="5775"/>
            </a:xfrm>
            <a:custGeom>
              <a:avLst/>
              <a:gdLst/>
              <a:ahLst/>
              <a:cxnLst/>
              <a:rect l="l" t="t" r="r" b="b"/>
              <a:pathLst>
                <a:path w="219" h="231" extrusionOk="0">
                  <a:moveTo>
                    <a:pt x="134" y="0"/>
                  </a:moveTo>
                  <a:cubicBezTo>
                    <a:pt x="101" y="0"/>
                    <a:pt x="68" y="16"/>
                    <a:pt x="52" y="34"/>
                  </a:cubicBezTo>
                  <a:lnTo>
                    <a:pt x="18" y="67"/>
                  </a:lnTo>
                  <a:lnTo>
                    <a:pt x="1" y="116"/>
                  </a:lnTo>
                  <a:lnTo>
                    <a:pt x="1" y="134"/>
                  </a:lnTo>
                  <a:lnTo>
                    <a:pt x="18" y="200"/>
                  </a:lnTo>
                  <a:cubicBezTo>
                    <a:pt x="41" y="211"/>
                    <a:pt x="72" y="231"/>
                    <a:pt x="116" y="231"/>
                  </a:cubicBezTo>
                  <a:cubicBezTo>
                    <a:pt x="136" y="231"/>
                    <a:pt x="159" y="227"/>
                    <a:pt x="185" y="216"/>
                  </a:cubicBezTo>
                  <a:lnTo>
                    <a:pt x="218" y="150"/>
                  </a:lnTo>
                  <a:lnTo>
                    <a:pt x="218" y="100"/>
                  </a:lnTo>
                  <a:cubicBezTo>
                    <a:pt x="218" y="67"/>
                    <a:pt x="201" y="34"/>
                    <a:pt x="168" y="16"/>
                  </a:cubicBezTo>
                  <a:lnTo>
                    <a:pt x="152" y="1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476;p76">
              <a:extLst>
                <a:ext uri="{FF2B5EF4-FFF2-40B4-BE49-F238E27FC236}">
                  <a16:creationId xmlns:a16="http://schemas.microsoft.com/office/drawing/2014/main" id="{3F31ED65-A82A-9328-FD85-57CACB9715A4}"/>
                </a:ext>
              </a:extLst>
            </p:cNvPr>
            <p:cNvSpPr/>
            <p:nvPr/>
          </p:nvSpPr>
          <p:spPr>
            <a:xfrm>
              <a:off x="6214750" y="3679875"/>
              <a:ext cx="2075" cy="1675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0"/>
                  </a:moveTo>
                  <a:lnTo>
                    <a:pt x="0" y="67"/>
                  </a:lnTo>
                  <a:lnTo>
                    <a:pt x="16" y="67"/>
                  </a:lnTo>
                  <a:lnTo>
                    <a:pt x="83" y="51"/>
                  </a:lnTo>
                  <a:cubicBezTo>
                    <a:pt x="83" y="34"/>
                    <a:pt x="67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477;p76">
              <a:extLst>
                <a:ext uri="{FF2B5EF4-FFF2-40B4-BE49-F238E27FC236}">
                  <a16:creationId xmlns:a16="http://schemas.microsoft.com/office/drawing/2014/main" id="{8868834D-9E6B-DC31-53A0-5F50622F88FE}"/>
                </a:ext>
              </a:extLst>
            </p:cNvPr>
            <p:cNvSpPr/>
            <p:nvPr/>
          </p:nvSpPr>
          <p:spPr>
            <a:xfrm>
              <a:off x="6197625" y="36615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85" y="0"/>
                  </a:moveTo>
                  <a:lnTo>
                    <a:pt x="51" y="34"/>
                  </a:lnTo>
                  <a:cubicBezTo>
                    <a:pt x="18" y="51"/>
                    <a:pt x="1" y="85"/>
                    <a:pt x="18" y="118"/>
                  </a:cubicBezTo>
                  <a:cubicBezTo>
                    <a:pt x="18" y="151"/>
                    <a:pt x="34" y="185"/>
                    <a:pt x="67" y="201"/>
                  </a:cubicBezTo>
                  <a:lnTo>
                    <a:pt x="167" y="201"/>
                  </a:lnTo>
                  <a:lnTo>
                    <a:pt x="185" y="185"/>
                  </a:lnTo>
                  <a:cubicBezTo>
                    <a:pt x="234" y="134"/>
                    <a:pt x="234" y="67"/>
                    <a:pt x="201" y="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478;p76">
              <a:extLst>
                <a:ext uri="{FF2B5EF4-FFF2-40B4-BE49-F238E27FC236}">
                  <a16:creationId xmlns:a16="http://schemas.microsoft.com/office/drawing/2014/main" id="{8478081D-20B3-0A41-C514-6CDCA6B06840}"/>
                </a:ext>
              </a:extLst>
            </p:cNvPr>
            <p:cNvSpPr/>
            <p:nvPr/>
          </p:nvSpPr>
          <p:spPr>
            <a:xfrm>
              <a:off x="6165125" y="3610275"/>
              <a:ext cx="1275" cy="1425"/>
            </a:xfrm>
            <a:custGeom>
              <a:avLst/>
              <a:gdLst/>
              <a:ahLst/>
              <a:cxnLst/>
              <a:rect l="l" t="t" r="r" b="b"/>
              <a:pathLst>
                <a:path w="51" h="57" extrusionOk="0">
                  <a:moveTo>
                    <a:pt x="17" y="0"/>
                  </a:moveTo>
                  <a:lnTo>
                    <a:pt x="0" y="16"/>
                  </a:lnTo>
                  <a:lnTo>
                    <a:pt x="0" y="34"/>
                  </a:lnTo>
                  <a:cubicBezTo>
                    <a:pt x="0" y="34"/>
                    <a:pt x="0" y="50"/>
                    <a:pt x="17" y="50"/>
                  </a:cubicBezTo>
                  <a:cubicBezTo>
                    <a:pt x="22" y="54"/>
                    <a:pt x="26" y="56"/>
                    <a:pt x="30" y="56"/>
                  </a:cubicBezTo>
                  <a:cubicBezTo>
                    <a:pt x="42" y="56"/>
                    <a:pt x="51" y="41"/>
                    <a:pt x="51" y="16"/>
                  </a:cubicBezTo>
                  <a:lnTo>
                    <a:pt x="51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479;p76">
              <a:extLst>
                <a:ext uri="{FF2B5EF4-FFF2-40B4-BE49-F238E27FC236}">
                  <a16:creationId xmlns:a16="http://schemas.microsoft.com/office/drawing/2014/main" id="{31ED87EA-2196-0FAF-FBE3-58C7DF1CBA35}"/>
                </a:ext>
              </a:extLst>
            </p:cNvPr>
            <p:cNvSpPr/>
            <p:nvPr/>
          </p:nvSpPr>
          <p:spPr>
            <a:xfrm>
              <a:off x="6208075" y="3673300"/>
              <a:ext cx="3350" cy="2850"/>
            </a:xfrm>
            <a:custGeom>
              <a:avLst/>
              <a:gdLst/>
              <a:ahLst/>
              <a:cxnLst/>
              <a:rect l="l" t="t" r="r" b="b"/>
              <a:pathLst>
                <a:path w="134" h="114" extrusionOk="0">
                  <a:moveTo>
                    <a:pt x="66" y="1"/>
                  </a:moveTo>
                  <a:cubicBezTo>
                    <a:pt x="54" y="1"/>
                    <a:pt x="42" y="5"/>
                    <a:pt x="34" y="14"/>
                  </a:cubicBezTo>
                  <a:lnTo>
                    <a:pt x="16" y="30"/>
                  </a:lnTo>
                  <a:cubicBezTo>
                    <a:pt x="0" y="63"/>
                    <a:pt x="0" y="80"/>
                    <a:pt x="16" y="96"/>
                  </a:cubicBezTo>
                  <a:lnTo>
                    <a:pt x="34" y="114"/>
                  </a:lnTo>
                  <a:lnTo>
                    <a:pt x="100" y="114"/>
                  </a:lnTo>
                  <a:cubicBezTo>
                    <a:pt x="116" y="96"/>
                    <a:pt x="116" y="80"/>
                    <a:pt x="134" y="63"/>
                  </a:cubicBezTo>
                  <a:lnTo>
                    <a:pt x="116" y="47"/>
                  </a:lnTo>
                  <a:lnTo>
                    <a:pt x="100" y="14"/>
                  </a:ln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480;p76">
              <a:extLst>
                <a:ext uri="{FF2B5EF4-FFF2-40B4-BE49-F238E27FC236}">
                  <a16:creationId xmlns:a16="http://schemas.microsoft.com/office/drawing/2014/main" id="{13EF8604-7663-AFE5-537E-2D4E2630B03B}"/>
                </a:ext>
              </a:extLst>
            </p:cNvPr>
            <p:cNvSpPr/>
            <p:nvPr/>
          </p:nvSpPr>
          <p:spPr>
            <a:xfrm>
              <a:off x="6202625" y="3652775"/>
              <a:ext cx="5875" cy="5050"/>
            </a:xfrm>
            <a:custGeom>
              <a:avLst/>
              <a:gdLst/>
              <a:ahLst/>
              <a:cxnLst/>
              <a:rect l="l" t="t" r="r" b="b"/>
              <a:pathLst>
                <a:path w="235" h="202" extrusionOk="0">
                  <a:moveTo>
                    <a:pt x="85" y="1"/>
                  </a:moveTo>
                  <a:cubicBezTo>
                    <a:pt x="85" y="1"/>
                    <a:pt x="67" y="1"/>
                    <a:pt x="67" y="17"/>
                  </a:cubicBezTo>
                  <a:cubicBezTo>
                    <a:pt x="34" y="34"/>
                    <a:pt x="1" y="84"/>
                    <a:pt x="34" y="134"/>
                  </a:cubicBezTo>
                  <a:lnTo>
                    <a:pt x="101" y="117"/>
                  </a:lnTo>
                  <a:lnTo>
                    <a:pt x="101" y="117"/>
                  </a:lnTo>
                  <a:lnTo>
                    <a:pt x="51" y="168"/>
                  </a:lnTo>
                  <a:lnTo>
                    <a:pt x="85" y="184"/>
                  </a:lnTo>
                  <a:lnTo>
                    <a:pt x="185" y="201"/>
                  </a:lnTo>
                  <a:lnTo>
                    <a:pt x="201" y="184"/>
                  </a:lnTo>
                  <a:lnTo>
                    <a:pt x="234" y="117"/>
                  </a:lnTo>
                  <a:lnTo>
                    <a:pt x="234" y="84"/>
                  </a:lnTo>
                  <a:lnTo>
                    <a:pt x="218" y="68"/>
                  </a:lnTo>
                  <a:lnTo>
                    <a:pt x="185" y="34"/>
                  </a:lnTo>
                  <a:lnTo>
                    <a:pt x="201" y="3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481;p76">
              <a:extLst>
                <a:ext uri="{FF2B5EF4-FFF2-40B4-BE49-F238E27FC236}">
                  <a16:creationId xmlns:a16="http://schemas.microsoft.com/office/drawing/2014/main" id="{8AC257C5-B119-DA08-1D0A-08B5A4D923A9}"/>
                </a:ext>
              </a:extLst>
            </p:cNvPr>
            <p:cNvSpPr/>
            <p:nvPr/>
          </p:nvSpPr>
          <p:spPr>
            <a:xfrm>
              <a:off x="6160100" y="3641625"/>
              <a:ext cx="1700" cy="1175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43" y="0"/>
                  </a:moveTo>
                  <a:cubicBezTo>
                    <a:pt x="35" y="0"/>
                    <a:pt x="26" y="5"/>
                    <a:pt x="18" y="13"/>
                  </a:cubicBezTo>
                  <a:cubicBezTo>
                    <a:pt x="1" y="29"/>
                    <a:pt x="1" y="29"/>
                    <a:pt x="18" y="47"/>
                  </a:cubicBezTo>
                  <a:lnTo>
                    <a:pt x="68" y="47"/>
                  </a:lnTo>
                  <a:lnTo>
                    <a:pt x="68" y="29"/>
                  </a:lnTo>
                  <a:lnTo>
                    <a:pt x="68" y="13"/>
                  </a:lnTo>
                  <a:cubicBezTo>
                    <a:pt x="60" y="5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482;p76">
              <a:extLst>
                <a:ext uri="{FF2B5EF4-FFF2-40B4-BE49-F238E27FC236}">
                  <a16:creationId xmlns:a16="http://schemas.microsoft.com/office/drawing/2014/main" id="{C1EA0EF2-78D0-2AF6-75C2-59909623B363}"/>
                </a:ext>
              </a:extLst>
            </p:cNvPr>
            <p:cNvSpPr/>
            <p:nvPr/>
          </p:nvSpPr>
          <p:spPr>
            <a:xfrm>
              <a:off x="6196800" y="3643425"/>
              <a:ext cx="5450" cy="5225"/>
            </a:xfrm>
            <a:custGeom>
              <a:avLst/>
              <a:gdLst/>
              <a:ahLst/>
              <a:cxnLst/>
              <a:rect l="l" t="t" r="r" b="b"/>
              <a:pathLst>
                <a:path w="218" h="209" extrusionOk="0">
                  <a:moveTo>
                    <a:pt x="104" y="1"/>
                  </a:moveTo>
                  <a:cubicBezTo>
                    <a:pt x="81" y="1"/>
                    <a:pt x="57" y="13"/>
                    <a:pt x="34" y="24"/>
                  </a:cubicBezTo>
                  <a:lnTo>
                    <a:pt x="18" y="41"/>
                  </a:lnTo>
                  <a:lnTo>
                    <a:pt x="0" y="91"/>
                  </a:lnTo>
                  <a:lnTo>
                    <a:pt x="0" y="108"/>
                  </a:lnTo>
                  <a:lnTo>
                    <a:pt x="18" y="142"/>
                  </a:lnTo>
                  <a:cubicBezTo>
                    <a:pt x="34" y="175"/>
                    <a:pt x="67" y="208"/>
                    <a:pt x="100" y="208"/>
                  </a:cubicBezTo>
                  <a:cubicBezTo>
                    <a:pt x="134" y="208"/>
                    <a:pt x="167" y="208"/>
                    <a:pt x="184" y="175"/>
                  </a:cubicBezTo>
                  <a:lnTo>
                    <a:pt x="200" y="158"/>
                  </a:lnTo>
                  <a:lnTo>
                    <a:pt x="218" y="124"/>
                  </a:lnTo>
                  <a:lnTo>
                    <a:pt x="218" y="108"/>
                  </a:lnTo>
                  <a:lnTo>
                    <a:pt x="218" y="57"/>
                  </a:lnTo>
                  <a:cubicBezTo>
                    <a:pt x="184" y="24"/>
                    <a:pt x="167" y="8"/>
                    <a:pt x="134" y="8"/>
                  </a:cubicBezTo>
                  <a:cubicBezTo>
                    <a:pt x="124" y="3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483;p76">
              <a:extLst>
                <a:ext uri="{FF2B5EF4-FFF2-40B4-BE49-F238E27FC236}">
                  <a16:creationId xmlns:a16="http://schemas.microsoft.com/office/drawing/2014/main" id="{D0C7FC70-0892-14AB-E744-FEFE64ABCF60}"/>
                </a:ext>
              </a:extLst>
            </p:cNvPr>
            <p:cNvSpPr/>
            <p:nvPr/>
          </p:nvSpPr>
          <p:spPr>
            <a:xfrm>
              <a:off x="6176375" y="362360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4" y="1"/>
                  </a:moveTo>
                  <a:lnTo>
                    <a:pt x="34" y="17"/>
                  </a:lnTo>
                  <a:lnTo>
                    <a:pt x="17" y="17"/>
                  </a:lnTo>
                  <a:lnTo>
                    <a:pt x="1" y="34"/>
                  </a:lnTo>
                  <a:cubicBezTo>
                    <a:pt x="1" y="50"/>
                    <a:pt x="1" y="83"/>
                    <a:pt x="17" y="117"/>
                  </a:cubicBezTo>
                  <a:cubicBezTo>
                    <a:pt x="17" y="134"/>
                    <a:pt x="50" y="150"/>
                    <a:pt x="68" y="150"/>
                  </a:cubicBezTo>
                  <a:lnTo>
                    <a:pt x="101" y="150"/>
                  </a:lnTo>
                  <a:lnTo>
                    <a:pt x="117" y="134"/>
                  </a:lnTo>
                  <a:cubicBezTo>
                    <a:pt x="150" y="117"/>
                    <a:pt x="150" y="83"/>
                    <a:pt x="134" y="50"/>
                  </a:cubicBezTo>
                  <a:cubicBezTo>
                    <a:pt x="117" y="17"/>
                    <a:pt x="8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484;p76">
              <a:extLst>
                <a:ext uri="{FF2B5EF4-FFF2-40B4-BE49-F238E27FC236}">
                  <a16:creationId xmlns:a16="http://schemas.microsoft.com/office/drawing/2014/main" id="{9A1156C8-2150-5060-0ACB-F7450DA86FFD}"/>
                </a:ext>
              </a:extLst>
            </p:cNvPr>
            <p:cNvSpPr/>
            <p:nvPr/>
          </p:nvSpPr>
          <p:spPr>
            <a:xfrm>
              <a:off x="6187625" y="3639850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118" y="0"/>
                  </a:moveTo>
                  <a:cubicBezTo>
                    <a:pt x="85" y="0"/>
                    <a:pt x="51" y="0"/>
                    <a:pt x="34" y="34"/>
                  </a:cubicBezTo>
                  <a:lnTo>
                    <a:pt x="18" y="51"/>
                  </a:lnTo>
                  <a:lnTo>
                    <a:pt x="0" y="67"/>
                  </a:lnTo>
                  <a:lnTo>
                    <a:pt x="0" y="84"/>
                  </a:lnTo>
                  <a:cubicBezTo>
                    <a:pt x="0" y="118"/>
                    <a:pt x="0" y="167"/>
                    <a:pt x="51" y="200"/>
                  </a:cubicBezTo>
                  <a:lnTo>
                    <a:pt x="85" y="218"/>
                  </a:lnTo>
                  <a:lnTo>
                    <a:pt x="118" y="218"/>
                  </a:lnTo>
                  <a:lnTo>
                    <a:pt x="167" y="200"/>
                  </a:lnTo>
                  <a:lnTo>
                    <a:pt x="185" y="184"/>
                  </a:lnTo>
                  <a:lnTo>
                    <a:pt x="218" y="134"/>
                  </a:lnTo>
                  <a:lnTo>
                    <a:pt x="218" y="100"/>
                  </a:lnTo>
                  <a:lnTo>
                    <a:pt x="201" y="51"/>
                  </a:lnTo>
                  <a:cubicBezTo>
                    <a:pt x="185" y="18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485;p76">
              <a:extLst>
                <a:ext uri="{FF2B5EF4-FFF2-40B4-BE49-F238E27FC236}">
                  <a16:creationId xmlns:a16="http://schemas.microsoft.com/office/drawing/2014/main" id="{34F91D20-B340-D688-322B-59AD9D32CC6E}"/>
                </a:ext>
              </a:extLst>
            </p:cNvPr>
            <p:cNvSpPr/>
            <p:nvPr/>
          </p:nvSpPr>
          <p:spPr>
            <a:xfrm>
              <a:off x="6122200" y="362317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0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16" y="51"/>
                  </a:lnTo>
                  <a:lnTo>
                    <a:pt x="50" y="51"/>
                  </a:lnTo>
                  <a:lnTo>
                    <a:pt x="50" y="34"/>
                  </a:lnTo>
                  <a:cubicBezTo>
                    <a:pt x="50" y="18"/>
                    <a:pt x="67" y="18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486;p76">
              <a:extLst>
                <a:ext uri="{FF2B5EF4-FFF2-40B4-BE49-F238E27FC236}">
                  <a16:creationId xmlns:a16="http://schemas.microsoft.com/office/drawing/2014/main" id="{ECC27E1D-0B96-F995-3E76-39808E4A6734}"/>
                </a:ext>
              </a:extLst>
            </p:cNvPr>
            <p:cNvSpPr/>
            <p:nvPr/>
          </p:nvSpPr>
          <p:spPr>
            <a:xfrm>
              <a:off x="6188050" y="36240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34" y="1"/>
                  </a:moveTo>
                  <a:lnTo>
                    <a:pt x="17" y="18"/>
                  </a:lnTo>
                  <a:cubicBezTo>
                    <a:pt x="1" y="34"/>
                    <a:pt x="1" y="51"/>
                    <a:pt x="1" y="67"/>
                  </a:cubicBezTo>
                  <a:cubicBezTo>
                    <a:pt x="1" y="85"/>
                    <a:pt x="1" y="101"/>
                    <a:pt x="34" y="134"/>
                  </a:cubicBezTo>
                  <a:lnTo>
                    <a:pt x="101" y="134"/>
                  </a:lnTo>
                  <a:lnTo>
                    <a:pt x="117" y="118"/>
                  </a:lnTo>
                  <a:lnTo>
                    <a:pt x="134" y="85"/>
                  </a:lnTo>
                  <a:lnTo>
                    <a:pt x="134" y="67"/>
                  </a:lnTo>
                  <a:lnTo>
                    <a:pt x="117" y="34"/>
                  </a:lnTo>
                  <a:lnTo>
                    <a:pt x="101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487;p76">
              <a:extLst>
                <a:ext uri="{FF2B5EF4-FFF2-40B4-BE49-F238E27FC236}">
                  <a16:creationId xmlns:a16="http://schemas.microsoft.com/office/drawing/2014/main" id="{72B9C9D8-D8C4-7C80-CB39-3F068CF56D90}"/>
                </a:ext>
              </a:extLst>
            </p:cNvPr>
            <p:cNvSpPr/>
            <p:nvPr/>
          </p:nvSpPr>
          <p:spPr>
            <a:xfrm>
              <a:off x="6194300" y="3668725"/>
              <a:ext cx="3800" cy="3650"/>
            </a:xfrm>
            <a:custGeom>
              <a:avLst/>
              <a:gdLst/>
              <a:ahLst/>
              <a:cxnLst/>
              <a:rect l="l" t="t" r="r" b="b"/>
              <a:pathLst>
                <a:path w="152" h="146" extrusionOk="0">
                  <a:moveTo>
                    <a:pt x="67" y="1"/>
                  </a:moveTo>
                  <a:cubicBezTo>
                    <a:pt x="55" y="1"/>
                    <a:pt x="42" y="5"/>
                    <a:pt x="34" y="13"/>
                  </a:cubicBezTo>
                  <a:cubicBezTo>
                    <a:pt x="18" y="46"/>
                    <a:pt x="0" y="79"/>
                    <a:pt x="18" y="113"/>
                  </a:cubicBezTo>
                  <a:cubicBezTo>
                    <a:pt x="34" y="130"/>
                    <a:pt x="51" y="146"/>
                    <a:pt x="84" y="146"/>
                  </a:cubicBezTo>
                  <a:lnTo>
                    <a:pt x="118" y="130"/>
                  </a:lnTo>
                  <a:lnTo>
                    <a:pt x="118" y="113"/>
                  </a:lnTo>
                  <a:cubicBezTo>
                    <a:pt x="151" y="79"/>
                    <a:pt x="134" y="46"/>
                    <a:pt x="118" y="13"/>
                  </a:cubicBezTo>
                  <a:lnTo>
                    <a:pt x="100" y="13"/>
                  </a:lnTo>
                  <a:cubicBezTo>
                    <a:pt x="92" y="5"/>
                    <a:pt x="8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488;p76">
              <a:extLst>
                <a:ext uri="{FF2B5EF4-FFF2-40B4-BE49-F238E27FC236}">
                  <a16:creationId xmlns:a16="http://schemas.microsoft.com/office/drawing/2014/main" id="{012EED4A-3727-1C1C-E9A0-C908B55C0EFF}"/>
                </a:ext>
              </a:extLst>
            </p:cNvPr>
            <p:cNvSpPr/>
            <p:nvPr/>
          </p:nvSpPr>
          <p:spPr>
            <a:xfrm>
              <a:off x="6181800" y="3675300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67" y="0"/>
                  </a:moveTo>
                  <a:cubicBezTo>
                    <a:pt x="51" y="0"/>
                    <a:pt x="33" y="0"/>
                    <a:pt x="33" y="16"/>
                  </a:cubicBezTo>
                  <a:lnTo>
                    <a:pt x="17" y="34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3" y="116"/>
                  </a:lnTo>
                  <a:lnTo>
                    <a:pt x="100" y="116"/>
                  </a:lnTo>
                  <a:lnTo>
                    <a:pt x="117" y="100"/>
                  </a:lnTo>
                  <a:lnTo>
                    <a:pt x="117" y="67"/>
                  </a:lnTo>
                  <a:lnTo>
                    <a:pt x="117" y="34"/>
                  </a:ln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489;p76">
              <a:extLst>
                <a:ext uri="{FF2B5EF4-FFF2-40B4-BE49-F238E27FC236}">
                  <a16:creationId xmlns:a16="http://schemas.microsoft.com/office/drawing/2014/main" id="{8A9210C1-10B1-3011-8E75-72B2831BB896}"/>
                </a:ext>
              </a:extLst>
            </p:cNvPr>
            <p:cNvSpPr/>
            <p:nvPr/>
          </p:nvSpPr>
          <p:spPr>
            <a:xfrm>
              <a:off x="6183900" y="3655400"/>
              <a:ext cx="5025" cy="3650"/>
            </a:xfrm>
            <a:custGeom>
              <a:avLst/>
              <a:gdLst/>
              <a:ahLst/>
              <a:cxnLst/>
              <a:rect l="l" t="t" r="r" b="b"/>
              <a:pathLst>
                <a:path w="201" h="146" extrusionOk="0">
                  <a:moveTo>
                    <a:pt x="64" y="0"/>
                  </a:moveTo>
                  <a:cubicBezTo>
                    <a:pt x="49" y="0"/>
                    <a:pt x="33" y="4"/>
                    <a:pt x="16" y="12"/>
                  </a:cubicBezTo>
                  <a:lnTo>
                    <a:pt x="16" y="29"/>
                  </a:lnTo>
                  <a:lnTo>
                    <a:pt x="0" y="45"/>
                  </a:lnTo>
                  <a:lnTo>
                    <a:pt x="0" y="63"/>
                  </a:lnTo>
                  <a:lnTo>
                    <a:pt x="0" y="79"/>
                  </a:lnTo>
                  <a:cubicBezTo>
                    <a:pt x="16" y="112"/>
                    <a:pt x="49" y="129"/>
                    <a:pt x="83" y="129"/>
                  </a:cubicBezTo>
                  <a:lnTo>
                    <a:pt x="100" y="145"/>
                  </a:lnTo>
                  <a:lnTo>
                    <a:pt x="133" y="145"/>
                  </a:lnTo>
                  <a:lnTo>
                    <a:pt x="167" y="129"/>
                  </a:lnTo>
                  <a:cubicBezTo>
                    <a:pt x="200" y="112"/>
                    <a:pt x="200" y="96"/>
                    <a:pt x="200" y="79"/>
                  </a:cubicBezTo>
                  <a:cubicBezTo>
                    <a:pt x="200" y="63"/>
                    <a:pt x="183" y="45"/>
                    <a:pt x="167" y="29"/>
                  </a:cubicBezTo>
                  <a:lnTo>
                    <a:pt x="116" y="29"/>
                  </a:lnTo>
                  <a:cubicBezTo>
                    <a:pt x="116" y="12"/>
                    <a:pt x="116" y="12"/>
                    <a:pt x="100" y="12"/>
                  </a:cubicBezTo>
                  <a:cubicBezTo>
                    <a:pt x="91" y="4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490;p76">
              <a:extLst>
                <a:ext uri="{FF2B5EF4-FFF2-40B4-BE49-F238E27FC236}">
                  <a16:creationId xmlns:a16="http://schemas.microsoft.com/office/drawing/2014/main" id="{E1AA06C1-8DBC-AD46-74CB-B0D8F8345D58}"/>
                </a:ext>
              </a:extLst>
            </p:cNvPr>
            <p:cNvSpPr/>
            <p:nvPr/>
          </p:nvSpPr>
          <p:spPr>
            <a:xfrm>
              <a:off x="6176775" y="3645675"/>
              <a:ext cx="2975" cy="3225"/>
            </a:xfrm>
            <a:custGeom>
              <a:avLst/>
              <a:gdLst/>
              <a:ahLst/>
              <a:cxnLst/>
              <a:rect l="l" t="t" r="r" b="b"/>
              <a:pathLst>
                <a:path w="119" h="129" extrusionOk="0">
                  <a:moveTo>
                    <a:pt x="18" y="1"/>
                  </a:moveTo>
                  <a:cubicBezTo>
                    <a:pt x="18" y="18"/>
                    <a:pt x="1" y="34"/>
                    <a:pt x="1" y="52"/>
                  </a:cubicBezTo>
                  <a:cubicBezTo>
                    <a:pt x="1" y="68"/>
                    <a:pt x="1" y="85"/>
                    <a:pt x="18" y="101"/>
                  </a:cubicBezTo>
                  <a:cubicBezTo>
                    <a:pt x="38" y="121"/>
                    <a:pt x="58" y="129"/>
                    <a:pt x="77" y="129"/>
                  </a:cubicBezTo>
                  <a:cubicBezTo>
                    <a:pt x="91" y="129"/>
                    <a:pt x="105" y="125"/>
                    <a:pt x="118" y="118"/>
                  </a:cubicBezTo>
                  <a:lnTo>
                    <a:pt x="118" y="68"/>
                  </a:lnTo>
                  <a:lnTo>
                    <a:pt x="118" y="52"/>
                  </a:lnTo>
                  <a:lnTo>
                    <a:pt x="85" y="18"/>
                  </a:lnTo>
                  <a:lnTo>
                    <a:pt x="68" y="18"/>
                  </a:lnTo>
                  <a:lnTo>
                    <a:pt x="52" y="1"/>
                  </a:lnTo>
                  <a:lnTo>
                    <a:pt x="52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491;p76">
              <a:extLst>
                <a:ext uri="{FF2B5EF4-FFF2-40B4-BE49-F238E27FC236}">
                  <a16:creationId xmlns:a16="http://schemas.microsoft.com/office/drawing/2014/main" id="{F6CB2B6E-9CFE-2EAC-6532-69FB10EDE98F}"/>
                </a:ext>
              </a:extLst>
            </p:cNvPr>
            <p:cNvSpPr/>
            <p:nvPr/>
          </p:nvSpPr>
          <p:spPr>
            <a:xfrm>
              <a:off x="6170125" y="3630675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84" y="1"/>
                  </a:moveTo>
                  <a:lnTo>
                    <a:pt x="51" y="18"/>
                  </a:lnTo>
                  <a:lnTo>
                    <a:pt x="34" y="34"/>
                  </a:lnTo>
                  <a:cubicBezTo>
                    <a:pt x="34" y="34"/>
                    <a:pt x="18" y="51"/>
                    <a:pt x="0" y="85"/>
                  </a:cubicBezTo>
                  <a:cubicBezTo>
                    <a:pt x="0" y="101"/>
                    <a:pt x="18" y="118"/>
                    <a:pt x="34" y="134"/>
                  </a:cubicBezTo>
                  <a:lnTo>
                    <a:pt x="51" y="151"/>
                  </a:lnTo>
                  <a:lnTo>
                    <a:pt x="67" y="151"/>
                  </a:lnTo>
                  <a:lnTo>
                    <a:pt x="100" y="134"/>
                  </a:lnTo>
                  <a:cubicBezTo>
                    <a:pt x="118" y="118"/>
                    <a:pt x="167" y="85"/>
                    <a:pt x="151" y="34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492;p76">
              <a:extLst>
                <a:ext uri="{FF2B5EF4-FFF2-40B4-BE49-F238E27FC236}">
                  <a16:creationId xmlns:a16="http://schemas.microsoft.com/office/drawing/2014/main" id="{4DC6A971-104D-1F2E-7D0F-3112A18F34FF}"/>
                </a:ext>
              </a:extLst>
            </p:cNvPr>
            <p:cNvSpPr/>
            <p:nvPr/>
          </p:nvSpPr>
          <p:spPr>
            <a:xfrm>
              <a:off x="6205975" y="3614200"/>
              <a:ext cx="11700" cy="6925"/>
            </a:xfrm>
            <a:custGeom>
              <a:avLst/>
              <a:gdLst/>
              <a:ahLst/>
              <a:cxnLst/>
              <a:rect l="l" t="t" r="r" b="b"/>
              <a:pathLst>
                <a:path w="468" h="277" extrusionOk="0">
                  <a:moveTo>
                    <a:pt x="100" y="1"/>
                  </a:moveTo>
                  <a:cubicBezTo>
                    <a:pt x="75" y="1"/>
                    <a:pt x="50" y="9"/>
                    <a:pt x="34" y="26"/>
                  </a:cubicBezTo>
                  <a:cubicBezTo>
                    <a:pt x="0" y="59"/>
                    <a:pt x="0" y="93"/>
                    <a:pt x="18" y="126"/>
                  </a:cubicBezTo>
                  <a:lnTo>
                    <a:pt x="51" y="177"/>
                  </a:lnTo>
                  <a:cubicBezTo>
                    <a:pt x="67" y="193"/>
                    <a:pt x="84" y="193"/>
                    <a:pt x="100" y="210"/>
                  </a:cubicBezTo>
                  <a:lnTo>
                    <a:pt x="100" y="226"/>
                  </a:lnTo>
                  <a:lnTo>
                    <a:pt x="151" y="259"/>
                  </a:lnTo>
                  <a:lnTo>
                    <a:pt x="167" y="277"/>
                  </a:lnTo>
                  <a:lnTo>
                    <a:pt x="234" y="259"/>
                  </a:lnTo>
                  <a:cubicBezTo>
                    <a:pt x="234" y="259"/>
                    <a:pt x="267" y="259"/>
                    <a:pt x="284" y="226"/>
                  </a:cubicBezTo>
                  <a:lnTo>
                    <a:pt x="284" y="243"/>
                  </a:lnTo>
                  <a:lnTo>
                    <a:pt x="351" y="259"/>
                  </a:lnTo>
                  <a:lnTo>
                    <a:pt x="367" y="259"/>
                  </a:lnTo>
                  <a:lnTo>
                    <a:pt x="418" y="243"/>
                  </a:lnTo>
                  <a:lnTo>
                    <a:pt x="434" y="243"/>
                  </a:lnTo>
                  <a:lnTo>
                    <a:pt x="451" y="193"/>
                  </a:lnTo>
                  <a:lnTo>
                    <a:pt x="467" y="177"/>
                  </a:lnTo>
                  <a:lnTo>
                    <a:pt x="451" y="177"/>
                  </a:lnTo>
                  <a:lnTo>
                    <a:pt x="467" y="159"/>
                  </a:lnTo>
                  <a:lnTo>
                    <a:pt x="451" y="110"/>
                  </a:lnTo>
                  <a:lnTo>
                    <a:pt x="434" y="93"/>
                  </a:lnTo>
                  <a:lnTo>
                    <a:pt x="367" y="59"/>
                  </a:lnTo>
                  <a:lnTo>
                    <a:pt x="300" y="77"/>
                  </a:lnTo>
                  <a:lnTo>
                    <a:pt x="284" y="93"/>
                  </a:lnTo>
                  <a:lnTo>
                    <a:pt x="284" y="77"/>
                  </a:lnTo>
                  <a:lnTo>
                    <a:pt x="251" y="59"/>
                  </a:lnTo>
                  <a:lnTo>
                    <a:pt x="200" y="59"/>
                  </a:lnTo>
                  <a:lnTo>
                    <a:pt x="167" y="26"/>
                  </a:lnTo>
                  <a:cubicBezTo>
                    <a:pt x="150" y="9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493;p76">
              <a:extLst>
                <a:ext uri="{FF2B5EF4-FFF2-40B4-BE49-F238E27FC236}">
                  <a16:creationId xmlns:a16="http://schemas.microsoft.com/office/drawing/2014/main" id="{4212C206-2B1F-C659-DD54-087AFDA6BCC1}"/>
                </a:ext>
              </a:extLst>
            </p:cNvPr>
            <p:cNvSpPr/>
            <p:nvPr/>
          </p:nvSpPr>
          <p:spPr>
            <a:xfrm>
              <a:off x="6235575" y="3650275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34" y="1"/>
                  </a:moveTo>
                  <a:cubicBezTo>
                    <a:pt x="101" y="1"/>
                    <a:pt x="67" y="17"/>
                    <a:pt x="50" y="34"/>
                  </a:cubicBezTo>
                  <a:cubicBezTo>
                    <a:pt x="17" y="50"/>
                    <a:pt x="1" y="84"/>
                    <a:pt x="1" y="117"/>
                  </a:cubicBezTo>
                  <a:cubicBezTo>
                    <a:pt x="1" y="150"/>
                    <a:pt x="17" y="168"/>
                    <a:pt x="50" y="184"/>
                  </a:cubicBezTo>
                  <a:cubicBezTo>
                    <a:pt x="67" y="200"/>
                    <a:pt x="88" y="209"/>
                    <a:pt x="111" y="209"/>
                  </a:cubicBezTo>
                  <a:cubicBezTo>
                    <a:pt x="134" y="209"/>
                    <a:pt x="159" y="200"/>
                    <a:pt x="183" y="184"/>
                  </a:cubicBezTo>
                  <a:cubicBezTo>
                    <a:pt x="201" y="168"/>
                    <a:pt x="217" y="134"/>
                    <a:pt x="217" y="101"/>
                  </a:cubicBezTo>
                  <a:cubicBezTo>
                    <a:pt x="217" y="68"/>
                    <a:pt x="201" y="34"/>
                    <a:pt x="183" y="1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494;p76">
              <a:extLst>
                <a:ext uri="{FF2B5EF4-FFF2-40B4-BE49-F238E27FC236}">
                  <a16:creationId xmlns:a16="http://schemas.microsoft.com/office/drawing/2014/main" id="{E3414501-0397-27BC-63D2-065561EB1904}"/>
                </a:ext>
              </a:extLst>
            </p:cNvPr>
            <p:cNvSpPr/>
            <p:nvPr/>
          </p:nvSpPr>
          <p:spPr>
            <a:xfrm>
              <a:off x="6274325" y="3659450"/>
              <a:ext cx="1300" cy="1550"/>
            </a:xfrm>
            <a:custGeom>
              <a:avLst/>
              <a:gdLst/>
              <a:ahLst/>
              <a:cxnLst/>
              <a:rect l="l" t="t" r="r" b="b"/>
              <a:pathLst>
                <a:path w="52" h="62" extrusionOk="0">
                  <a:moveTo>
                    <a:pt x="18" y="1"/>
                  </a:moveTo>
                  <a:lnTo>
                    <a:pt x="1" y="17"/>
                  </a:lnTo>
                  <a:lnTo>
                    <a:pt x="18" y="34"/>
                  </a:lnTo>
                  <a:cubicBezTo>
                    <a:pt x="27" y="53"/>
                    <a:pt x="37" y="62"/>
                    <a:pt x="44" y="62"/>
                  </a:cubicBezTo>
                  <a:cubicBezTo>
                    <a:pt x="48" y="62"/>
                    <a:pt x="52" y="57"/>
                    <a:pt x="52" y="50"/>
                  </a:cubicBezTo>
                  <a:lnTo>
                    <a:pt x="52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495;p76">
              <a:extLst>
                <a:ext uri="{FF2B5EF4-FFF2-40B4-BE49-F238E27FC236}">
                  <a16:creationId xmlns:a16="http://schemas.microsoft.com/office/drawing/2014/main" id="{7D3BEA85-4AF7-E74C-51F6-BE9FC39C5FE0}"/>
                </a:ext>
              </a:extLst>
            </p:cNvPr>
            <p:cNvSpPr/>
            <p:nvPr/>
          </p:nvSpPr>
          <p:spPr>
            <a:xfrm>
              <a:off x="6183050" y="3613700"/>
              <a:ext cx="3775" cy="3425"/>
            </a:xfrm>
            <a:custGeom>
              <a:avLst/>
              <a:gdLst/>
              <a:ahLst/>
              <a:cxnLst/>
              <a:rect l="l" t="t" r="r" b="b"/>
              <a:pathLst>
                <a:path w="151" h="137" extrusionOk="0">
                  <a:moveTo>
                    <a:pt x="86" y="1"/>
                  </a:moveTo>
                  <a:cubicBezTo>
                    <a:pt x="71" y="1"/>
                    <a:pt x="59" y="5"/>
                    <a:pt x="50" y="13"/>
                  </a:cubicBezTo>
                  <a:lnTo>
                    <a:pt x="34" y="13"/>
                  </a:lnTo>
                  <a:lnTo>
                    <a:pt x="17" y="30"/>
                  </a:lnTo>
                  <a:lnTo>
                    <a:pt x="17" y="46"/>
                  </a:lnTo>
                  <a:cubicBezTo>
                    <a:pt x="1" y="79"/>
                    <a:pt x="17" y="113"/>
                    <a:pt x="50" y="130"/>
                  </a:cubicBezTo>
                  <a:cubicBezTo>
                    <a:pt x="60" y="135"/>
                    <a:pt x="68" y="137"/>
                    <a:pt x="76" y="137"/>
                  </a:cubicBezTo>
                  <a:cubicBezTo>
                    <a:pt x="95" y="137"/>
                    <a:pt x="110" y="125"/>
                    <a:pt x="134" y="113"/>
                  </a:cubicBezTo>
                  <a:lnTo>
                    <a:pt x="150" y="97"/>
                  </a:lnTo>
                  <a:lnTo>
                    <a:pt x="150" y="79"/>
                  </a:lnTo>
                  <a:cubicBezTo>
                    <a:pt x="150" y="46"/>
                    <a:pt x="150" y="30"/>
                    <a:pt x="134" y="13"/>
                  </a:cubicBezTo>
                  <a:cubicBezTo>
                    <a:pt x="117" y="5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496;p76">
              <a:extLst>
                <a:ext uri="{FF2B5EF4-FFF2-40B4-BE49-F238E27FC236}">
                  <a16:creationId xmlns:a16="http://schemas.microsoft.com/office/drawing/2014/main" id="{D3FE69B7-F416-B4BC-AF16-3BFCCDE0D215}"/>
                </a:ext>
              </a:extLst>
            </p:cNvPr>
            <p:cNvSpPr/>
            <p:nvPr/>
          </p:nvSpPr>
          <p:spPr>
            <a:xfrm>
              <a:off x="6196400" y="3607775"/>
              <a:ext cx="3350" cy="3400"/>
            </a:xfrm>
            <a:custGeom>
              <a:avLst/>
              <a:gdLst/>
              <a:ahLst/>
              <a:cxnLst/>
              <a:rect l="l" t="t" r="r" b="b"/>
              <a:pathLst>
                <a:path w="134" h="136" extrusionOk="0">
                  <a:moveTo>
                    <a:pt x="83" y="0"/>
                  </a:moveTo>
                  <a:cubicBezTo>
                    <a:pt x="67" y="0"/>
                    <a:pt x="50" y="0"/>
                    <a:pt x="34" y="16"/>
                  </a:cubicBezTo>
                  <a:lnTo>
                    <a:pt x="16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0" y="116"/>
                  </a:lnTo>
                  <a:cubicBezTo>
                    <a:pt x="15" y="130"/>
                    <a:pt x="32" y="136"/>
                    <a:pt x="48" y="136"/>
                  </a:cubicBezTo>
                  <a:cubicBezTo>
                    <a:pt x="70" y="136"/>
                    <a:pt x="90" y="126"/>
                    <a:pt x="100" y="116"/>
                  </a:cubicBezTo>
                  <a:cubicBezTo>
                    <a:pt x="134" y="100"/>
                    <a:pt x="134" y="67"/>
                    <a:pt x="134" y="49"/>
                  </a:cubicBezTo>
                  <a:lnTo>
                    <a:pt x="134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497;p76">
              <a:extLst>
                <a:ext uri="{FF2B5EF4-FFF2-40B4-BE49-F238E27FC236}">
                  <a16:creationId xmlns:a16="http://schemas.microsoft.com/office/drawing/2014/main" id="{1F699CFE-9972-BE95-E4F3-81046EFECFFD}"/>
                </a:ext>
              </a:extLst>
            </p:cNvPr>
            <p:cNvSpPr/>
            <p:nvPr/>
          </p:nvSpPr>
          <p:spPr>
            <a:xfrm>
              <a:off x="6280175" y="36040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51"/>
                    <a:pt x="18" y="51"/>
                    <a:pt x="18" y="51"/>
                  </a:cubicBezTo>
                  <a:lnTo>
                    <a:pt x="51" y="51"/>
                  </a:lnTo>
                  <a:lnTo>
                    <a:pt x="67" y="18"/>
                  </a:lnTo>
                  <a:cubicBezTo>
                    <a:pt x="51" y="18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498;p76">
              <a:extLst>
                <a:ext uri="{FF2B5EF4-FFF2-40B4-BE49-F238E27FC236}">
                  <a16:creationId xmlns:a16="http://schemas.microsoft.com/office/drawing/2014/main" id="{15BC31E4-64FD-4B43-7DE1-511B4C14047A}"/>
                </a:ext>
              </a:extLst>
            </p:cNvPr>
            <p:cNvSpPr/>
            <p:nvPr/>
          </p:nvSpPr>
          <p:spPr>
            <a:xfrm>
              <a:off x="6180550" y="359192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7" y="50"/>
                    <a:pt x="17" y="50"/>
                  </a:cubicBezTo>
                  <a:cubicBezTo>
                    <a:pt x="34" y="50"/>
                    <a:pt x="50" y="34"/>
                    <a:pt x="50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499;p76">
              <a:extLst>
                <a:ext uri="{FF2B5EF4-FFF2-40B4-BE49-F238E27FC236}">
                  <a16:creationId xmlns:a16="http://schemas.microsoft.com/office/drawing/2014/main" id="{B0921F45-C3FF-10CB-9795-BC0362324FB3}"/>
                </a:ext>
              </a:extLst>
            </p:cNvPr>
            <p:cNvSpPr/>
            <p:nvPr/>
          </p:nvSpPr>
          <p:spPr>
            <a:xfrm>
              <a:off x="6216800" y="3635825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99" y="1"/>
                  </a:moveTo>
                  <a:cubicBezTo>
                    <a:pt x="82" y="1"/>
                    <a:pt x="65" y="5"/>
                    <a:pt x="51" y="12"/>
                  </a:cubicBezTo>
                  <a:lnTo>
                    <a:pt x="18" y="79"/>
                  </a:lnTo>
                  <a:cubicBezTo>
                    <a:pt x="1" y="128"/>
                    <a:pt x="18" y="179"/>
                    <a:pt x="34" y="179"/>
                  </a:cubicBezTo>
                  <a:cubicBezTo>
                    <a:pt x="48" y="192"/>
                    <a:pt x="73" y="216"/>
                    <a:pt x="108" y="216"/>
                  </a:cubicBezTo>
                  <a:cubicBezTo>
                    <a:pt x="116" y="216"/>
                    <a:pt x="125" y="215"/>
                    <a:pt x="134" y="212"/>
                  </a:cubicBezTo>
                  <a:lnTo>
                    <a:pt x="151" y="195"/>
                  </a:lnTo>
                  <a:cubicBezTo>
                    <a:pt x="167" y="195"/>
                    <a:pt x="167" y="179"/>
                    <a:pt x="185" y="179"/>
                  </a:cubicBezTo>
                  <a:cubicBezTo>
                    <a:pt x="218" y="145"/>
                    <a:pt x="218" y="95"/>
                    <a:pt x="201" y="61"/>
                  </a:cubicBezTo>
                  <a:lnTo>
                    <a:pt x="167" y="28"/>
                  </a:lnTo>
                  <a:cubicBezTo>
                    <a:pt x="148" y="9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500;p76">
              <a:extLst>
                <a:ext uri="{FF2B5EF4-FFF2-40B4-BE49-F238E27FC236}">
                  <a16:creationId xmlns:a16="http://schemas.microsoft.com/office/drawing/2014/main" id="{94202750-6EEB-442D-DC16-37C68520B598}"/>
                </a:ext>
              </a:extLst>
            </p:cNvPr>
            <p:cNvSpPr/>
            <p:nvPr/>
          </p:nvSpPr>
          <p:spPr>
            <a:xfrm>
              <a:off x="6185550" y="3609425"/>
              <a:ext cx="2925" cy="2525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50" y="1"/>
                  </a:moveTo>
                  <a:lnTo>
                    <a:pt x="34" y="34"/>
                  </a:lnTo>
                  <a:lnTo>
                    <a:pt x="1" y="50"/>
                  </a:lnTo>
                  <a:lnTo>
                    <a:pt x="1" y="68"/>
                  </a:lnTo>
                  <a:lnTo>
                    <a:pt x="34" y="84"/>
                  </a:lnTo>
                  <a:lnTo>
                    <a:pt x="50" y="101"/>
                  </a:lnTo>
                  <a:lnTo>
                    <a:pt x="83" y="84"/>
                  </a:lnTo>
                  <a:cubicBezTo>
                    <a:pt x="117" y="68"/>
                    <a:pt x="117" y="34"/>
                    <a:pt x="117" y="1"/>
                  </a:cubicBezTo>
                  <a:lnTo>
                    <a:pt x="117" y="1"/>
                  </a:lnTo>
                  <a:lnTo>
                    <a:pt x="83" y="17"/>
                  </a:lnTo>
                  <a:lnTo>
                    <a:pt x="67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501;p76">
              <a:extLst>
                <a:ext uri="{FF2B5EF4-FFF2-40B4-BE49-F238E27FC236}">
                  <a16:creationId xmlns:a16="http://schemas.microsoft.com/office/drawing/2014/main" id="{312BA50E-22E1-26B2-DCE5-03570AE1982F}"/>
                </a:ext>
              </a:extLst>
            </p:cNvPr>
            <p:cNvSpPr/>
            <p:nvPr/>
          </p:nvSpPr>
          <p:spPr>
            <a:xfrm>
              <a:off x="6211400" y="3642350"/>
              <a:ext cx="6275" cy="6125"/>
            </a:xfrm>
            <a:custGeom>
              <a:avLst/>
              <a:gdLst/>
              <a:ahLst/>
              <a:cxnLst/>
              <a:rect l="l" t="t" r="r" b="b"/>
              <a:pathLst>
                <a:path w="251" h="245" extrusionOk="0">
                  <a:moveTo>
                    <a:pt x="134" y="0"/>
                  </a:moveTo>
                  <a:cubicBezTo>
                    <a:pt x="117" y="0"/>
                    <a:pt x="83" y="0"/>
                    <a:pt x="34" y="34"/>
                  </a:cubicBezTo>
                  <a:lnTo>
                    <a:pt x="17" y="51"/>
                  </a:lnTo>
                  <a:cubicBezTo>
                    <a:pt x="1" y="84"/>
                    <a:pt x="1" y="151"/>
                    <a:pt x="34" y="185"/>
                  </a:cubicBezTo>
                  <a:cubicBezTo>
                    <a:pt x="50" y="185"/>
                    <a:pt x="67" y="185"/>
                    <a:pt x="83" y="201"/>
                  </a:cubicBezTo>
                  <a:cubicBezTo>
                    <a:pt x="115" y="233"/>
                    <a:pt x="147" y="244"/>
                    <a:pt x="170" y="244"/>
                  </a:cubicBezTo>
                  <a:cubicBezTo>
                    <a:pt x="184" y="244"/>
                    <a:pt x="194" y="240"/>
                    <a:pt x="201" y="234"/>
                  </a:cubicBezTo>
                  <a:lnTo>
                    <a:pt x="250" y="185"/>
                  </a:lnTo>
                  <a:lnTo>
                    <a:pt x="250" y="167"/>
                  </a:lnTo>
                  <a:lnTo>
                    <a:pt x="250" y="118"/>
                  </a:lnTo>
                  <a:cubicBezTo>
                    <a:pt x="250" y="118"/>
                    <a:pt x="250" y="84"/>
                    <a:pt x="234" y="67"/>
                  </a:cubicBezTo>
                  <a:lnTo>
                    <a:pt x="183" y="51"/>
                  </a:lnTo>
                  <a:cubicBezTo>
                    <a:pt x="183" y="34"/>
                    <a:pt x="167" y="18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502;p76">
              <a:extLst>
                <a:ext uri="{FF2B5EF4-FFF2-40B4-BE49-F238E27FC236}">
                  <a16:creationId xmlns:a16="http://schemas.microsoft.com/office/drawing/2014/main" id="{31857BBF-B55A-CFAE-4D5F-B011184956B6}"/>
                </a:ext>
              </a:extLst>
            </p:cNvPr>
            <p:cNvSpPr/>
            <p:nvPr/>
          </p:nvSpPr>
          <p:spPr>
            <a:xfrm>
              <a:off x="6190125" y="3617075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58" y="1"/>
                  </a:moveTo>
                  <a:cubicBezTo>
                    <a:pt x="45" y="1"/>
                    <a:pt x="32" y="4"/>
                    <a:pt x="18" y="11"/>
                  </a:cubicBezTo>
                  <a:lnTo>
                    <a:pt x="1" y="44"/>
                  </a:lnTo>
                  <a:lnTo>
                    <a:pt x="1" y="62"/>
                  </a:lnTo>
                  <a:lnTo>
                    <a:pt x="1" y="78"/>
                  </a:lnTo>
                  <a:cubicBezTo>
                    <a:pt x="1" y="78"/>
                    <a:pt x="1" y="95"/>
                    <a:pt x="18" y="111"/>
                  </a:cubicBezTo>
                  <a:lnTo>
                    <a:pt x="34" y="128"/>
                  </a:lnTo>
                  <a:lnTo>
                    <a:pt x="85" y="128"/>
                  </a:lnTo>
                  <a:lnTo>
                    <a:pt x="101" y="111"/>
                  </a:lnTo>
                  <a:cubicBezTo>
                    <a:pt x="134" y="95"/>
                    <a:pt x="134" y="44"/>
                    <a:pt x="101" y="28"/>
                  </a:cubicBezTo>
                  <a:cubicBezTo>
                    <a:pt x="91" y="9"/>
                    <a:pt x="76" y="1"/>
                    <a:pt x="5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503;p76">
              <a:extLst>
                <a:ext uri="{FF2B5EF4-FFF2-40B4-BE49-F238E27FC236}">
                  <a16:creationId xmlns:a16="http://schemas.microsoft.com/office/drawing/2014/main" id="{06DBA5F2-D4D2-8EA5-B36B-2224FA83D0A3}"/>
                </a:ext>
              </a:extLst>
            </p:cNvPr>
            <p:cNvSpPr/>
            <p:nvPr/>
          </p:nvSpPr>
          <p:spPr>
            <a:xfrm>
              <a:off x="6233475" y="3666950"/>
              <a:ext cx="7125" cy="5875"/>
            </a:xfrm>
            <a:custGeom>
              <a:avLst/>
              <a:gdLst/>
              <a:ahLst/>
              <a:cxnLst/>
              <a:rect l="l" t="t" r="r" b="b"/>
              <a:pathLst>
                <a:path w="285" h="235" extrusionOk="0">
                  <a:moveTo>
                    <a:pt x="201" y="1"/>
                  </a:moveTo>
                  <a:cubicBezTo>
                    <a:pt x="167" y="1"/>
                    <a:pt x="151" y="1"/>
                    <a:pt x="134" y="17"/>
                  </a:cubicBezTo>
                  <a:lnTo>
                    <a:pt x="134" y="34"/>
                  </a:lnTo>
                  <a:lnTo>
                    <a:pt x="118" y="50"/>
                  </a:lnTo>
                  <a:lnTo>
                    <a:pt x="118" y="101"/>
                  </a:lnTo>
                  <a:cubicBezTo>
                    <a:pt x="118" y="101"/>
                    <a:pt x="101" y="84"/>
                    <a:pt x="85" y="84"/>
                  </a:cubicBezTo>
                  <a:cubicBezTo>
                    <a:pt x="67" y="84"/>
                    <a:pt x="51" y="84"/>
                    <a:pt x="34" y="101"/>
                  </a:cubicBezTo>
                  <a:cubicBezTo>
                    <a:pt x="18" y="117"/>
                    <a:pt x="1" y="134"/>
                    <a:pt x="1" y="168"/>
                  </a:cubicBezTo>
                  <a:cubicBezTo>
                    <a:pt x="1" y="184"/>
                    <a:pt x="18" y="201"/>
                    <a:pt x="34" y="217"/>
                  </a:cubicBezTo>
                  <a:lnTo>
                    <a:pt x="51" y="234"/>
                  </a:lnTo>
                  <a:cubicBezTo>
                    <a:pt x="85" y="234"/>
                    <a:pt x="101" y="217"/>
                    <a:pt x="118" y="217"/>
                  </a:cubicBezTo>
                  <a:lnTo>
                    <a:pt x="118" y="184"/>
                  </a:lnTo>
                  <a:lnTo>
                    <a:pt x="134" y="168"/>
                  </a:lnTo>
                  <a:lnTo>
                    <a:pt x="134" y="150"/>
                  </a:lnTo>
                  <a:lnTo>
                    <a:pt x="151" y="150"/>
                  </a:lnTo>
                  <a:lnTo>
                    <a:pt x="151" y="168"/>
                  </a:lnTo>
                  <a:lnTo>
                    <a:pt x="201" y="168"/>
                  </a:lnTo>
                  <a:lnTo>
                    <a:pt x="234" y="184"/>
                  </a:lnTo>
                  <a:cubicBezTo>
                    <a:pt x="234" y="168"/>
                    <a:pt x="251" y="168"/>
                    <a:pt x="251" y="168"/>
                  </a:cubicBezTo>
                  <a:lnTo>
                    <a:pt x="285" y="150"/>
                  </a:lnTo>
                  <a:lnTo>
                    <a:pt x="285" y="117"/>
                  </a:lnTo>
                  <a:lnTo>
                    <a:pt x="285" y="84"/>
                  </a:lnTo>
                  <a:lnTo>
                    <a:pt x="285" y="68"/>
                  </a:lnTo>
                  <a:cubicBezTo>
                    <a:pt x="285" y="50"/>
                    <a:pt x="267" y="34"/>
                    <a:pt x="251" y="17"/>
                  </a:cubicBezTo>
                  <a:cubicBezTo>
                    <a:pt x="234" y="1"/>
                    <a:pt x="218" y="1"/>
                    <a:pt x="2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504;p76">
              <a:extLst>
                <a:ext uri="{FF2B5EF4-FFF2-40B4-BE49-F238E27FC236}">
                  <a16:creationId xmlns:a16="http://schemas.microsoft.com/office/drawing/2014/main" id="{F5A1490B-AFF5-44B0-D086-9E9B7FA05FF7}"/>
                </a:ext>
              </a:extLst>
            </p:cNvPr>
            <p:cNvSpPr/>
            <p:nvPr/>
          </p:nvSpPr>
          <p:spPr>
            <a:xfrm>
              <a:off x="6230150" y="3703650"/>
              <a:ext cx="1675" cy="2075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18" y="0"/>
                  </a:moveTo>
                  <a:lnTo>
                    <a:pt x="0" y="16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34" y="83"/>
                  </a:lnTo>
                  <a:lnTo>
                    <a:pt x="34" y="67"/>
                  </a:lnTo>
                  <a:cubicBezTo>
                    <a:pt x="34" y="67"/>
                    <a:pt x="51" y="67"/>
                    <a:pt x="67" y="50"/>
                  </a:cubicBezTo>
                  <a:lnTo>
                    <a:pt x="51" y="34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505;p76">
              <a:extLst>
                <a:ext uri="{FF2B5EF4-FFF2-40B4-BE49-F238E27FC236}">
                  <a16:creationId xmlns:a16="http://schemas.microsoft.com/office/drawing/2014/main" id="{8EFB3226-9FF3-5EF8-7885-CA777E098B54}"/>
                </a:ext>
              </a:extLst>
            </p:cNvPr>
            <p:cNvSpPr/>
            <p:nvPr/>
          </p:nvSpPr>
          <p:spPr>
            <a:xfrm>
              <a:off x="6240975" y="36686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2" y="1"/>
                  </a:moveTo>
                  <a:lnTo>
                    <a:pt x="34" y="17"/>
                  </a:lnTo>
                  <a:lnTo>
                    <a:pt x="18" y="17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52" y="134"/>
                  </a:lnTo>
                  <a:lnTo>
                    <a:pt x="101" y="134"/>
                  </a:lnTo>
                  <a:lnTo>
                    <a:pt x="118" y="117"/>
                  </a:lnTo>
                  <a:lnTo>
                    <a:pt x="134" y="101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506;p76">
              <a:extLst>
                <a:ext uri="{FF2B5EF4-FFF2-40B4-BE49-F238E27FC236}">
                  <a16:creationId xmlns:a16="http://schemas.microsoft.com/office/drawing/2014/main" id="{C5C33AB2-4B20-873A-261B-A1973BC8100C}"/>
                </a:ext>
              </a:extLst>
            </p:cNvPr>
            <p:cNvSpPr/>
            <p:nvPr/>
          </p:nvSpPr>
          <p:spPr>
            <a:xfrm>
              <a:off x="6198475" y="36181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33" y="0"/>
                  </a:moveTo>
                  <a:cubicBezTo>
                    <a:pt x="100" y="0"/>
                    <a:pt x="67" y="0"/>
                    <a:pt x="33" y="18"/>
                  </a:cubicBezTo>
                  <a:cubicBezTo>
                    <a:pt x="0" y="51"/>
                    <a:pt x="0" y="67"/>
                    <a:pt x="0" y="100"/>
                  </a:cubicBezTo>
                  <a:cubicBezTo>
                    <a:pt x="0" y="134"/>
                    <a:pt x="17" y="167"/>
                    <a:pt x="33" y="184"/>
                  </a:cubicBezTo>
                  <a:lnTo>
                    <a:pt x="67" y="200"/>
                  </a:lnTo>
                  <a:lnTo>
                    <a:pt x="100" y="200"/>
                  </a:lnTo>
                  <a:cubicBezTo>
                    <a:pt x="117" y="200"/>
                    <a:pt x="133" y="184"/>
                    <a:pt x="167" y="167"/>
                  </a:cubicBezTo>
                  <a:lnTo>
                    <a:pt x="184" y="134"/>
                  </a:lnTo>
                  <a:lnTo>
                    <a:pt x="200" y="118"/>
                  </a:lnTo>
                  <a:lnTo>
                    <a:pt x="200" y="84"/>
                  </a:lnTo>
                  <a:cubicBezTo>
                    <a:pt x="184" y="51"/>
                    <a:pt x="167" y="18"/>
                    <a:pt x="1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507;p76">
              <a:extLst>
                <a:ext uri="{FF2B5EF4-FFF2-40B4-BE49-F238E27FC236}">
                  <a16:creationId xmlns:a16="http://schemas.microsoft.com/office/drawing/2014/main" id="{71AFD36B-C5E3-31DF-E36D-9E577F78C23B}"/>
                </a:ext>
              </a:extLst>
            </p:cNvPr>
            <p:cNvSpPr/>
            <p:nvPr/>
          </p:nvSpPr>
          <p:spPr>
            <a:xfrm>
              <a:off x="6220575" y="3648575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106" y="0"/>
                  </a:moveTo>
                  <a:cubicBezTo>
                    <a:pt x="92" y="0"/>
                    <a:pt x="79" y="2"/>
                    <a:pt x="67" y="2"/>
                  </a:cubicBezTo>
                  <a:lnTo>
                    <a:pt x="16" y="52"/>
                  </a:lnTo>
                  <a:lnTo>
                    <a:pt x="0" y="85"/>
                  </a:lnTo>
                  <a:cubicBezTo>
                    <a:pt x="0" y="136"/>
                    <a:pt x="16" y="169"/>
                    <a:pt x="50" y="202"/>
                  </a:cubicBezTo>
                  <a:lnTo>
                    <a:pt x="101" y="218"/>
                  </a:lnTo>
                  <a:lnTo>
                    <a:pt x="117" y="202"/>
                  </a:lnTo>
                  <a:lnTo>
                    <a:pt x="134" y="202"/>
                  </a:lnTo>
                  <a:lnTo>
                    <a:pt x="201" y="169"/>
                  </a:lnTo>
                  <a:lnTo>
                    <a:pt x="201" y="136"/>
                  </a:lnTo>
                  <a:lnTo>
                    <a:pt x="201" y="52"/>
                  </a:lnTo>
                  <a:cubicBezTo>
                    <a:pt x="167" y="8"/>
                    <a:pt x="134" y="0"/>
                    <a:pt x="10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508;p76">
              <a:extLst>
                <a:ext uri="{FF2B5EF4-FFF2-40B4-BE49-F238E27FC236}">
                  <a16:creationId xmlns:a16="http://schemas.microsoft.com/office/drawing/2014/main" id="{D18093BA-0F7C-5985-C5F6-52AE25A10CDB}"/>
                </a:ext>
              </a:extLst>
            </p:cNvPr>
            <p:cNvSpPr/>
            <p:nvPr/>
          </p:nvSpPr>
          <p:spPr>
            <a:xfrm>
              <a:off x="6202625" y="35773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8" y="18"/>
                    <a:pt x="1" y="18"/>
                    <a:pt x="1" y="34"/>
                  </a:cubicBezTo>
                  <a:cubicBezTo>
                    <a:pt x="1" y="51"/>
                    <a:pt x="1" y="51"/>
                    <a:pt x="18" y="67"/>
                  </a:cubicBezTo>
                  <a:lnTo>
                    <a:pt x="34" y="67"/>
                  </a:lnTo>
                  <a:lnTo>
                    <a:pt x="67" y="34"/>
                  </a:lnTo>
                  <a:lnTo>
                    <a:pt x="67" y="18"/>
                  </a:lnTo>
                  <a:cubicBezTo>
                    <a:pt x="51" y="0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509;p76">
              <a:extLst>
                <a:ext uri="{FF2B5EF4-FFF2-40B4-BE49-F238E27FC236}">
                  <a16:creationId xmlns:a16="http://schemas.microsoft.com/office/drawing/2014/main" id="{5D724E25-14A8-A60F-9FC6-2B9F51B3C6DB}"/>
                </a:ext>
              </a:extLst>
            </p:cNvPr>
            <p:cNvSpPr/>
            <p:nvPr/>
          </p:nvSpPr>
          <p:spPr>
            <a:xfrm>
              <a:off x="6251825" y="3648975"/>
              <a:ext cx="5450" cy="5075"/>
            </a:xfrm>
            <a:custGeom>
              <a:avLst/>
              <a:gdLst/>
              <a:ahLst/>
              <a:cxnLst/>
              <a:rect l="l" t="t" r="r" b="b"/>
              <a:pathLst>
                <a:path w="218" h="203" extrusionOk="0">
                  <a:moveTo>
                    <a:pt x="167" y="20"/>
                  </a:moveTo>
                  <a:lnTo>
                    <a:pt x="167" y="20"/>
                  </a:lnTo>
                  <a:cubicBezTo>
                    <a:pt x="184" y="20"/>
                    <a:pt x="184" y="36"/>
                    <a:pt x="184" y="36"/>
                  </a:cubicBezTo>
                  <a:lnTo>
                    <a:pt x="167" y="20"/>
                  </a:lnTo>
                  <a:close/>
                  <a:moveTo>
                    <a:pt x="126" y="0"/>
                  </a:moveTo>
                  <a:cubicBezTo>
                    <a:pt x="113" y="0"/>
                    <a:pt x="99" y="5"/>
                    <a:pt x="84" y="20"/>
                  </a:cubicBezTo>
                  <a:cubicBezTo>
                    <a:pt x="51" y="20"/>
                    <a:pt x="34" y="20"/>
                    <a:pt x="34" y="36"/>
                  </a:cubicBezTo>
                  <a:cubicBezTo>
                    <a:pt x="18" y="53"/>
                    <a:pt x="0" y="69"/>
                    <a:pt x="0" y="86"/>
                  </a:cubicBezTo>
                  <a:cubicBezTo>
                    <a:pt x="0" y="86"/>
                    <a:pt x="18" y="102"/>
                    <a:pt x="18" y="120"/>
                  </a:cubicBezTo>
                  <a:cubicBezTo>
                    <a:pt x="18" y="136"/>
                    <a:pt x="18" y="169"/>
                    <a:pt x="34" y="186"/>
                  </a:cubicBezTo>
                  <a:lnTo>
                    <a:pt x="51" y="202"/>
                  </a:lnTo>
                  <a:lnTo>
                    <a:pt x="100" y="202"/>
                  </a:lnTo>
                  <a:cubicBezTo>
                    <a:pt x="118" y="186"/>
                    <a:pt x="134" y="186"/>
                    <a:pt x="134" y="186"/>
                  </a:cubicBezTo>
                  <a:lnTo>
                    <a:pt x="151" y="169"/>
                  </a:lnTo>
                  <a:lnTo>
                    <a:pt x="167" y="136"/>
                  </a:lnTo>
                  <a:cubicBezTo>
                    <a:pt x="184" y="136"/>
                    <a:pt x="200" y="136"/>
                    <a:pt x="200" y="120"/>
                  </a:cubicBezTo>
                  <a:lnTo>
                    <a:pt x="218" y="102"/>
                  </a:lnTo>
                  <a:lnTo>
                    <a:pt x="218" y="86"/>
                  </a:lnTo>
                  <a:lnTo>
                    <a:pt x="218" y="53"/>
                  </a:lnTo>
                  <a:cubicBezTo>
                    <a:pt x="218" y="53"/>
                    <a:pt x="200" y="20"/>
                    <a:pt x="167" y="20"/>
                  </a:cubicBezTo>
                  <a:cubicBezTo>
                    <a:pt x="158" y="10"/>
                    <a:pt x="143" y="0"/>
                    <a:pt x="12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510;p76">
              <a:extLst>
                <a:ext uri="{FF2B5EF4-FFF2-40B4-BE49-F238E27FC236}">
                  <a16:creationId xmlns:a16="http://schemas.microsoft.com/office/drawing/2014/main" id="{3F598DD0-C7F7-9D6D-C5F7-B37CE7B26B72}"/>
                </a:ext>
              </a:extLst>
            </p:cNvPr>
            <p:cNvSpPr/>
            <p:nvPr/>
          </p:nvSpPr>
          <p:spPr>
            <a:xfrm>
              <a:off x="6225575" y="3584825"/>
              <a:ext cx="1250" cy="1475"/>
            </a:xfrm>
            <a:custGeom>
              <a:avLst/>
              <a:gdLst/>
              <a:ahLst/>
              <a:cxnLst/>
              <a:rect l="l" t="t" r="r" b="b"/>
              <a:pathLst>
                <a:path w="50" h="59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7" y="51"/>
                  </a:cubicBezTo>
                  <a:cubicBezTo>
                    <a:pt x="17" y="51"/>
                    <a:pt x="24" y="58"/>
                    <a:pt x="34" y="58"/>
                  </a:cubicBezTo>
                  <a:cubicBezTo>
                    <a:pt x="39" y="58"/>
                    <a:pt x="45" y="56"/>
                    <a:pt x="50" y="51"/>
                  </a:cubicBezTo>
                  <a:lnTo>
                    <a:pt x="34" y="18"/>
                  </a:lnTo>
                  <a:lnTo>
                    <a:pt x="50" y="34"/>
                  </a:lnTo>
                  <a:lnTo>
                    <a:pt x="50" y="18"/>
                  </a:lnTo>
                  <a:cubicBezTo>
                    <a:pt x="50" y="18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511;p76">
              <a:extLst>
                <a:ext uri="{FF2B5EF4-FFF2-40B4-BE49-F238E27FC236}">
                  <a16:creationId xmlns:a16="http://schemas.microsoft.com/office/drawing/2014/main" id="{CF3875B6-0580-7F59-E8B2-2000B822D827}"/>
                </a:ext>
              </a:extLst>
            </p:cNvPr>
            <p:cNvSpPr/>
            <p:nvPr/>
          </p:nvSpPr>
          <p:spPr>
            <a:xfrm>
              <a:off x="6261825" y="36269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1" y="16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8" y="100"/>
                  </a:lnTo>
                  <a:lnTo>
                    <a:pt x="34" y="116"/>
                  </a:lnTo>
                  <a:lnTo>
                    <a:pt x="85" y="116"/>
                  </a:lnTo>
                  <a:lnTo>
                    <a:pt x="101" y="100"/>
                  </a:lnTo>
                  <a:cubicBezTo>
                    <a:pt x="134" y="83"/>
                    <a:pt x="118" y="50"/>
                    <a:pt x="118" y="1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512;p76">
              <a:extLst>
                <a:ext uri="{FF2B5EF4-FFF2-40B4-BE49-F238E27FC236}">
                  <a16:creationId xmlns:a16="http://schemas.microsoft.com/office/drawing/2014/main" id="{9AB578FF-E14A-D0A4-7DA4-6FC379695614}"/>
                </a:ext>
              </a:extLst>
            </p:cNvPr>
            <p:cNvSpPr/>
            <p:nvPr/>
          </p:nvSpPr>
          <p:spPr>
            <a:xfrm>
              <a:off x="6238475" y="360692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34" y="1"/>
                  </a:moveTo>
                  <a:cubicBezTo>
                    <a:pt x="1" y="34"/>
                    <a:pt x="1" y="50"/>
                    <a:pt x="1" y="67"/>
                  </a:cubicBezTo>
                  <a:cubicBezTo>
                    <a:pt x="1" y="83"/>
                    <a:pt x="1" y="101"/>
                    <a:pt x="18" y="117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101" y="117"/>
                  </a:lnTo>
                  <a:cubicBezTo>
                    <a:pt x="134" y="83"/>
                    <a:pt x="118" y="50"/>
                    <a:pt x="118" y="3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513;p76">
              <a:extLst>
                <a:ext uri="{FF2B5EF4-FFF2-40B4-BE49-F238E27FC236}">
                  <a16:creationId xmlns:a16="http://schemas.microsoft.com/office/drawing/2014/main" id="{B9130BC1-0CEB-AF38-8D8B-B35E1D37D2D6}"/>
                </a:ext>
              </a:extLst>
            </p:cNvPr>
            <p:cNvSpPr/>
            <p:nvPr/>
          </p:nvSpPr>
          <p:spPr>
            <a:xfrm>
              <a:off x="6237250" y="36006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67" y="1"/>
                  </a:moveTo>
                  <a:cubicBezTo>
                    <a:pt x="67" y="1"/>
                    <a:pt x="50" y="1"/>
                    <a:pt x="34" y="18"/>
                  </a:cubicBezTo>
                  <a:lnTo>
                    <a:pt x="16" y="18"/>
                  </a:lnTo>
                  <a:lnTo>
                    <a:pt x="0" y="34"/>
                  </a:lnTo>
                  <a:lnTo>
                    <a:pt x="0" y="52"/>
                  </a:lnTo>
                  <a:cubicBezTo>
                    <a:pt x="0" y="85"/>
                    <a:pt x="0" y="101"/>
                    <a:pt x="16" y="118"/>
                  </a:cubicBezTo>
                  <a:cubicBezTo>
                    <a:pt x="33" y="126"/>
                    <a:pt x="50" y="130"/>
                    <a:pt x="62" y="130"/>
                  </a:cubicBezTo>
                  <a:cubicBezTo>
                    <a:pt x="75" y="130"/>
                    <a:pt x="83" y="126"/>
                    <a:pt x="83" y="118"/>
                  </a:cubicBezTo>
                  <a:lnTo>
                    <a:pt x="116" y="101"/>
                  </a:lnTo>
                  <a:lnTo>
                    <a:pt x="134" y="85"/>
                  </a:lnTo>
                  <a:lnTo>
                    <a:pt x="134" y="68"/>
                  </a:lnTo>
                  <a:cubicBezTo>
                    <a:pt x="134" y="52"/>
                    <a:pt x="134" y="52"/>
                    <a:pt x="116" y="34"/>
                  </a:cubicBezTo>
                  <a:lnTo>
                    <a:pt x="100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514;p76">
              <a:extLst>
                <a:ext uri="{FF2B5EF4-FFF2-40B4-BE49-F238E27FC236}">
                  <a16:creationId xmlns:a16="http://schemas.microsoft.com/office/drawing/2014/main" id="{17B88D7B-98AD-EA6A-AAEA-CF5534C42C7B}"/>
                </a:ext>
              </a:extLst>
            </p:cNvPr>
            <p:cNvSpPr/>
            <p:nvPr/>
          </p:nvSpPr>
          <p:spPr>
            <a:xfrm>
              <a:off x="6256825" y="3611325"/>
              <a:ext cx="3350" cy="3525"/>
            </a:xfrm>
            <a:custGeom>
              <a:avLst/>
              <a:gdLst/>
              <a:ahLst/>
              <a:cxnLst/>
              <a:rect l="l" t="t" r="r" b="b"/>
              <a:pathLst>
                <a:path w="134" h="141" extrusionOk="0">
                  <a:moveTo>
                    <a:pt x="51" y="0"/>
                  </a:moveTo>
                  <a:cubicBezTo>
                    <a:pt x="40" y="0"/>
                    <a:pt x="28" y="8"/>
                    <a:pt x="18" y="8"/>
                  </a:cubicBezTo>
                  <a:lnTo>
                    <a:pt x="0" y="41"/>
                  </a:lnTo>
                  <a:lnTo>
                    <a:pt x="0" y="74"/>
                  </a:lnTo>
                  <a:lnTo>
                    <a:pt x="18" y="108"/>
                  </a:lnTo>
                  <a:cubicBezTo>
                    <a:pt x="34" y="141"/>
                    <a:pt x="67" y="141"/>
                    <a:pt x="101" y="141"/>
                  </a:cubicBezTo>
                  <a:lnTo>
                    <a:pt x="134" y="108"/>
                  </a:lnTo>
                  <a:lnTo>
                    <a:pt x="118" y="74"/>
                  </a:lnTo>
                  <a:lnTo>
                    <a:pt x="118" y="41"/>
                  </a:lnTo>
                  <a:cubicBezTo>
                    <a:pt x="118" y="41"/>
                    <a:pt x="101" y="8"/>
                    <a:pt x="67" y="8"/>
                  </a:cubicBezTo>
                  <a:cubicBezTo>
                    <a:pt x="62" y="2"/>
                    <a:pt x="56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515;p76">
              <a:extLst>
                <a:ext uri="{FF2B5EF4-FFF2-40B4-BE49-F238E27FC236}">
                  <a16:creationId xmlns:a16="http://schemas.microsoft.com/office/drawing/2014/main" id="{F5E6E52E-5CF6-86D5-FA45-A7335D67F53E}"/>
                </a:ext>
              </a:extLst>
            </p:cNvPr>
            <p:cNvSpPr/>
            <p:nvPr/>
          </p:nvSpPr>
          <p:spPr>
            <a:xfrm>
              <a:off x="6223900" y="3607325"/>
              <a:ext cx="6700" cy="5475"/>
            </a:xfrm>
            <a:custGeom>
              <a:avLst/>
              <a:gdLst/>
              <a:ahLst/>
              <a:cxnLst/>
              <a:rect l="l" t="t" r="r" b="b"/>
              <a:pathLst>
                <a:path w="268" h="219" extrusionOk="0">
                  <a:moveTo>
                    <a:pt x="150" y="1"/>
                  </a:moveTo>
                  <a:cubicBezTo>
                    <a:pt x="134" y="1"/>
                    <a:pt x="84" y="1"/>
                    <a:pt x="34" y="34"/>
                  </a:cubicBezTo>
                  <a:cubicBezTo>
                    <a:pt x="34" y="51"/>
                    <a:pt x="17" y="51"/>
                    <a:pt x="17" y="67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" y="168"/>
                  </a:lnTo>
                  <a:cubicBezTo>
                    <a:pt x="17" y="185"/>
                    <a:pt x="50" y="201"/>
                    <a:pt x="68" y="218"/>
                  </a:cubicBezTo>
                  <a:cubicBezTo>
                    <a:pt x="117" y="218"/>
                    <a:pt x="150" y="218"/>
                    <a:pt x="168" y="201"/>
                  </a:cubicBezTo>
                  <a:lnTo>
                    <a:pt x="217" y="185"/>
                  </a:lnTo>
                  <a:cubicBezTo>
                    <a:pt x="268" y="134"/>
                    <a:pt x="250" y="85"/>
                    <a:pt x="234" y="51"/>
                  </a:cubicBezTo>
                  <a:lnTo>
                    <a:pt x="201" y="18"/>
                  </a:lnTo>
                  <a:lnTo>
                    <a:pt x="184" y="1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516;p76">
              <a:extLst>
                <a:ext uri="{FF2B5EF4-FFF2-40B4-BE49-F238E27FC236}">
                  <a16:creationId xmlns:a16="http://schemas.microsoft.com/office/drawing/2014/main" id="{92B30F8A-FD0C-AB6C-4747-786D38FDE446}"/>
                </a:ext>
              </a:extLst>
            </p:cNvPr>
            <p:cNvSpPr/>
            <p:nvPr/>
          </p:nvSpPr>
          <p:spPr>
            <a:xfrm>
              <a:off x="6214750" y="3595650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16" y="1"/>
                  </a:moveTo>
                  <a:lnTo>
                    <a:pt x="0" y="68"/>
                  </a:lnTo>
                  <a:lnTo>
                    <a:pt x="16" y="85"/>
                  </a:lnTo>
                  <a:lnTo>
                    <a:pt x="33" y="85"/>
                  </a:lnTo>
                  <a:cubicBezTo>
                    <a:pt x="49" y="85"/>
                    <a:pt x="67" y="68"/>
                    <a:pt x="83" y="68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517;p76">
              <a:extLst>
                <a:ext uri="{FF2B5EF4-FFF2-40B4-BE49-F238E27FC236}">
                  <a16:creationId xmlns:a16="http://schemas.microsoft.com/office/drawing/2014/main" id="{F4D72177-FA3F-E174-3FCA-863D552E883A}"/>
                </a:ext>
              </a:extLst>
            </p:cNvPr>
            <p:cNvSpPr/>
            <p:nvPr/>
          </p:nvSpPr>
          <p:spPr>
            <a:xfrm>
              <a:off x="6140100" y="3644450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8" y="0"/>
                  </a:moveTo>
                  <a:lnTo>
                    <a:pt x="1" y="16"/>
                  </a:lnTo>
                  <a:cubicBezTo>
                    <a:pt x="1" y="16"/>
                    <a:pt x="1" y="34"/>
                    <a:pt x="18" y="34"/>
                  </a:cubicBezTo>
                  <a:lnTo>
                    <a:pt x="51" y="34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518;p76">
              <a:extLst>
                <a:ext uri="{FF2B5EF4-FFF2-40B4-BE49-F238E27FC236}">
                  <a16:creationId xmlns:a16="http://schemas.microsoft.com/office/drawing/2014/main" id="{899F6EDA-9E53-8F0B-0B24-AB1B43EDAA2B}"/>
                </a:ext>
              </a:extLst>
            </p:cNvPr>
            <p:cNvSpPr/>
            <p:nvPr/>
          </p:nvSpPr>
          <p:spPr>
            <a:xfrm>
              <a:off x="6273925" y="3630675"/>
              <a:ext cx="3375" cy="3800"/>
            </a:xfrm>
            <a:custGeom>
              <a:avLst/>
              <a:gdLst/>
              <a:ahLst/>
              <a:cxnLst/>
              <a:rect l="l" t="t" r="r" b="b"/>
              <a:pathLst>
                <a:path w="135" h="152" extrusionOk="0">
                  <a:moveTo>
                    <a:pt x="68" y="1"/>
                  </a:moveTo>
                  <a:lnTo>
                    <a:pt x="34" y="18"/>
                  </a:lnTo>
                  <a:cubicBezTo>
                    <a:pt x="17" y="34"/>
                    <a:pt x="1" y="67"/>
                    <a:pt x="34" y="118"/>
                  </a:cubicBezTo>
                  <a:lnTo>
                    <a:pt x="50" y="134"/>
                  </a:lnTo>
                  <a:lnTo>
                    <a:pt x="68" y="151"/>
                  </a:lnTo>
                  <a:lnTo>
                    <a:pt x="117" y="134"/>
                  </a:lnTo>
                  <a:cubicBezTo>
                    <a:pt x="134" y="118"/>
                    <a:pt x="134" y="101"/>
                    <a:pt x="134" y="85"/>
                  </a:cubicBezTo>
                  <a:cubicBezTo>
                    <a:pt x="134" y="51"/>
                    <a:pt x="134" y="34"/>
                    <a:pt x="101" y="18"/>
                  </a:cubicBezTo>
                  <a:lnTo>
                    <a:pt x="84" y="1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519;p76">
              <a:extLst>
                <a:ext uri="{FF2B5EF4-FFF2-40B4-BE49-F238E27FC236}">
                  <a16:creationId xmlns:a16="http://schemas.microsoft.com/office/drawing/2014/main" id="{571FC26D-B295-A197-9B99-DD6FB7523254}"/>
                </a:ext>
              </a:extLst>
            </p:cNvPr>
            <p:cNvSpPr/>
            <p:nvPr/>
          </p:nvSpPr>
          <p:spPr>
            <a:xfrm>
              <a:off x="6219300" y="3595900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56" y="1"/>
                  </a:moveTo>
                  <a:cubicBezTo>
                    <a:pt x="40" y="1"/>
                    <a:pt x="29" y="8"/>
                    <a:pt x="18" y="8"/>
                  </a:cubicBezTo>
                  <a:cubicBezTo>
                    <a:pt x="1" y="24"/>
                    <a:pt x="1" y="42"/>
                    <a:pt x="1" y="75"/>
                  </a:cubicBezTo>
                  <a:cubicBezTo>
                    <a:pt x="1" y="91"/>
                    <a:pt x="18" y="108"/>
                    <a:pt x="34" y="124"/>
                  </a:cubicBezTo>
                  <a:lnTo>
                    <a:pt x="51" y="142"/>
                  </a:lnTo>
                  <a:lnTo>
                    <a:pt x="67" y="142"/>
                  </a:lnTo>
                  <a:lnTo>
                    <a:pt x="101" y="124"/>
                  </a:lnTo>
                  <a:lnTo>
                    <a:pt x="118" y="108"/>
                  </a:lnTo>
                  <a:lnTo>
                    <a:pt x="134" y="91"/>
                  </a:lnTo>
                  <a:lnTo>
                    <a:pt x="134" y="75"/>
                  </a:lnTo>
                  <a:lnTo>
                    <a:pt x="134" y="42"/>
                  </a:lnTo>
                  <a:cubicBezTo>
                    <a:pt x="118" y="8"/>
                    <a:pt x="85" y="8"/>
                    <a:pt x="85" y="8"/>
                  </a:cubicBezTo>
                  <a:cubicBezTo>
                    <a:pt x="74" y="2"/>
                    <a:pt x="64" y="1"/>
                    <a:pt x="5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520;p76">
              <a:extLst>
                <a:ext uri="{FF2B5EF4-FFF2-40B4-BE49-F238E27FC236}">
                  <a16:creationId xmlns:a16="http://schemas.microsoft.com/office/drawing/2014/main" id="{F7E53615-5D58-55CC-5A05-FAD70D965768}"/>
                </a:ext>
              </a:extLst>
            </p:cNvPr>
            <p:cNvSpPr/>
            <p:nvPr/>
          </p:nvSpPr>
          <p:spPr>
            <a:xfrm>
              <a:off x="6301850" y="36111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1"/>
                  </a:moveTo>
                  <a:cubicBezTo>
                    <a:pt x="34" y="1"/>
                    <a:pt x="18" y="1"/>
                    <a:pt x="18" y="17"/>
                  </a:cubicBezTo>
                  <a:cubicBezTo>
                    <a:pt x="0" y="17"/>
                    <a:pt x="0" y="34"/>
                    <a:pt x="0" y="34"/>
                  </a:cubicBezTo>
                  <a:lnTo>
                    <a:pt x="0" y="50"/>
                  </a:lnTo>
                  <a:cubicBezTo>
                    <a:pt x="0" y="67"/>
                    <a:pt x="18" y="67"/>
                    <a:pt x="18" y="67"/>
                  </a:cubicBezTo>
                  <a:cubicBezTo>
                    <a:pt x="51" y="67"/>
                    <a:pt x="67" y="50"/>
                    <a:pt x="67" y="34"/>
                  </a:cubicBezTo>
                  <a:lnTo>
                    <a:pt x="67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521;p76">
              <a:extLst>
                <a:ext uri="{FF2B5EF4-FFF2-40B4-BE49-F238E27FC236}">
                  <a16:creationId xmlns:a16="http://schemas.microsoft.com/office/drawing/2014/main" id="{E9213B8C-C5A7-6FFE-B01A-07BC1D653B59}"/>
                </a:ext>
              </a:extLst>
            </p:cNvPr>
            <p:cNvSpPr/>
            <p:nvPr/>
          </p:nvSpPr>
          <p:spPr>
            <a:xfrm>
              <a:off x="6263100" y="35473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4" y="1"/>
                  </a:moveTo>
                  <a:lnTo>
                    <a:pt x="16" y="18"/>
                  </a:lnTo>
                  <a:cubicBezTo>
                    <a:pt x="16" y="18"/>
                    <a:pt x="0" y="34"/>
                    <a:pt x="0" y="51"/>
                  </a:cubicBezTo>
                  <a:cubicBezTo>
                    <a:pt x="0" y="51"/>
                    <a:pt x="0" y="67"/>
                    <a:pt x="16" y="67"/>
                  </a:cubicBezTo>
                  <a:lnTo>
                    <a:pt x="34" y="67"/>
                  </a:lnTo>
                  <a:cubicBezTo>
                    <a:pt x="67" y="51"/>
                    <a:pt x="67" y="34"/>
                    <a:pt x="67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522;p76">
              <a:extLst>
                <a:ext uri="{FF2B5EF4-FFF2-40B4-BE49-F238E27FC236}">
                  <a16:creationId xmlns:a16="http://schemas.microsoft.com/office/drawing/2014/main" id="{D4BCD6D8-262E-874D-F511-12E7E4D08CE5}"/>
                </a:ext>
              </a:extLst>
            </p:cNvPr>
            <p:cNvSpPr/>
            <p:nvPr/>
          </p:nvSpPr>
          <p:spPr>
            <a:xfrm>
              <a:off x="6227250" y="3602325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83" y="1"/>
                  </a:moveTo>
                  <a:cubicBezTo>
                    <a:pt x="67" y="1"/>
                    <a:pt x="50" y="18"/>
                    <a:pt x="34" y="18"/>
                  </a:cubicBezTo>
                  <a:cubicBezTo>
                    <a:pt x="0" y="51"/>
                    <a:pt x="0" y="101"/>
                    <a:pt x="16" y="134"/>
                  </a:cubicBezTo>
                  <a:lnTo>
                    <a:pt x="50" y="134"/>
                  </a:lnTo>
                  <a:lnTo>
                    <a:pt x="67" y="151"/>
                  </a:lnTo>
                  <a:lnTo>
                    <a:pt x="100" y="134"/>
                  </a:lnTo>
                  <a:lnTo>
                    <a:pt x="134" y="118"/>
                  </a:lnTo>
                  <a:lnTo>
                    <a:pt x="134" y="85"/>
                  </a:lnTo>
                  <a:lnTo>
                    <a:pt x="150" y="67"/>
                  </a:lnTo>
                  <a:lnTo>
                    <a:pt x="134" y="51"/>
                  </a:lnTo>
                  <a:cubicBezTo>
                    <a:pt x="134" y="18"/>
                    <a:pt x="116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523;p76">
              <a:extLst>
                <a:ext uri="{FF2B5EF4-FFF2-40B4-BE49-F238E27FC236}">
                  <a16:creationId xmlns:a16="http://schemas.microsoft.com/office/drawing/2014/main" id="{5DD81D36-E6A9-CD5C-4556-68B71113A7B9}"/>
                </a:ext>
              </a:extLst>
            </p:cNvPr>
            <p:cNvSpPr/>
            <p:nvPr/>
          </p:nvSpPr>
          <p:spPr>
            <a:xfrm>
              <a:off x="6263925" y="3615675"/>
              <a:ext cx="4200" cy="3775"/>
            </a:xfrm>
            <a:custGeom>
              <a:avLst/>
              <a:gdLst/>
              <a:ahLst/>
              <a:cxnLst/>
              <a:rect l="l" t="t" r="r" b="b"/>
              <a:pathLst>
                <a:path w="168" h="151" extrusionOk="0">
                  <a:moveTo>
                    <a:pt x="101" y="0"/>
                  </a:moveTo>
                  <a:cubicBezTo>
                    <a:pt x="67" y="0"/>
                    <a:pt x="50" y="0"/>
                    <a:pt x="34" y="18"/>
                  </a:cubicBezTo>
                  <a:cubicBezTo>
                    <a:pt x="17" y="34"/>
                    <a:pt x="17" y="67"/>
                    <a:pt x="17" y="84"/>
                  </a:cubicBezTo>
                  <a:lnTo>
                    <a:pt x="1" y="100"/>
                  </a:lnTo>
                  <a:lnTo>
                    <a:pt x="34" y="134"/>
                  </a:lnTo>
                  <a:lnTo>
                    <a:pt x="50" y="151"/>
                  </a:lnTo>
                  <a:lnTo>
                    <a:pt x="83" y="151"/>
                  </a:lnTo>
                  <a:cubicBezTo>
                    <a:pt x="167" y="100"/>
                    <a:pt x="150" y="51"/>
                    <a:pt x="134" y="34"/>
                  </a:cubicBezTo>
                  <a:lnTo>
                    <a:pt x="134" y="34"/>
                  </a:lnTo>
                  <a:lnTo>
                    <a:pt x="101" y="51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524;p76">
              <a:extLst>
                <a:ext uri="{FF2B5EF4-FFF2-40B4-BE49-F238E27FC236}">
                  <a16:creationId xmlns:a16="http://schemas.microsoft.com/office/drawing/2014/main" id="{E90F8B49-2E1F-6199-1D12-172D12DB3695}"/>
                </a:ext>
              </a:extLst>
            </p:cNvPr>
            <p:cNvSpPr/>
            <p:nvPr/>
          </p:nvSpPr>
          <p:spPr>
            <a:xfrm>
              <a:off x="6259325" y="3607325"/>
              <a:ext cx="3350" cy="3250"/>
            </a:xfrm>
            <a:custGeom>
              <a:avLst/>
              <a:gdLst/>
              <a:ahLst/>
              <a:cxnLst/>
              <a:rect l="l" t="t" r="r" b="b"/>
              <a:pathLst>
                <a:path w="134" h="130" extrusionOk="0">
                  <a:moveTo>
                    <a:pt x="34" y="1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85"/>
                  </a:lnTo>
                  <a:cubicBezTo>
                    <a:pt x="1" y="97"/>
                    <a:pt x="20" y="129"/>
                    <a:pt x="51" y="129"/>
                  </a:cubicBezTo>
                  <a:cubicBezTo>
                    <a:pt x="61" y="129"/>
                    <a:pt x="72" y="126"/>
                    <a:pt x="85" y="118"/>
                  </a:cubicBezTo>
                  <a:lnTo>
                    <a:pt x="118" y="101"/>
                  </a:lnTo>
                  <a:lnTo>
                    <a:pt x="134" y="85"/>
                  </a:lnTo>
                  <a:lnTo>
                    <a:pt x="101" y="67"/>
                  </a:lnTo>
                  <a:lnTo>
                    <a:pt x="85" y="34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525;p76">
              <a:extLst>
                <a:ext uri="{FF2B5EF4-FFF2-40B4-BE49-F238E27FC236}">
                  <a16:creationId xmlns:a16="http://schemas.microsoft.com/office/drawing/2014/main" id="{3E75739D-2401-0F89-D3B8-F62AF6665319}"/>
                </a:ext>
              </a:extLst>
            </p:cNvPr>
            <p:cNvSpPr/>
            <p:nvPr/>
          </p:nvSpPr>
          <p:spPr>
            <a:xfrm>
              <a:off x="6246425" y="36373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83" y="0"/>
                  </a:moveTo>
                  <a:lnTo>
                    <a:pt x="34" y="34"/>
                  </a:lnTo>
                  <a:lnTo>
                    <a:pt x="16" y="51"/>
                  </a:lnTo>
                  <a:lnTo>
                    <a:pt x="0" y="100"/>
                  </a:lnTo>
                  <a:cubicBezTo>
                    <a:pt x="0" y="184"/>
                    <a:pt x="50" y="200"/>
                    <a:pt x="67" y="218"/>
                  </a:cubicBezTo>
                  <a:lnTo>
                    <a:pt x="134" y="218"/>
                  </a:lnTo>
                  <a:lnTo>
                    <a:pt x="167" y="200"/>
                  </a:lnTo>
                  <a:lnTo>
                    <a:pt x="183" y="184"/>
                  </a:lnTo>
                  <a:lnTo>
                    <a:pt x="216" y="134"/>
                  </a:lnTo>
                  <a:lnTo>
                    <a:pt x="216" y="118"/>
                  </a:lnTo>
                  <a:lnTo>
                    <a:pt x="200" y="51"/>
                  </a:lnTo>
                  <a:cubicBezTo>
                    <a:pt x="167" y="18"/>
                    <a:pt x="134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526;p76">
              <a:extLst>
                <a:ext uri="{FF2B5EF4-FFF2-40B4-BE49-F238E27FC236}">
                  <a16:creationId xmlns:a16="http://schemas.microsoft.com/office/drawing/2014/main" id="{A7EFEBEA-6594-1CBA-3AA8-9C6D26D0A23F}"/>
                </a:ext>
              </a:extLst>
            </p:cNvPr>
            <p:cNvSpPr/>
            <p:nvPr/>
          </p:nvSpPr>
          <p:spPr>
            <a:xfrm>
              <a:off x="6230575" y="361317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3" y="0"/>
                  </a:moveTo>
                  <a:lnTo>
                    <a:pt x="50" y="18"/>
                  </a:lnTo>
                  <a:lnTo>
                    <a:pt x="34" y="18"/>
                  </a:lnTo>
                  <a:cubicBezTo>
                    <a:pt x="17" y="51"/>
                    <a:pt x="1" y="67"/>
                    <a:pt x="1" y="100"/>
                  </a:cubicBezTo>
                  <a:cubicBezTo>
                    <a:pt x="1" y="134"/>
                    <a:pt x="1" y="167"/>
                    <a:pt x="34" y="200"/>
                  </a:cubicBezTo>
                  <a:lnTo>
                    <a:pt x="83" y="218"/>
                  </a:lnTo>
                  <a:lnTo>
                    <a:pt x="101" y="218"/>
                  </a:lnTo>
                  <a:lnTo>
                    <a:pt x="167" y="200"/>
                  </a:lnTo>
                  <a:cubicBezTo>
                    <a:pt x="201" y="151"/>
                    <a:pt x="201" y="118"/>
                    <a:pt x="201" y="100"/>
                  </a:cubicBezTo>
                  <a:cubicBezTo>
                    <a:pt x="201" y="51"/>
                    <a:pt x="167" y="18"/>
                    <a:pt x="150" y="1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527;p76">
              <a:extLst>
                <a:ext uri="{FF2B5EF4-FFF2-40B4-BE49-F238E27FC236}">
                  <a16:creationId xmlns:a16="http://schemas.microsoft.com/office/drawing/2014/main" id="{66842521-074B-F363-FD48-3673D2713363}"/>
                </a:ext>
              </a:extLst>
            </p:cNvPr>
            <p:cNvSpPr/>
            <p:nvPr/>
          </p:nvSpPr>
          <p:spPr>
            <a:xfrm>
              <a:off x="6267675" y="364362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0"/>
                  </a:moveTo>
                  <a:lnTo>
                    <a:pt x="17" y="33"/>
                  </a:lnTo>
                  <a:lnTo>
                    <a:pt x="0" y="67"/>
                  </a:lnTo>
                  <a:cubicBezTo>
                    <a:pt x="0" y="67"/>
                    <a:pt x="0" y="83"/>
                    <a:pt x="17" y="83"/>
                  </a:cubicBezTo>
                  <a:lnTo>
                    <a:pt x="33" y="116"/>
                  </a:lnTo>
                  <a:lnTo>
                    <a:pt x="100" y="116"/>
                  </a:lnTo>
                  <a:lnTo>
                    <a:pt x="117" y="83"/>
                  </a:lnTo>
                  <a:lnTo>
                    <a:pt x="133" y="49"/>
                  </a:lnTo>
                  <a:cubicBezTo>
                    <a:pt x="133" y="49"/>
                    <a:pt x="133" y="33"/>
                    <a:pt x="117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528;p76">
              <a:extLst>
                <a:ext uri="{FF2B5EF4-FFF2-40B4-BE49-F238E27FC236}">
                  <a16:creationId xmlns:a16="http://schemas.microsoft.com/office/drawing/2014/main" id="{FE66E0BD-C653-5F82-17C5-7E2062CA77DE}"/>
                </a:ext>
              </a:extLst>
            </p:cNvPr>
            <p:cNvSpPr/>
            <p:nvPr/>
          </p:nvSpPr>
          <p:spPr>
            <a:xfrm>
              <a:off x="6259750" y="3655525"/>
              <a:ext cx="3775" cy="3125"/>
            </a:xfrm>
            <a:custGeom>
              <a:avLst/>
              <a:gdLst/>
              <a:ahLst/>
              <a:cxnLst/>
              <a:rect l="l" t="t" r="r" b="b"/>
              <a:pathLst>
                <a:path w="151" h="125" extrusionOk="0">
                  <a:moveTo>
                    <a:pt x="58" y="0"/>
                  </a:moveTo>
                  <a:cubicBezTo>
                    <a:pt x="41" y="0"/>
                    <a:pt x="29" y="12"/>
                    <a:pt x="17" y="24"/>
                  </a:cubicBezTo>
                  <a:lnTo>
                    <a:pt x="1" y="40"/>
                  </a:lnTo>
                  <a:lnTo>
                    <a:pt x="1" y="58"/>
                  </a:lnTo>
                  <a:lnTo>
                    <a:pt x="1" y="74"/>
                  </a:lnTo>
                  <a:cubicBezTo>
                    <a:pt x="17" y="107"/>
                    <a:pt x="34" y="124"/>
                    <a:pt x="50" y="124"/>
                  </a:cubicBezTo>
                  <a:lnTo>
                    <a:pt x="134" y="124"/>
                  </a:lnTo>
                  <a:cubicBezTo>
                    <a:pt x="150" y="107"/>
                    <a:pt x="150" y="91"/>
                    <a:pt x="150" y="74"/>
                  </a:cubicBezTo>
                  <a:cubicBezTo>
                    <a:pt x="150" y="40"/>
                    <a:pt x="134" y="24"/>
                    <a:pt x="134" y="24"/>
                  </a:cubicBezTo>
                  <a:lnTo>
                    <a:pt x="101" y="7"/>
                  </a:lnTo>
                  <a:lnTo>
                    <a:pt x="84" y="7"/>
                  </a:lnTo>
                  <a:cubicBezTo>
                    <a:pt x="74" y="2"/>
                    <a:pt x="66" y="0"/>
                    <a:pt x="5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529;p76">
              <a:extLst>
                <a:ext uri="{FF2B5EF4-FFF2-40B4-BE49-F238E27FC236}">
                  <a16:creationId xmlns:a16="http://schemas.microsoft.com/office/drawing/2014/main" id="{357E9EF2-53D9-112C-3F17-122A3D1DB211}"/>
                </a:ext>
              </a:extLst>
            </p:cNvPr>
            <p:cNvSpPr/>
            <p:nvPr/>
          </p:nvSpPr>
          <p:spPr>
            <a:xfrm>
              <a:off x="6250150" y="3665300"/>
              <a:ext cx="3375" cy="3100"/>
            </a:xfrm>
            <a:custGeom>
              <a:avLst/>
              <a:gdLst/>
              <a:ahLst/>
              <a:cxnLst/>
              <a:rect l="l" t="t" r="r" b="b"/>
              <a:pathLst>
                <a:path w="135" h="124" extrusionOk="0">
                  <a:moveTo>
                    <a:pt x="34" y="0"/>
                  </a:moveTo>
                  <a:lnTo>
                    <a:pt x="18" y="16"/>
                  </a:lnTo>
                  <a:lnTo>
                    <a:pt x="1" y="34"/>
                  </a:lnTo>
                  <a:lnTo>
                    <a:pt x="1" y="50"/>
                  </a:lnTo>
                  <a:cubicBezTo>
                    <a:pt x="1" y="83"/>
                    <a:pt x="18" y="100"/>
                    <a:pt x="34" y="116"/>
                  </a:cubicBezTo>
                  <a:cubicBezTo>
                    <a:pt x="46" y="116"/>
                    <a:pt x="57" y="124"/>
                    <a:pt x="72" y="124"/>
                  </a:cubicBezTo>
                  <a:cubicBezTo>
                    <a:pt x="80" y="124"/>
                    <a:pt x="90" y="122"/>
                    <a:pt x="101" y="116"/>
                  </a:cubicBezTo>
                  <a:lnTo>
                    <a:pt x="118" y="83"/>
                  </a:lnTo>
                  <a:lnTo>
                    <a:pt x="134" y="50"/>
                  </a:lnTo>
                  <a:cubicBezTo>
                    <a:pt x="134" y="34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530;p76">
              <a:extLst>
                <a:ext uri="{FF2B5EF4-FFF2-40B4-BE49-F238E27FC236}">
                  <a16:creationId xmlns:a16="http://schemas.microsoft.com/office/drawing/2014/main" id="{48761C57-3C36-F6B8-E4D9-7B0D2990A792}"/>
                </a:ext>
              </a:extLst>
            </p:cNvPr>
            <p:cNvSpPr/>
            <p:nvPr/>
          </p:nvSpPr>
          <p:spPr>
            <a:xfrm>
              <a:off x="6217650" y="3623600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100" y="1"/>
                  </a:moveTo>
                  <a:cubicBezTo>
                    <a:pt x="84" y="1"/>
                    <a:pt x="67" y="1"/>
                    <a:pt x="33" y="34"/>
                  </a:cubicBezTo>
                  <a:cubicBezTo>
                    <a:pt x="0" y="67"/>
                    <a:pt x="0" y="117"/>
                    <a:pt x="17" y="167"/>
                  </a:cubicBezTo>
                  <a:lnTo>
                    <a:pt x="67" y="184"/>
                  </a:lnTo>
                  <a:cubicBezTo>
                    <a:pt x="92" y="192"/>
                    <a:pt x="109" y="197"/>
                    <a:pt x="123" y="197"/>
                  </a:cubicBezTo>
                  <a:cubicBezTo>
                    <a:pt x="138" y="197"/>
                    <a:pt x="150" y="192"/>
                    <a:pt x="167" y="184"/>
                  </a:cubicBezTo>
                  <a:lnTo>
                    <a:pt x="200" y="134"/>
                  </a:lnTo>
                  <a:cubicBezTo>
                    <a:pt x="218" y="101"/>
                    <a:pt x="200" y="67"/>
                    <a:pt x="200" y="50"/>
                  </a:cubicBezTo>
                  <a:lnTo>
                    <a:pt x="167" y="17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531;p76">
              <a:extLst>
                <a:ext uri="{FF2B5EF4-FFF2-40B4-BE49-F238E27FC236}">
                  <a16:creationId xmlns:a16="http://schemas.microsoft.com/office/drawing/2014/main" id="{9A80CF34-318B-4D80-D3D2-D75294BC4C77}"/>
                </a:ext>
              </a:extLst>
            </p:cNvPr>
            <p:cNvSpPr/>
            <p:nvPr/>
          </p:nvSpPr>
          <p:spPr>
            <a:xfrm>
              <a:off x="6297275" y="35810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7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34" y="50"/>
                  </a:lnTo>
                  <a:lnTo>
                    <a:pt x="50" y="68"/>
                  </a:lnTo>
                  <a:cubicBezTo>
                    <a:pt x="67" y="68"/>
                    <a:pt x="67" y="50"/>
                    <a:pt x="67" y="50"/>
                  </a:cubicBezTo>
                  <a:cubicBezTo>
                    <a:pt x="67" y="34"/>
                    <a:pt x="67" y="17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532;p76">
              <a:extLst>
                <a:ext uri="{FF2B5EF4-FFF2-40B4-BE49-F238E27FC236}">
                  <a16:creationId xmlns:a16="http://schemas.microsoft.com/office/drawing/2014/main" id="{9FF54FD1-0539-BB51-CC3E-129198FA7A88}"/>
                </a:ext>
              </a:extLst>
            </p:cNvPr>
            <p:cNvSpPr/>
            <p:nvPr/>
          </p:nvSpPr>
          <p:spPr>
            <a:xfrm>
              <a:off x="6286000" y="3637350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8" y="51"/>
                  </a:cubicBezTo>
                  <a:cubicBezTo>
                    <a:pt x="26" y="59"/>
                    <a:pt x="34" y="63"/>
                    <a:pt x="43" y="63"/>
                  </a:cubicBezTo>
                  <a:cubicBezTo>
                    <a:pt x="51" y="63"/>
                    <a:pt x="59" y="59"/>
                    <a:pt x="67" y="51"/>
                  </a:cubicBezTo>
                  <a:lnTo>
                    <a:pt x="67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533;p76">
              <a:extLst>
                <a:ext uri="{FF2B5EF4-FFF2-40B4-BE49-F238E27FC236}">
                  <a16:creationId xmlns:a16="http://schemas.microsoft.com/office/drawing/2014/main" id="{E67744B4-8BD4-0FC0-6EC9-9A40A74AE56D}"/>
                </a:ext>
              </a:extLst>
            </p:cNvPr>
            <p:cNvSpPr/>
            <p:nvPr/>
          </p:nvSpPr>
          <p:spPr>
            <a:xfrm>
              <a:off x="6259750" y="3634375"/>
              <a:ext cx="2925" cy="3000"/>
            </a:xfrm>
            <a:custGeom>
              <a:avLst/>
              <a:gdLst/>
              <a:ahLst/>
              <a:cxnLst/>
              <a:rect l="l" t="t" r="r" b="b"/>
              <a:pathLst>
                <a:path w="117" h="120" extrusionOk="0">
                  <a:moveTo>
                    <a:pt x="48" y="0"/>
                  </a:moveTo>
                  <a:cubicBezTo>
                    <a:pt x="32" y="0"/>
                    <a:pt x="15" y="5"/>
                    <a:pt x="1" y="19"/>
                  </a:cubicBezTo>
                  <a:lnTo>
                    <a:pt x="1" y="70"/>
                  </a:lnTo>
                  <a:lnTo>
                    <a:pt x="1" y="103"/>
                  </a:lnTo>
                  <a:lnTo>
                    <a:pt x="50" y="119"/>
                  </a:lnTo>
                  <a:lnTo>
                    <a:pt x="101" y="119"/>
                  </a:lnTo>
                  <a:cubicBezTo>
                    <a:pt x="117" y="103"/>
                    <a:pt x="117" y="86"/>
                    <a:pt x="117" y="70"/>
                  </a:cubicBezTo>
                  <a:cubicBezTo>
                    <a:pt x="117" y="53"/>
                    <a:pt x="117" y="37"/>
                    <a:pt x="101" y="19"/>
                  </a:cubicBezTo>
                  <a:cubicBezTo>
                    <a:pt x="91" y="10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534;p76">
              <a:extLst>
                <a:ext uri="{FF2B5EF4-FFF2-40B4-BE49-F238E27FC236}">
                  <a16:creationId xmlns:a16="http://schemas.microsoft.com/office/drawing/2014/main" id="{8A9B8CAF-3A8E-95FD-5149-B2BA9B36A27C}"/>
                </a:ext>
              </a:extLst>
            </p:cNvPr>
            <p:cNvSpPr/>
            <p:nvPr/>
          </p:nvSpPr>
          <p:spPr>
            <a:xfrm>
              <a:off x="6290175" y="36673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0" y="1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34" y="52"/>
                  </a:lnTo>
                  <a:lnTo>
                    <a:pt x="51" y="18"/>
                  </a:lnTo>
                  <a:lnTo>
                    <a:pt x="34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535;p76">
              <a:extLst>
                <a:ext uri="{FF2B5EF4-FFF2-40B4-BE49-F238E27FC236}">
                  <a16:creationId xmlns:a16="http://schemas.microsoft.com/office/drawing/2014/main" id="{4F52AAA4-4967-A3B7-1DD6-54CF3E3CEAD0}"/>
                </a:ext>
              </a:extLst>
            </p:cNvPr>
            <p:cNvSpPr/>
            <p:nvPr/>
          </p:nvSpPr>
          <p:spPr>
            <a:xfrm>
              <a:off x="6259325" y="35973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cubicBezTo>
                    <a:pt x="1" y="18"/>
                    <a:pt x="1" y="18"/>
                    <a:pt x="1" y="34"/>
                  </a:cubicBezTo>
                  <a:cubicBezTo>
                    <a:pt x="1" y="34"/>
                    <a:pt x="18" y="51"/>
                    <a:pt x="34" y="51"/>
                  </a:cubicBezTo>
                  <a:lnTo>
                    <a:pt x="51" y="34"/>
                  </a:ln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536;p76">
              <a:extLst>
                <a:ext uri="{FF2B5EF4-FFF2-40B4-BE49-F238E27FC236}">
                  <a16:creationId xmlns:a16="http://schemas.microsoft.com/office/drawing/2014/main" id="{DC168983-2659-B825-7BEF-0C203D986CF1}"/>
                </a:ext>
              </a:extLst>
            </p:cNvPr>
            <p:cNvSpPr/>
            <p:nvPr/>
          </p:nvSpPr>
          <p:spPr>
            <a:xfrm>
              <a:off x="6245975" y="36181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52" y="0"/>
                  </a:moveTo>
                  <a:lnTo>
                    <a:pt x="34" y="18"/>
                  </a:lnTo>
                  <a:cubicBezTo>
                    <a:pt x="18" y="34"/>
                    <a:pt x="1" y="67"/>
                    <a:pt x="18" y="118"/>
                  </a:cubicBezTo>
                  <a:lnTo>
                    <a:pt x="34" y="118"/>
                  </a:lnTo>
                  <a:lnTo>
                    <a:pt x="34" y="134"/>
                  </a:lnTo>
                  <a:lnTo>
                    <a:pt x="52" y="151"/>
                  </a:lnTo>
                  <a:lnTo>
                    <a:pt x="85" y="167"/>
                  </a:lnTo>
                  <a:cubicBezTo>
                    <a:pt x="101" y="167"/>
                    <a:pt x="118" y="167"/>
                    <a:pt x="152" y="134"/>
                  </a:cubicBezTo>
                  <a:cubicBezTo>
                    <a:pt x="152" y="134"/>
                    <a:pt x="168" y="134"/>
                    <a:pt x="168" y="118"/>
                  </a:cubicBezTo>
                  <a:lnTo>
                    <a:pt x="168" y="100"/>
                  </a:lnTo>
                  <a:lnTo>
                    <a:pt x="168" y="84"/>
                  </a:lnTo>
                  <a:lnTo>
                    <a:pt x="168" y="67"/>
                  </a:lnTo>
                  <a:lnTo>
                    <a:pt x="152" y="34"/>
                  </a:lnTo>
                  <a:lnTo>
                    <a:pt x="134" y="34"/>
                  </a:lnTo>
                  <a:cubicBezTo>
                    <a:pt x="118" y="1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537;p76">
              <a:extLst>
                <a:ext uri="{FF2B5EF4-FFF2-40B4-BE49-F238E27FC236}">
                  <a16:creationId xmlns:a16="http://schemas.microsoft.com/office/drawing/2014/main" id="{6C296829-5A69-9395-9482-ADE5DEB91B08}"/>
                </a:ext>
              </a:extLst>
            </p:cNvPr>
            <p:cNvSpPr/>
            <p:nvPr/>
          </p:nvSpPr>
          <p:spPr>
            <a:xfrm>
              <a:off x="6243475" y="35564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51"/>
                    <a:pt x="18" y="51"/>
                    <a:pt x="18" y="51"/>
                  </a:cubicBezTo>
                  <a:cubicBezTo>
                    <a:pt x="18" y="51"/>
                    <a:pt x="34" y="51"/>
                    <a:pt x="52" y="34"/>
                  </a:cubicBezTo>
                  <a:lnTo>
                    <a:pt x="52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538;p76">
              <a:extLst>
                <a:ext uri="{FF2B5EF4-FFF2-40B4-BE49-F238E27FC236}">
                  <a16:creationId xmlns:a16="http://schemas.microsoft.com/office/drawing/2014/main" id="{C1A59AAD-B452-3B8B-7951-0D4D295E8295}"/>
                </a:ext>
              </a:extLst>
            </p:cNvPr>
            <p:cNvSpPr/>
            <p:nvPr/>
          </p:nvSpPr>
          <p:spPr>
            <a:xfrm>
              <a:off x="6248075" y="365235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68" y="1"/>
                  </a:moveTo>
                  <a:lnTo>
                    <a:pt x="34" y="18"/>
                  </a:lnTo>
                  <a:lnTo>
                    <a:pt x="34" y="34"/>
                  </a:lnTo>
                  <a:lnTo>
                    <a:pt x="17" y="34"/>
                  </a:lnTo>
                  <a:lnTo>
                    <a:pt x="1" y="85"/>
                  </a:lnTo>
                  <a:cubicBezTo>
                    <a:pt x="17" y="101"/>
                    <a:pt x="34" y="118"/>
                    <a:pt x="50" y="118"/>
                  </a:cubicBezTo>
                  <a:cubicBezTo>
                    <a:pt x="68" y="118"/>
                    <a:pt x="101" y="118"/>
                    <a:pt x="101" y="101"/>
                  </a:cubicBezTo>
                  <a:cubicBezTo>
                    <a:pt x="134" y="85"/>
                    <a:pt x="134" y="67"/>
                    <a:pt x="134" y="34"/>
                  </a:cubicBezTo>
                  <a:cubicBezTo>
                    <a:pt x="117" y="18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539;p76">
              <a:extLst>
                <a:ext uri="{FF2B5EF4-FFF2-40B4-BE49-F238E27FC236}">
                  <a16:creationId xmlns:a16="http://schemas.microsoft.com/office/drawing/2014/main" id="{83E57CC7-0312-921C-FA7C-37B56C76C919}"/>
                </a:ext>
              </a:extLst>
            </p:cNvPr>
            <p:cNvSpPr/>
            <p:nvPr/>
          </p:nvSpPr>
          <p:spPr>
            <a:xfrm>
              <a:off x="6214300" y="3556900"/>
              <a:ext cx="875" cy="1275"/>
            </a:xfrm>
            <a:custGeom>
              <a:avLst/>
              <a:gdLst/>
              <a:ahLst/>
              <a:cxnLst/>
              <a:rect l="l" t="t" r="r" b="b"/>
              <a:pathLst>
                <a:path w="35" h="51" extrusionOk="0">
                  <a:moveTo>
                    <a:pt x="1" y="1"/>
                  </a:moveTo>
                  <a:lnTo>
                    <a:pt x="1" y="34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540;p76">
              <a:extLst>
                <a:ext uri="{FF2B5EF4-FFF2-40B4-BE49-F238E27FC236}">
                  <a16:creationId xmlns:a16="http://schemas.microsoft.com/office/drawing/2014/main" id="{1D1FE30A-5286-1C39-F570-7A7CC7E503FC}"/>
                </a:ext>
              </a:extLst>
            </p:cNvPr>
            <p:cNvSpPr/>
            <p:nvPr/>
          </p:nvSpPr>
          <p:spPr>
            <a:xfrm>
              <a:off x="6224300" y="3632775"/>
              <a:ext cx="5875" cy="5425"/>
            </a:xfrm>
            <a:custGeom>
              <a:avLst/>
              <a:gdLst/>
              <a:ahLst/>
              <a:cxnLst/>
              <a:rect l="l" t="t" r="r" b="b"/>
              <a:pathLst>
                <a:path w="235" h="217" extrusionOk="0">
                  <a:moveTo>
                    <a:pt x="85" y="1"/>
                  </a:moveTo>
                  <a:lnTo>
                    <a:pt x="68" y="17"/>
                  </a:lnTo>
                  <a:cubicBezTo>
                    <a:pt x="34" y="50"/>
                    <a:pt x="1" y="117"/>
                    <a:pt x="68" y="183"/>
                  </a:cubicBezTo>
                  <a:lnTo>
                    <a:pt x="118" y="217"/>
                  </a:lnTo>
                  <a:lnTo>
                    <a:pt x="134" y="217"/>
                  </a:lnTo>
                  <a:lnTo>
                    <a:pt x="185" y="201"/>
                  </a:lnTo>
                  <a:lnTo>
                    <a:pt x="201" y="183"/>
                  </a:lnTo>
                  <a:lnTo>
                    <a:pt x="234" y="150"/>
                  </a:lnTo>
                  <a:lnTo>
                    <a:pt x="234" y="134"/>
                  </a:lnTo>
                  <a:lnTo>
                    <a:pt x="234" y="101"/>
                  </a:lnTo>
                  <a:cubicBezTo>
                    <a:pt x="234" y="67"/>
                    <a:pt x="218" y="50"/>
                    <a:pt x="201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541;p76">
              <a:extLst>
                <a:ext uri="{FF2B5EF4-FFF2-40B4-BE49-F238E27FC236}">
                  <a16:creationId xmlns:a16="http://schemas.microsoft.com/office/drawing/2014/main" id="{59F79E5A-8AAB-C9BB-CCC5-20A826CE01DA}"/>
                </a:ext>
              </a:extLst>
            </p:cNvPr>
            <p:cNvSpPr/>
            <p:nvPr/>
          </p:nvSpPr>
          <p:spPr>
            <a:xfrm>
              <a:off x="6203475" y="3596100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84" y="0"/>
                  </a:moveTo>
                  <a:lnTo>
                    <a:pt x="67" y="16"/>
                  </a:lnTo>
                  <a:lnTo>
                    <a:pt x="17" y="50"/>
                  </a:lnTo>
                  <a:lnTo>
                    <a:pt x="17" y="67"/>
                  </a:lnTo>
                  <a:lnTo>
                    <a:pt x="0" y="83"/>
                  </a:lnTo>
                  <a:lnTo>
                    <a:pt x="17" y="100"/>
                  </a:lnTo>
                  <a:cubicBezTo>
                    <a:pt x="29" y="137"/>
                    <a:pt x="51" y="156"/>
                    <a:pt x="89" y="156"/>
                  </a:cubicBezTo>
                  <a:cubicBezTo>
                    <a:pt x="102" y="156"/>
                    <a:pt x="117" y="154"/>
                    <a:pt x="134" y="150"/>
                  </a:cubicBezTo>
                  <a:lnTo>
                    <a:pt x="151" y="134"/>
                  </a:lnTo>
                  <a:lnTo>
                    <a:pt x="151" y="100"/>
                  </a:lnTo>
                  <a:cubicBezTo>
                    <a:pt x="167" y="83"/>
                    <a:pt x="167" y="50"/>
                    <a:pt x="134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542;p76">
              <a:extLst>
                <a:ext uri="{FF2B5EF4-FFF2-40B4-BE49-F238E27FC236}">
                  <a16:creationId xmlns:a16="http://schemas.microsoft.com/office/drawing/2014/main" id="{752639A2-4B2E-AE3B-5999-FF86771D26AE}"/>
                </a:ext>
              </a:extLst>
            </p:cNvPr>
            <p:cNvSpPr/>
            <p:nvPr/>
          </p:nvSpPr>
          <p:spPr>
            <a:xfrm>
              <a:off x="6315625" y="36465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543;p76">
              <a:extLst>
                <a:ext uri="{FF2B5EF4-FFF2-40B4-BE49-F238E27FC236}">
                  <a16:creationId xmlns:a16="http://schemas.microsoft.com/office/drawing/2014/main" id="{8D1F5DCA-F420-91F0-C46F-40191CD471E0}"/>
                </a:ext>
              </a:extLst>
            </p:cNvPr>
            <p:cNvSpPr/>
            <p:nvPr/>
          </p:nvSpPr>
          <p:spPr>
            <a:xfrm>
              <a:off x="6160100" y="366570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8" y="51"/>
                    <a:pt x="18" y="51"/>
                    <a:pt x="34" y="51"/>
                  </a:cubicBezTo>
                  <a:cubicBezTo>
                    <a:pt x="34" y="51"/>
                    <a:pt x="52" y="51"/>
                    <a:pt x="52" y="34"/>
                  </a:cubicBezTo>
                  <a:lnTo>
                    <a:pt x="52" y="18"/>
                  </a:lnTo>
                  <a:cubicBezTo>
                    <a:pt x="52" y="0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544;p76">
              <a:extLst>
                <a:ext uri="{FF2B5EF4-FFF2-40B4-BE49-F238E27FC236}">
                  <a16:creationId xmlns:a16="http://schemas.microsoft.com/office/drawing/2014/main" id="{5BDBDDEC-1FB8-CADF-A43F-F84A8C40D8B2}"/>
                </a:ext>
              </a:extLst>
            </p:cNvPr>
            <p:cNvSpPr/>
            <p:nvPr/>
          </p:nvSpPr>
          <p:spPr>
            <a:xfrm>
              <a:off x="6259750" y="3676700"/>
              <a:ext cx="2525" cy="1725"/>
            </a:xfrm>
            <a:custGeom>
              <a:avLst/>
              <a:gdLst/>
              <a:ahLst/>
              <a:cxnLst/>
              <a:rect l="l" t="t" r="r" b="b"/>
              <a:pathLst>
                <a:path w="101" h="69" extrusionOk="0">
                  <a:moveTo>
                    <a:pt x="42" y="1"/>
                  </a:moveTo>
                  <a:cubicBezTo>
                    <a:pt x="32" y="1"/>
                    <a:pt x="23" y="5"/>
                    <a:pt x="17" y="11"/>
                  </a:cubicBezTo>
                  <a:lnTo>
                    <a:pt x="1" y="27"/>
                  </a:lnTo>
                  <a:cubicBezTo>
                    <a:pt x="17" y="44"/>
                    <a:pt x="34" y="44"/>
                    <a:pt x="34" y="44"/>
                  </a:cubicBezTo>
                  <a:lnTo>
                    <a:pt x="50" y="44"/>
                  </a:lnTo>
                  <a:lnTo>
                    <a:pt x="50" y="60"/>
                  </a:lnTo>
                  <a:cubicBezTo>
                    <a:pt x="62" y="60"/>
                    <a:pt x="73" y="68"/>
                    <a:pt x="84" y="68"/>
                  </a:cubicBezTo>
                  <a:cubicBezTo>
                    <a:pt x="90" y="68"/>
                    <a:pt x="95" y="66"/>
                    <a:pt x="101" y="60"/>
                  </a:cubicBezTo>
                  <a:lnTo>
                    <a:pt x="101" y="44"/>
                  </a:lnTo>
                  <a:cubicBezTo>
                    <a:pt x="80" y="12"/>
                    <a:pt x="59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545;p76">
              <a:extLst>
                <a:ext uri="{FF2B5EF4-FFF2-40B4-BE49-F238E27FC236}">
                  <a16:creationId xmlns:a16="http://schemas.microsoft.com/office/drawing/2014/main" id="{856BA383-6280-0832-E342-DEFE9E951BEA}"/>
                </a:ext>
              </a:extLst>
            </p:cNvPr>
            <p:cNvSpPr/>
            <p:nvPr/>
          </p:nvSpPr>
          <p:spPr>
            <a:xfrm>
              <a:off x="6234325" y="3634675"/>
              <a:ext cx="5850" cy="5200"/>
            </a:xfrm>
            <a:custGeom>
              <a:avLst/>
              <a:gdLst/>
              <a:ahLst/>
              <a:cxnLst/>
              <a:rect l="l" t="t" r="r" b="b"/>
              <a:pathLst>
                <a:path w="234" h="208" extrusionOk="0">
                  <a:moveTo>
                    <a:pt x="98" y="1"/>
                  </a:moveTo>
                  <a:cubicBezTo>
                    <a:pt x="59" y="1"/>
                    <a:pt x="33" y="12"/>
                    <a:pt x="33" y="25"/>
                  </a:cubicBezTo>
                  <a:lnTo>
                    <a:pt x="17" y="2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5"/>
                  </a:lnTo>
                  <a:cubicBezTo>
                    <a:pt x="0" y="141"/>
                    <a:pt x="0" y="158"/>
                    <a:pt x="33" y="191"/>
                  </a:cubicBezTo>
                  <a:lnTo>
                    <a:pt x="84" y="207"/>
                  </a:lnTo>
                  <a:lnTo>
                    <a:pt x="133" y="207"/>
                  </a:lnTo>
                  <a:cubicBezTo>
                    <a:pt x="151" y="207"/>
                    <a:pt x="167" y="191"/>
                    <a:pt x="184" y="174"/>
                  </a:cubicBezTo>
                  <a:cubicBezTo>
                    <a:pt x="217" y="158"/>
                    <a:pt x="233" y="107"/>
                    <a:pt x="217" y="58"/>
                  </a:cubicBezTo>
                  <a:lnTo>
                    <a:pt x="167" y="25"/>
                  </a:lnTo>
                  <a:lnTo>
                    <a:pt x="151" y="7"/>
                  </a:lnTo>
                  <a:cubicBezTo>
                    <a:pt x="131" y="3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546;p76">
              <a:extLst>
                <a:ext uri="{FF2B5EF4-FFF2-40B4-BE49-F238E27FC236}">
                  <a16:creationId xmlns:a16="http://schemas.microsoft.com/office/drawing/2014/main" id="{06D4D80E-DABE-1270-42C5-AF741F261E81}"/>
                </a:ext>
              </a:extLst>
            </p:cNvPr>
            <p:cNvSpPr/>
            <p:nvPr/>
          </p:nvSpPr>
          <p:spPr>
            <a:xfrm>
              <a:off x="6247250" y="3632450"/>
              <a:ext cx="2525" cy="2025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73" y="1"/>
                  </a:moveTo>
                  <a:cubicBezTo>
                    <a:pt x="63" y="1"/>
                    <a:pt x="51" y="5"/>
                    <a:pt x="34" y="14"/>
                  </a:cubicBezTo>
                  <a:cubicBezTo>
                    <a:pt x="17" y="14"/>
                    <a:pt x="1" y="47"/>
                    <a:pt x="17" y="80"/>
                  </a:cubicBezTo>
                  <a:lnTo>
                    <a:pt x="50" y="47"/>
                  </a:lnTo>
                  <a:lnTo>
                    <a:pt x="50" y="63"/>
                  </a:lnTo>
                  <a:cubicBezTo>
                    <a:pt x="67" y="47"/>
                    <a:pt x="67" y="47"/>
                    <a:pt x="83" y="47"/>
                  </a:cubicBezTo>
                  <a:lnTo>
                    <a:pt x="67" y="47"/>
                  </a:lnTo>
                  <a:lnTo>
                    <a:pt x="101" y="14"/>
                  </a:lnTo>
                  <a:cubicBezTo>
                    <a:pt x="92" y="5"/>
                    <a:pt x="84" y="1"/>
                    <a:pt x="7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547;p76">
              <a:extLst>
                <a:ext uri="{FF2B5EF4-FFF2-40B4-BE49-F238E27FC236}">
                  <a16:creationId xmlns:a16="http://schemas.microsoft.com/office/drawing/2014/main" id="{E9A0EDFC-1515-496B-4A63-C817549FE37B}"/>
                </a:ext>
              </a:extLst>
            </p:cNvPr>
            <p:cNvSpPr/>
            <p:nvPr/>
          </p:nvSpPr>
          <p:spPr>
            <a:xfrm>
              <a:off x="6184300" y="3630675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33" y="1"/>
                  </a:moveTo>
                  <a:cubicBezTo>
                    <a:pt x="117" y="1"/>
                    <a:pt x="84" y="1"/>
                    <a:pt x="67" y="18"/>
                  </a:cubicBezTo>
                  <a:cubicBezTo>
                    <a:pt x="17" y="51"/>
                    <a:pt x="0" y="118"/>
                    <a:pt x="33" y="167"/>
                  </a:cubicBezTo>
                  <a:lnTo>
                    <a:pt x="51" y="167"/>
                  </a:lnTo>
                  <a:lnTo>
                    <a:pt x="84" y="201"/>
                  </a:lnTo>
                  <a:cubicBezTo>
                    <a:pt x="133" y="201"/>
                    <a:pt x="167" y="185"/>
                    <a:pt x="184" y="167"/>
                  </a:cubicBezTo>
                  <a:lnTo>
                    <a:pt x="200" y="151"/>
                  </a:lnTo>
                  <a:lnTo>
                    <a:pt x="218" y="101"/>
                  </a:lnTo>
                  <a:lnTo>
                    <a:pt x="218" y="85"/>
                  </a:lnTo>
                  <a:lnTo>
                    <a:pt x="218" y="51"/>
                  </a:lnTo>
                  <a:cubicBezTo>
                    <a:pt x="200" y="18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548;p76">
              <a:extLst>
                <a:ext uri="{FF2B5EF4-FFF2-40B4-BE49-F238E27FC236}">
                  <a16:creationId xmlns:a16="http://schemas.microsoft.com/office/drawing/2014/main" id="{5F84464C-A6D5-9801-2339-7416879ABB2C}"/>
                </a:ext>
              </a:extLst>
            </p:cNvPr>
            <p:cNvSpPr/>
            <p:nvPr/>
          </p:nvSpPr>
          <p:spPr>
            <a:xfrm>
              <a:off x="6171375" y="362445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01" y="0"/>
                  </a:moveTo>
                  <a:cubicBezTo>
                    <a:pt x="68" y="0"/>
                    <a:pt x="34" y="16"/>
                    <a:pt x="17" y="33"/>
                  </a:cubicBezTo>
                  <a:cubicBezTo>
                    <a:pt x="1" y="67"/>
                    <a:pt x="1" y="100"/>
                    <a:pt x="17" y="133"/>
                  </a:cubicBezTo>
                  <a:lnTo>
                    <a:pt x="34" y="133"/>
                  </a:lnTo>
                  <a:lnTo>
                    <a:pt x="50" y="150"/>
                  </a:lnTo>
                  <a:lnTo>
                    <a:pt x="84" y="150"/>
                  </a:lnTo>
                  <a:cubicBezTo>
                    <a:pt x="101" y="150"/>
                    <a:pt x="117" y="150"/>
                    <a:pt x="150" y="116"/>
                  </a:cubicBezTo>
                  <a:lnTo>
                    <a:pt x="168" y="116"/>
                  </a:lnTo>
                  <a:lnTo>
                    <a:pt x="168" y="100"/>
                  </a:lnTo>
                  <a:lnTo>
                    <a:pt x="168" y="83"/>
                  </a:lnTo>
                  <a:cubicBezTo>
                    <a:pt x="168" y="67"/>
                    <a:pt x="168" y="49"/>
                    <a:pt x="150" y="33"/>
                  </a:cubicBezTo>
                  <a:lnTo>
                    <a:pt x="134" y="1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549;p76">
              <a:extLst>
                <a:ext uri="{FF2B5EF4-FFF2-40B4-BE49-F238E27FC236}">
                  <a16:creationId xmlns:a16="http://schemas.microsoft.com/office/drawing/2014/main" id="{BB2BF2A8-4EB9-4277-F963-C2804A455411}"/>
                </a:ext>
              </a:extLst>
            </p:cNvPr>
            <p:cNvSpPr/>
            <p:nvPr/>
          </p:nvSpPr>
          <p:spPr>
            <a:xfrm>
              <a:off x="6197625" y="355130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22" y="1"/>
                  </a:moveTo>
                  <a:cubicBezTo>
                    <a:pt x="17" y="1"/>
                    <a:pt x="10" y="3"/>
                    <a:pt x="1" y="7"/>
                  </a:cubicBezTo>
                  <a:lnTo>
                    <a:pt x="1" y="41"/>
                  </a:lnTo>
                  <a:cubicBezTo>
                    <a:pt x="18" y="58"/>
                    <a:pt x="34" y="58"/>
                    <a:pt x="34" y="58"/>
                  </a:cubicBezTo>
                  <a:lnTo>
                    <a:pt x="51" y="25"/>
                  </a:lnTo>
                  <a:lnTo>
                    <a:pt x="34" y="41"/>
                  </a:lnTo>
                  <a:lnTo>
                    <a:pt x="34" y="25"/>
                  </a:lnTo>
                  <a:cubicBezTo>
                    <a:pt x="34" y="12"/>
                    <a:pt x="34" y="1"/>
                    <a:pt x="2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550;p76">
              <a:extLst>
                <a:ext uri="{FF2B5EF4-FFF2-40B4-BE49-F238E27FC236}">
                  <a16:creationId xmlns:a16="http://schemas.microsoft.com/office/drawing/2014/main" id="{BFA3F8E4-008B-AAE5-FF79-6D655300C295}"/>
                </a:ext>
              </a:extLst>
            </p:cNvPr>
            <p:cNvSpPr/>
            <p:nvPr/>
          </p:nvSpPr>
          <p:spPr>
            <a:xfrm>
              <a:off x="6114250" y="363945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" y="0"/>
                  </a:moveTo>
                  <a:cubicBezTo>
                    <a:pt x="1" y="16"/>
                    <a:pt x="18" y="50"/>
                    <a:pt x="34" y="50"/>
                  </a:cubicBezTo>
                  <a:lnTo>
                    <a:pt x="51" y="50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551;p76">
              <a:extLst>
                <a:ext uri="{FF2B5EF4-FFF2-40B4-BE49-F238E27FC236}">
                  <a16:creationId xmlns:a16="http://schemas.microsoft.com/office/drawing/2014/main" id="{4F740ED4-84DA-C151-EF0B-A48497BE916D}"/>
                </a:ext>
              </a:extLst>
            </p:cNvPr>
            <p:cNvSpPr/>
            <p:nvPr/>
          </p:nvSpPr>
          <p:spPr>
            <a:xfrm>
              <a:off x="6189725" y="3626475"/>
              <a:ext cx="6250" cy="5900"/>
            </a:xfrm>
            <a:custGeom>
              <a:avLst/>
              <a:gdLst/>
              <a:ahLst/>
              <a:cxnLst/>
              <a:rect l="l" t="t" r="r" b="b"/>
              <a:pathLst>
                <a:path w="250" h="236" extrusionOk="0">
                  <a:moveTo>
                    <a:pt x="107" y="1"/>
                  </a:moveTo>
                  <a:cubicBezTo>
                    <a:pt x="89" y="1"/>
                    <a:pt x="69" y="6"/>
                    <a:pt x="50" y="19"/>
                  </a:cubicBezTo>
                  <a:cubicBezTo>
                    <a:pt x="34" y="35"/>
                    <a:pt x="17" y="52"/>
                    <a:pt x="17" y="69"/>
                  </a:cubicBezTo>
                  <a:cubicBezTo>
                    <a:pt x="1" y="86"/>
                    <a:pt x="1" y="119"/>
                    <a:pt x="17" y="169"/>
                  </a:cubicBezTo>
                  <a:lnTo>
                    <a:pt x="34" y="169"/>
                  </a:lnTo>
                  <a:lnTo>
                    <a:pt x="50" y="186"/>
                  </a:lnTo>
                  <a:cubicBezTo>
                    <a:pt x="67" y="219"/>
                    <a:pt x="101" y="235"/>
                    <a:pt x="134" y="235"/>
                  </a:cubicBezTo>
                  <a:cubicBezTo>
                    <a:pt x="183" y="235"/>
                    <a:pt x="217" y="219"/>
                    <a:pt x="234" y="202"/>
                  </a:cubicBezTo>
                  <a:lnTo>
                    <a:pt x="250" y="153"/>
                  </a:lnTo>
                  <a:lnTo>
                    <a:pt x="250" y="135"/>
                  </a:lnTo>
                  <a:lnTo>
                    <a:pt x="250" y="86"/>
                  </a:lnTo>
                  <a:cubicBezTo>
                    <a:pt x="234" y="52"/>
                    <a:pt x="201" y="52"/>
                    <a:pt x="183" y="35"/>
                  </a:cubicBezTo>
                  <a:cubicBezTo>
                    <a:pt x="163" y="15"/>
                    <a:pt x="136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552;p76">
              <a:extLst>
                <a:ext uri="{FF2B5EF4-FFF2-40B4-BE49-F238E27FC236}">
                  <a16:creationId xmlns:a16="http://schemas.microsoft.com/office/drawing/2014/main" id="{8F68C902-9710-F57F-7FAA-B09FBA5D7DD7}"/>
                </a:ext>
              </a:extLst>
            </p:cNvPr>
            <p:cNvSpPr/>
            <p:nvPr/>
          </p:nvSpPr>
          <p:spPr>
            <a:xfrm>
              <a:off x="6215575" y="36086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6" y="0"/>
                  </a:moveTo>
                  <a:lnTo>
                    <a:pt x="67" y="16"/>
                  </a:lnTo>
                  <a:cubicBezTo>
                    <a:pt x="34" y="34"/>
                    <a:pt x="16" y="50"/>
                    <a:pt x="16" y="83"/>
                  </a:cubicBezTo>
                  <a:cubicBezTo>
                    <a:pt x="0" y="101"/>
                    <a:pt x="0" y="134"/>
                    <a:pt x="16" y="167"/>
                  </a:cubicBezTo>
                  <a:lnTo>
                    <a:pt x="34" y="183"/>
                  </a:lnTo>
                  <a:lnTo>
                    <a:pt x="83" y="201"/>
                  </a:lnTo>
                  <a:lnTo>
                    <a:pt x="150" y="201"/>
                  </a:lnTo>
                  <a:lnTo>
                    <a:pt x="167" y="183"/>
                  </a:lnTo>
                  <a:lnTo>
                    <a:pt x="200" y="134"/>
                  </a:lnTo>
                  <a:lnTo>
                    <a:pt x="200" y="117"/>
                  </a:lnTo>
                  <a:lnTo>
                    <a:pt x="200" y="67"/>
                  </a:lnTo>
                  <a:lnTo>
                    <a:pt x="183" y="50"/>
                  </a:lnTo>
                  <a:lnTo>
                    <a:pt x="134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553;p76">
              <a:extLst>
                <a:ext uri="{FF2B5EF4-FFF2-40B4-BE49-F238E27FC236}">
                  <a16:creationId xmlns:a16="http://schemas.microsoft.com/office/drawing/2014/main" id="{B3AEEFB9-1A9F-FAD0-DA53-F98521EAD1EF}"/>
                </a:ext>
              </a:extLst>
            </p:cNvPr>
            <p:cNvSpPr/>
            <p:nvPr/>
          </p:nvSpPr>
          <p:spPr>
            <a:xfrm>
              <a:off x="6239325" y="3557750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3" y="0"/>
                  </a:moveTo>
                  <a:cubicBezTo>
                    <a:pt x="17" y="16"/>
                    <a:pt x="0" y="16"/>
                    <a:pt x="0" y="34"/>
                  </a:cubicBezTo>
                  <a:cubicBezTo>
                    <a:pt x="0" y="34"/>
                    <a:pt x="0" y="50"/>
                    <a:pt x="17" y="67"/>
                  </a:cubicBezTo>
                  <a:lnTo>
                    <a:pt x="51" y="67"/>
                  </a:lnTo>
                  <a:lnTo>
                    <a:pt x="67" y="34"/>
                  </a:lnTo>
                  <a:cubicBezTo>
                    <a:pt x="51" y="34"/>
                    <a:pt x="51" y="16"/>
                    <a:pt x="51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554;p76">
              <a:extLst>
                <a:ext uri="{FF2B5EF4-FFF2-40B4-BE49-F238E27FC236}">
                  <a16:creationId xmlns:a16="http://schemas.microsoft.com/office/drawing/2014/main" id="{69E59029-ECDC-C206-550F-82833EAFFFB5}"/>
                </a:ext>
              </a:extLst>
            </p:cNvPr>
            <p:cNvSpPr/>
            <p:nvPr/>
          </p:nvSpPr>
          <p:spPr>
            <a:xfrm>
              <a:off x="6167225" y="35756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cubicBezTo>
                    <a:pt x="16" y="1"/>
                    <a:pt x="16" y="18"/>
                    <a:pt x="0" y="18"/>
                  </a:cubicBezTo>
                  <a:lnTo>
                    <a:pt x="0" y="51"/>
                  </a:lnTo>
                  <a:lnTo>
                    <a:pt x="67" y="51"/>
                  </a:lnTo>
                  <a:cubicBezTo>
                    <a:pt x="67" y="34"/>
                    <a:pt x="49" y="18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555;p76">
              <a:extLst>
                <a:ext uri="{FF2B5EF4-FFF2-40B4-BE49-F238E27FC236}">
                  <a16:creationId xmlns:a16="http://schemas.microsoft.com/office/drawing/2014/main" id="{B3532385-0972-859D-3182-1B892A72361E}"/>
                </a:ext>
              </a:extLst>
            </p:cNvPr>
            <p:cNvSpPr/>
            <p:nvPr/>
          </p:nvSpPr>
          <p:spPr>
            <a:xfrm>
              <a:off x="6181800" y="3619725"/>
              <a:ext cx="5850" cy="8075"/>
            </a:xfrm>
            <a:custGeom>
              <a:avLst/>
              <a:gdLst/>
              <a:ahLst/>
              <a:cxnLst/>
              <a:rect l="l" t="t" r="r" b="b"/>
              <a:pathLst>
                <a:path w="234" h="323" extrusionOk="0">
                  <a:moveTo>
                    <a:pt x="124" y="1"/>
                  </a:moveTo>
                  <a:cubicBezTo>
                    <a:pt x="88" y="1"/>
                    <a:pt x="61" y="25"/>
                    <a:pt x="33" y="38"/>
                  </a:cubicBezTo>
                  <a:lnTo>
                    <a:pt x="0" y="89"/>
                  </a:lnTo>
                  <a:lnTo>
                    <a:pt x="0" y="105"/>
                  </a:lnTo>
                  <a:lnTo>
                    <a:pt x="17" y="156"/>
                  </a:lnTo>
                  <a:cubicBezTo>
                    <a:pt x="17" y="172"/>
                    <a:pt x="33" y="189"/>
                    <a:pt x="33" y="189"/>
                  </a:cubicBezTo>
                  <a:cubicBezTo>
                    <a:pt x="33" y="222"/>
                    <a:pt x="33" y="256"/>
                    <a:pt x="51" y="289"/>
                  </a:cubicBezTo>
                  <a:lnTo>
                    <a:pt x="100" y="322"/>
                  </a:lnTo>
                  <a:lnTo>
                    <a:pt x="167" y="322"/>
                  </a:lnTo>
                  <a:lnTo>
                    <a:pt x="184" y="305"/>
                  </a:lnTo>
                  <a:lnTo>
                    <a:pt x="217" y="289"/>
                  </a:lnTo>
                  <a:lnTo>
                    <a:pt x="233" y="256"/>
                  </a:lnTo>
                  <a:lnTo>
                    <a:pt x="217" y="189"/>
                  </a:lnTo>
                  <a:lnTo>
                    <a:pt x="217" y="189"/>
                  </a:lnTo>
                  <a:cubicBezTo>
                    <a:pt x="233" y="205"/>
                    <a:pt x="233" y="222"/>
                    <a:pt x="233" y="222"/>
                  </a:cubicBezTo>
                  <a:cubicBezTo>
                    <a:pt x="233" y="205"/>
                    <a:pt x="233" y="172"/>
                    <a:pt x="217" y="156"/>
                  </a:cubicBezTo>
                  <a:cubicBezTo>
                    <a:pt x="233" y="122"/>
                    <a:pt x="233" y="89"/>
                    <a:pt x="217" y="56"/>
                  </a:cubicBezTo>
                  <a:lnTo>
                    <a:pt x="200" y="22"/>
                  </a:lnTo>
                  <a:lnTo>
                    <a:pt x="184" y="22"/>
                  </a:lnTo>
                  <a:lnTo>
                    <a:pt x="151" y="5"/>
                  </a:lnTo>
                  <a:cubicBezTo>
                    <a:pt x="141" y="2"/>
                    <a:pt x="133" y="1"/>
                    <a:pt x="12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556;p76">
              <a:extLst>
                <a:ext uri="{FF2B5EF4-FFF2-40B4-BE49-F238E27FC236}">
                  <a16:creationId xmlns:a16="http://schemas.microsoft.com/office/drawing/2014/main" id="{9F29D480-4A31-71D5-3FCB-510F42055253}"/>
                </a:ext>
              </a:extLst>
            </p:cNvPr>
            <p:cNvSpPr/>
            <p:nvPr/>
          </p:nvSpPr>
          <p:spPr>
            <a:xfrm>
              <a:off x="6163450" y="36036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0"/>
                  </a:moveTo>
                  <a:lnTo>
                    <a:pt x="34" y="16"/>
                  </a:lnTo>
                  <a:lnTo>
                    <a:pt x="18" y="34"/>
                  </a:lnTo>
                  <a:lnTo>
                    <a:pt x="0" y="50"/>
                  </a:lnTo>
                  <a:cubicBezTo>
                    <a:pt x="0" y="67"/>
                    <a:pt x="0" y="83"/>
                    <a:pt x="18" y="100"/>
                  </a:cubicBezTo>
                  <a:lnTo>
                    <a:pt x="34" y="116"/>
                  </a:lnTo>
                  <a:lnTo>
                    <a:pt x="67" y="134"/>
                  </a:lnTo>
                  <a:lnTo>
                    <a:pt x="118" y="134"/>
                  </a:lnTo>
                  <a:lnTo>
                    <a:pt x="134" y="116"/>
                  </a:lnTo>
                  <a:lnTo>
                    <a:pt x="151" y="100"/>
                  </a:lnTo>
                  <a:cubicBezTo>
                    <a:pt x="151" y="83"/>
                    <a:pt x="151" y="50"/>
                    <a:pt x="134" y="34"/>
                  </a:cubicBezTo>
                  <a:cubicBezTo>
                    <a:pt x="118" y="16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557;p76">
              <a:extLst>
                <a:ext uri="{FF2B5EF4-FFF2-40B4-BE49-F238E27FC236}">
                  <a16:creationId xmlns:a16="http://schemas.microsoft.com/office/drawing/2014/main" id="{27EBF872-75A6-5C95-7B8C-954ABE4274B7}"/>
                </a:ext>
              </a:extLst>
            </p:cNvPr>
            <p:cNvSpPr/>
            <p:nvPr/>
          </p:nvSpPr>
          <p:spPr>
            <a:xfrm>
              <a:off x="6199725" y="3582325"/>
              <a:ext cx="3375" cy="2125"/>
            </a:xfrm>
            <a:custGeom>
              <a:avLst/>
              <a:gdLst/>
              <a:ahLst/>
              <a:cxnLst/>
              <a:rect l="l" t="t" r="r" b="b"/>
              <a:pathLst>
                <a:path w="135" h="85" extrusionOk="0">
                  <a:moveTo>
                    <a:pt x="67" y="0"/>
                  </a:moveTo>
                  <a:lnTo>
                    <a:pt x="1" y="34"/>
                  </a:lnTo>
                  <a:cubicBezTo>
                    <a:pt x="17" y="67"/>
                    <a:pt x="34" y="84"/>
                    <a:pt x="50" y="84"/>
                  </a:cubicBezTo>
                  <a:cubicBezTo>
                    <a:pt x="67" y="84"/>
                    <a:pt x="83" y="84"/>
                    <a:pt x="117" y="67"/>
                  </a:cubicBezTo>
                  <a:lnTo>
                    <a:pt x="117" y="34"/>
                  </a:lnTo>
                  <a:lnTo>
                    <a:pt x="134" y="18"/>
                  </a:lnTo>
                  <a:lnTo>
                    <a:pt x="67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558;p76">
              <a:extLst>
                <a:ext uri="{FF2B5EF4-FFF2-40B4-BE49-F238E27FC236}">
                  <a16:creationId xmlns:a16="http://schemas.microsoft.com/office/drawing/2014/main" id="{FDAB26B1-CE80-AAF2-2BF1-D6D0B44ADFCA}"/>
                </a:ext>
              </a:extLst>
            </p:cNvPr>
            <p:cNvSpPr/>
            <p:nvPr/>
          </p:nvSpPr>
          <p:spPr>
            <a:xfrm>
              <a:off x="6161375" y="36348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0"/>
                  </a:moveTo>
                  <a:cubicBezTo>
                    <a:pt x="67" y="0"/>
                    <a:pt x="50" y="0"/>
                    <a:pt x="34" y="18"/>
                  </a:cubicBezTo>
                  <a:lnTo>
                    <a:pt x="17" y="34"/>
                  </a:lnTo>
                  <a:lnTo>
                    <a:pt x="1" y="67"/>
                  </a:lnTo>
                  <a:cubicBezTo>
                    <a:pt x="1" y="67"/>
                    <a:pt x="1" y="84"/>
                    <a:pt x="17" y="118"/>
                  </a:cubicBezTo>
                  <a:lnTo>
                    <a:pt x="50" y="134"/>
                  </a:lnTo>
                  <a:lnTo>
                    <a:pt x="101" y="134"/>
                  </a:lnTo>
                  <a:lnTo>
                    <a:pt x="117" y="118"/>
                  </a:lnTo>
                  <a:lnTo>
                    <a:pt x="134" y="100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7" y="34"/>
                  </a:lnTo>
                  <a:lnTo>
                    <a:pt x="101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559;p76">
              <a:extLst>
                <a:ext uri="{FF2B5EF4-FFF2-40B4-BE49-F238E27FC236}">
                  <a16:creationId xmlns:a16="http://schemas.microsoft.com/office/drawing/2014/main" id="{30B54A4B-15B1-0404-FBE8-EE9E2DF3D23D}"/>
                </a:ext>
              </a:extLst>
            </p:cNvPr>
            <p:cNvSpPr/>
            <p:nvPr/>
          </p:nvSpPr>
          <p:spPr>
            <a:xfrm>
              <a:off x="6145100" y="365570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1" y="0"/>
                  </a:moveTo>
                  <a:cubicBezTo>
                    <a:pt x="51" y="0"/>
                    <a:pt x="18" y="0"/>
                    <a:pt x="18" y="17"/>
                  </a:cubicBezTo>
                  <a:cubicBezTo>
                    <a:pt x="1" y="33"/>
                    <a:pt x="1" y="51"/>
                    <a:pt x="18" y="51"/>
                  </a:cubicBezTo>
                  <a:lnTo>
                    <a:pt x="51" y="51"/>
                  </a:lnTo>
                  <a:cubicBezTo>
                    <a:pt x="51" y="51"/>
                    <a:pt x="67" y="33"/>
                    <a:pt x="67" y="1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560;p76">
              <a:extLst>
                <a:ext uri="{FF2B5EF4-FFF2-40B4-BE49-F238E27FC236}">
                  <a16:creationId xmlns:a16="http://schemas.microsoft.com/office/drawing/2014/main" id="{BDFC1283-C7F7-7F7B-FAF4-E79B13EABE2F}"/>
                </a:ext>
              </a:extLst>
            </p:cNvPr>
            <p:cNvSpPr/>
            <p:nvPr/>
          </p:nvSpPr>
          <p:spPr>
            <a:xfrm>
              <a:off x="6150100" y="36811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"/>
                    <a:pt x="1" y="17"/>
                    <a:pt x="18" y="34"/>
                  </a:cubicBezTo>
                  <a:lnTo>
                    <a:pt x="34" y="50"/>
                  </a:lnTo>
                  <a:cubicBezTo>
                    <a:pt x="51" y="34"/>
                    <a:pt x="51" y="34"/>
                    <a:pt x="51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561;p76">
              <a:extLst>
                <a:ext uri="{FF2B5EF4-FFF2-40B4-BE49-F238E27FC236}">
                  <a16:creationId xmlns:a16="http://schemas.microsoft.com/office/drawing/2014/main" id="{95E36F63-5D1C-2472-1533-5762B5831C43}"/>
                </a:ext>
              </a:extLst>
            </p:cNvPr>
            <p:cNvSpPr/>
            <p:nvPr/>
          </p:nvSpPr>
          <p:spPr>
            <a:xfrm>
              <a:off x="6213900" y="3645000"/>
              <a:ext cx="7525" cy="6975"/>
            </a:xfrm>
            <a:custGeom>
              <a:avLst/>
              <a:gdLst/>
              <a:ahLst/>
              <a:cxnLst/>
              <a:rect l="l" t="t" r="r" b="b"/>
              <a:pathLst>
                <a:path w="301" h="279" extrusionOk="0">
                  <a:moveTo>
                    <a:pt x="182" y="0"/>
                  </a:moveTo>
                  <a:cubicBezTo>
                    <a:pt x="165" y="0"/>
                    <a:pt x="148" y="5"/>
                    <a:pt x="134" y="12"/>
                  </a:cubicBezTo>
                  <a:cubicBezTo>
                    <a:pt x="125" y="9"/>
                    <a:pt x="116" y="7"/>
                    <a:pt x="107" y="7"/>
                  </a:cubicBezTo>
                  <a:cubicBezTo>
                    <a:pt x="66" y="7"/>
                    <a:pt x="31" y="37"/>
                    <a:pt x="17" y="79"/>
                  </a:cubicBezTo>
                  <a:lnTo>
                    <a:pt x="17" y="95"/>
                  </a:lnTo>
                  <a:lnTo>
                    <a:pt x="17" y="179"/>
                  </a:lnTo>
                  <a:lnTo>
                    <a:pt x="1" y="161"/>
                  </a:lnTo>
                  <a:lnTo>
                    <a:pt x="1" y="161"/>
                  </a:lnTo>
                  <a:cubicBezTo>
                    <a:pt x="1" y="161"/>
                    <a:pt x="1" y="195"/>
                    <a:pt x="17" y="228"/>
                  </a:cubicBezTo>
                  <a:cubicBezTo>
                    <a:pt x="34" y="228"/>
                    <a:pt x="34" y="245"/>
                    <a:pt x="34" y="245"/>
                  </a:cubicBezTo>
                  <a:lnTo>
                    <a:pt x="83" y="279"/>
                  </a:lnTo>
                  <a:lnTo>
                    <a:pt x="101" y="279"/>
                  </a:lnTo>
                  <a:lnTo>
                    <a:pt x="150" y="261"/>
                  </a:lnTo>
                  <a:lnTo>
                    <a:pt x="167" y="261"/>
                  </a:lnTo>
                  <a:lnTo>
                    <a:pt x="201" y="245"/>
                  </a:lnTo>
                  <a:cubicBezTo>
                    <a:pt x="234" y="245"/>
                    <a:pt x="250" y="212"/>
                    <a:pt x="250" y="179"/>
                  </a:cubicBezTo>
                  <a:cubicBezTo>
                    <a:pt x="283" y="161"/>
                    <a:pt x="301" y="128"/>
                    <a:pt x="283" y="95"/>
                  </a:cubicBezTo>
                  <a:lnTo>
                    <a:pt x="250" y="28"/>
                  </a:lnTo>
                  <a:cubicBezTo>
                    <a:pt x="231" y="8"/>
                    <a:pt x="206" y="0"/>
                    <a:pt x="18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562;p76">
              <a:extLst>
                <a:ext uri="{FF2B5EF4-FFF2-40B4-BE49-F238E27FC236}">
                  <a16:creationId xmlns:a16="http://schemas.microsoft.com/office/drawing/2014/main" id="{3367F33A-0FD5-32FE-FC04-4D5F1FABB9EB}"/>
                </a:ext>
              </a:extLst>
            </p:cNvPr>
            <p:cNvSpPr/>
            <p:nvPr/>
          </p:nvSpPr>
          <p:spPr>
            <a:xfrm>
              <a:off x="6260150" y="3649450"/>
              <a:ext cx="2525" cy="1850"/>
            </a:xfrm>
            <a:custGeom>
              <a:avLst/>
              <a:gdLst/>
              <a:ahLst/>
              <a:cxnLst/>
              <a:rect l="l" t="t" r="r" b="b"/>
              <a:pathLst>
                <a:path w="101" h="74" extrusionOk="0">
                  <a:moveTo>
                    <a:pt x="52" y="1"/>
                  </a:moveTo>
                  <a:lnTo>
                    <a:pt x="34" y="17"/>
                  </a:lnTo>
                  <a:lnTo>
                    <a:pt x="1" y="17"/>
                  </a:lnTo>
                  <a:lnTo>
                    <a:pt x="1" y="50"/>
                  </a:lnTo>
                  <a:lnTo>
                    <a:pt x="18" y="50"/>
                  </a:lnTo>
                  <a:cubicBezTo>
                    <a:pt x="30" y="62"/>
                    <a:pt x="50" y="74"/>
                    <a:pt x="72" y="74"/>
                  </a:cubicBezTo>
                  <a:cubicBezTo>
                    <a:pt x="82" y="74"/>
                    <a:pt x="91" y="72"/>
                    <a:pt x="101" y="67"/>
                  </a:cubicBezTo>
                  <a:lnTo>
                    <a:pt x="101" y="50"/>
                  </a:lnTo>
                  <a:lnTo>
                    <a:pt x="101" y="34"/>
                  </a:lnTo>
                  <a:cubicBezTo>
                    <a:pt x="85" y="17"/>
                    <a:pt x="85" y="17"/>
                    <a:pt x="68" y="17"/>
                  </a:cubicBezTo>
                  <a:cubicBezTo>
                    <a:pt x="68" y="1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563;p76">
              <a:extLst>
                <a:ext uri="{FF2B5EF4-FFF2-40B4-BE49-F238E27FC236}">
                  <a16:creationId xmlns:a16="http://schemas.microsoft.com/office/drawing/2014/main" id="{BA4EB174-0ECB-B87F-25F7-5BB91695A26A}"/>
                </a:ext>
              </a:extLst>
            </p:cNvPr>
            <p:cNvSpPr/>
            <p:nvPr/>
          </p:nvSpPr>
          <p:spPr>
            <a:xfrm>
              <a:off x="6229300" y="365652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85" y="0"/>
                  </a:moveTo>
                  <a:cubicBezTo>
                    <a:pt x="68" y="0"/>
                    <a:pt x="52" y="0"/>
                    <a:pt x="34" y="18"/>
                  </a:cubicBezTo>
                  <a:cubicBezTo>
                    <a:pt x="1" y="34"/>
                    <a:pt x="1" y="67"/>
                    <a:pt x="18" y="100"/>
                  </a:cubicBezTo>
                  <a:lnTo>
                    <a:pt x="52" y="100"/>
                  </a:lnTo>
                  <a:cubicBezTo>
                    <a:pt x="52" y="118"/>
                    <a:pt x="52" y="118"/>
                    <a:pt x="68" y="118"/>
                  </a:cubicBezTo>
                  <a:lnTo>
                    <a:pt x="101" y="118"/>
                  </a:lnTo>
                  <a:lnTo>
                    <a:pt x="101" y="100"/>
                  </a:lnTo>
                  <a:lnTo>
                    <a:pt x="118" y="84"/>
                  </a:lnTo>
                  <a:lnTo>
                    <a:pt x="118" y="51"/>
                  </a:lnTo>
                  <a:lnTo>
                    <a:pt x="134" y="34"/>
                  </a:lnTo>
                  <a:cubicBezTo>
                    <a:pt x="118" y="1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564;p76">
              <a:extLst>
                <a:ext uri="{FF2B5EF4-FFF2-40B4-BE49-F238E27FC236}">
                  <a16:creationId xmlns:a16="http://schemas.microsoft.com/office/drawing/2014/main" id="{70D2CC6B-E2D1-D427-E891-3E43CDD20CDA}"/>
                </a:ext>
              </a:extLst>
            </p:cNvPr>
            <p:cNvSpPr/>
            <p:nvPr/>
          </p:nvSpPr>
          <p:spPr>
            <a:xfrm>
              <a:off x="6220150" y="365570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67" y="0"/>
                  </a:moveTo>
                  <a:cubicBezTo>
                    <a:pt x="51" y="0"/>
                    <a:pt x="51" y="0"/>
                    <a:pt x="33" y="17"/>
                  </a:cubicBezTo>
                  <a:lnTo>
                    <a:pt x="0" y="33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7" y="117"/>
                  </a:lnTo>
                  <a:lnTo>
                    <a:pt x="51" y="133"/>
                  </a:lnTo>
                  <a:cubicBezTo>
                    <a:pt x="51" y="133"/>
                    <a:pt x="67" y="133"/>
                    <a:pt x="84" y="117"/>
                  </a:cubicBezTo>
                  <a:lnTo>
                    <a:pt x="100" y="100"/>
                  </a:lnTo>
                  <a:lnTo>
                    <a:pt x="118" y="67"/>
                  </a:lnTo>
                  <a:lnTo>
                    <a:pt x="118" y="33"/>
                  </a:lnTo>
                  <a:lnTo>
                    <a:pt x="100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565;p76">
              <a:extLst>
                <a:ext uri="{FF2B5EF4-FFF2-40B4-BE49-F238E27FC236}">
                  <a16:creationId xmlns:a16="http://schemas.microsoft.com/office/drawing/2014/main" id="{9C89E131-E5A2-95C1-90CF-007F6F6BC887}"/>
                </a:ext>
              </a:extLst>
            </p:cNvPr>
            <p:cNvSpPr/>
            <p:nvPr/>
          </p:nvSpPr>
          <p:spPr>
            <a:xfrm>
              <a:off x="6264325" y="367612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cubicBezTo>
                    <a:pt x="1" y="34"/>
                    <a:pt x="1" y="50"/>
                    <a:pt x="18" y="67"/>
                  </a:cubicBezTo>
                  <a:lnTo>
                    <a:pt x="34" y="67"/>
                  </a:lnTo>
                  <a:cubicBezTo>
                    <a:pt x="34" y="67"/>
                    <a:pt x="51" y="50"/>
                    <a:pt x="51" y="17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566;p76">
              <a:extLst>
                <a:ext uri="{FF2B5EF4-FFF2-40B4-BE49-F238E27FC236}">
                  <a16:creationId xmlns:a16="http://schemas.microsoft.com/office/drawing/2014/main" id="{26912B56-5ADA-50DA-7828-A3DDEEB7B804}"/>
                </a:ext>
              </a:extLst>
            </p:cNvPr>
            <p:cNvSpPr/>
            <p:nvPr/>
          </p:nvSpPr>
          <p:spPr>
            <a:xfrm>
              <a:off x="6222250" y="3633175"/>
              <a:ext cx="5850" cy="5300"/>
            </a:xfrm>
            <a:custGeom>
              <a:avLst/>
              <a:gdLst/>
              <a:ahLst/>
              <a:cxnLst/>
              <a:rect l="l" t="t" r="r" b="b"/>
              <a:pathLst>
                <a:path w="234" h="212" extrusionOk="0">
                  <a:moveTo>
                    <a:pt x="136" y="0"/>
                  </a:moveTo>
                  <a:cubicBezTo>
                    <a:pt x="119" y="0"/>
                    <a:pt x="101" y="6"/>
                    <a:pt x="83" y="18"/>
                  </a:cubicBezTo>
                  <a:lnTo>
                    <a:pt x="67" y="18"/>
                  </a:lnTo>
                  <a:cubicBezTo>
                    <a:pt x="34" y="34"/>
                    <a:pt x="16" y="51"/>
                    <a:pt x="0" y="85"/>
                  </a:cubicBezTo>
                  <a:cubicBezTo>
                    <a:pt x="0" y="118"/>
                    <a:pt x="0" y="134"/>
                    <a:pt x="16" y="167"/>
                  </a:cubicBezTo>
                  <a:cubicBezTo>
                    <a:pt x="37" y="199"/>
                    <a:pt x="65" y="211"/>
                    <a:pt x="95" y="211"/>
                  </a:cubicBezTo>
                  <a:cubicBezTo>
                    <a:pt x="113" y="211"/>
                    <a:pt x="131" y="207"/>
                    <a:pt x="150" y="201"/>
                  </a:cubicBezTo>
                  <a:lnTo>
                    <a:pt x="150" y="185"/>
                  </a:lnTo>
                  <a:lnTo>
                    <a:pt x="167" y="185"/>
                  </a:lnTo>
                  <a:cubicBezTo>
                    <a:pt x="200" y="167"/>
                    <a:pt x="216" y="151"/>
                    <a:pt x="216" y="118"/>
                  </a:cubicBezTo>
                  <a:lnTo>
                    <a:pt x="234" y="85"/>
                  </a:lnTo>
                  <a:lnTo>
                    <a:pt x="216" y="67"/>
                  </a:lnTo>
                  <a:lnTo>
                    <a:pt x="216" y="51"/>
                  </a:lnTo>
                  <a:cubicBezTo>
                    <a:pt x="195" y="19"/>
                    <a:pt x="167" y="0"/>
                    <a:pt x="13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567;p76">
              <a:extLst>
                <a:ext uri="{FF2B5EF4-FFF2-40B4-BE49-F238E27FC236}">
                  <a16:creationId xmlns:a16="http://schemas.microsoft.com/office/drawing/2014/main" id="{9F2BE606-4DC4-0C92-BC9A-1CF89A5D93F9}"/>
                </a:ext>
              </a:extLst>
            </p:cNvPr>
            <p:cNvSpPr/>
            <p:nvPr/>
          </p:nvSpPr>
          <p:spPr>
            <a:xfrm>
              <a:off x="6208900" y="3609425"/>
              <a:ext cx="5850" cy="5400"/>
            </a:xfrm>
            <a:custGeom>
              <a:avLst/>
              <a:gdLst/>
              <a:ahLst/>
              <a:cxnLst/>
              <a:rect l="l" t="t" r="r" b="b"/>
              <a:pathLst>
                <a:path w="234" h="216" extrusionOk="0">
                  <a:moveTo>
                    <a:pt x="83" y="1"/>
                  </a:moveTo>
                  <a:cubicBezTo>
                    <a:pt x="34" y="34"/>
                    <a:pt x="1" y="84"/>
                    <a:pt x="17" y="134"/>
                  </a:cubicBezTo>
                  <a:lnTo>
                    <a:pt x="50" y="184"/>
                  </a:lnTo>
                  <a:lnTo>
                    <a:pt x="83" y="201"/>
                  </a:lnTo>
                  <a:cubicBezTo>
                    <a:pt x="104" y="211"/>
                    <a:pt x="121" y="215"/>
                    <a:pt x="136" y="215"/>
                  </a:cubicBezTo>
                  <a:cubicBezTo>
                    <a:pt x="169" y="215"/>
                    <a:pt x="189" y="196"/>
                    <a:pt x="201" y="184"/>
                  </a:cubicBezTo>
                  <a:lnTo>
                    <a:pt x="234" y="150"/>
                  </a:lnTo>
                  <a:lnTo>
                    <a:pt x="234" y="134"/>
                  </a:lnTo>
                  <a:lnTo>
                    <a:pt x="234" y="117"/>
                  </a:lnTo>
                  <a:lnTo>
                    <a:pt x="234" y="101"/>
                  </a:lnTo>
                  <a:lnTo>
                    <a:pt x="234" y="50"/>
                  </a:lnTo>
                  <a:lnTo>
                    <a:pt x="217" y="50"/>
                  </a:lnTo>
                  <a:cubicBezTo>
                    <a:pt x="217" y="34"/>
                    <a:pt x="201" y="17"/>
                    <a:pt x="183" y="17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568;p76">
              <a:extLst>
                <a:ext uri="{FF2B5EF4-FFF2-40B4-BE49-F238E27FC236}">
                  <a16:creationId xmlns:a16="http://schemas.microsoft.com/office/drawing/2014/main" id="{3EE28D0A-9A3B-94D6-F520-B61190139EB9}"/>
                </a:ext>
              </a:extLst>
            </p:cNvPr>
            <p:cNvSpPr/>
            <p:nvPr/>
          </p:nvSpPr>
          <p:spPr>
            <a:xfrm>
              <a:off x="6220975" y="3601500"/>
              <a:ext cx="5850" cy="6300"/>
            </a:xfrm>
            <a:custGeom>
              <a:avLst/>
              <a:gdLst/>
              <a:ahLst/>
              <a:cxnLst/>
              <a:rect l="l" t="t" r="r" b="b"/>
              <a:pathLst>
                <a:path w="234" h="252" extrusionOk="0">
                  <a:moveTo>
                    <a:pt x="85" y="0"/>
                  </a:moveTo>
                  <a:cubicBezTo>
                    <a:pt x="67" y="0"/>
                    <a:pt x="18" y="18"/>
                    <a:pt x="18" y="84"/>
                  </a:cubicBezTo>
                  <a:cubicBezTo>
                    <a:pt x="0" y="100"/>
                    <a:pt x="18" y="118"/>
                    <a:pt x="18" y="134"/>
                  </a:cubicBezTo>
                  <a:cubicBezTo>
                    <a:pt x="18" y="167"/>
                    <a:pt x="18" y="200"/>
                    <a:pt x="34" y="218"/>
                  </a:cubicBezTo>
                  <a:lnTo>
                    <a:pt x="51" y="218"/>
                  </a:lnTo>
                  <a:lnTo>
                    <a:pt x="85" y="251"/>
                  </a:lnTo>
                  <a:lnTo>
                    <a:pt x="151" y="234"/>
                  </a:lnTo>
                  <a:lnTo>
                    <a:pt x="167" y="234"/>
                  </a:lnTo>
                  <a:lnTo>
                    <a:pt x="185" y="200"/>
                  </a:lnTo>
                  <a:lnTo>
                    <a:pt x="218" y="167"/>
                  </a:lnTo>
                  <a:lnTo>
                    <a:pt x="234" y="134"/>
                  </a:lnTo>
                  <a:lnTo>
                    <a:pt x="218" y="84"/>
                  </a:lnTo>
                  <a:lnTo>
                    <a:pt x="218" y="67"/>
                  </a:lnTo>
                  <a:cubicBezTo>
                    <a:pt x="201" y="51"/>
                    <a:pt x="185" y="34"/>
                    <a:pt x="151" y="34"/>
                  </a:cubicBezTo>
                  <a:lnTo>
                    <a:pt x="134" y="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569;p76">
              <a:extLst>
                <a:ext uri="{FF2B5EF4-FFF2-40B4-BE49-F238E27FC236}">
                  <a16:creationId xmlns:a16="http://schemas.microsoft.com/office/drawing/2014/main" id="{70759621-A8FB-C456-9BDB-0488E8AB5671}"/>
                </a:ext>
              </a:extLst>
            </p:cNvPr>
            <p:cNvSpPr/>
            <p:nvPr/>
          </p:nvSpPr>
          <p:spPr>
            <a:xfrm>
              <a:off x="6195125" y="3619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1"/>
                  </a:moveTo>
                  <a:cubicBezTo>
                    <a:pt x="67" y="1"/>
                    <a:pt x="34" y="18"/>
                    <a:pt x="18" y="34"/>
                  </a:cubicBezTo>
                  <a:lnTo>
                    <a:pt x="18" y="51"/>
                  </a:lnTo>
                  <a:cubicBezTo>
                    <a:pt x="1" y="85"/>
                    <a:pt x="1" y="134"/>
                    <a:pt x="18" y="167"/>
                  </a:cubicBezTo>
                  <a:lnTo>
                    <a:pt x="34" y="185"/>
                  </a:lnTo>
                  <a:lnTo>
                    <a:pt x="85" y="201"/>
                  </a:lnTo>
                  <a:lnTo>
                    <a:pt x="134" y="201"/>
                  </a:lnTo>
                  <a:cubicBezTo>
                    <a:pt x="185" y="167"/>
                    <a:pt x="201" y="151"/>
                    <a:pt x="201" y="118"/>
                  </a:cubicBezTo>
                  <a:cubicBezTo>
                    <a:pt x="201" y="101"/>
                    <a:pt x="201" y="67"/>
                    <a:pt x="185" y="34"/>
                  </a:cubicBezTo>
                  <a:cubicBezTo>
                    <a:pt x="167" y="1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570;p76">
              <a:extLst>
                <a:ext uri="{FF2B5EF4-FFF2-40B4-BE49-F238E27FC236}">
                  <a16:creationId xmlns:a16="http://schemas.microsoft.com/office/drawing/2014/main" id="{A57F6306-0E13-36AF-4108-94F3C3FAAE40}"/>
                </a:ext>
              </a:extLst>
            </p:cNvPr>
            <p:cNvSpPr/>
            <p:nvPr/>
          </p:nvSpPr>
          <p:spPr>
            <a:xfrm>
              <a:off x="6280175" y="3577325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18" y="0"/>
                  </a:moveTo>
                  <a:cubicBezTo>
                    <a:pt x="0" y="18"/>
                    <a:pt x="0" y="34"/>
                    <a:pt x="18" y="51"/>
                  </a:cubicBezTo>
                  <a:lnTo>
                    <a:pt x="34" y="67"/>
                  </a:lnTo>
                  <a:cubicBezTo>
                    <a:pt x="51" y="67"/>
                    <a:pt x="51" y="51"/>
                    <a:pt x="51" y="51"/>
                  </a:cubicBezTo>
                  <a:cubicBezTo>
                    <a:pt x="67" y="34"/>
                    <a:pt x="51" y="18"/>
                    <a:pt x="51" y="1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571;p76">
              <a:extLst>
                <a:ext uri="{FF2B5EF4-FFF2-40B4-BE49-F238E27FC236}">
                  <a16:creationId xmlns:a16="http://schemas.microsoft.com/office/drawing/2014/main" id="{6015DBCF-2BD0-9C26-17BF-76FC01898BB6}"/>
                </a:ext>
              </a:extLst>
            </p:cNvPr>
            <p:cNvSpPr/>
            <p:nvPr/>
          </p:nvSpPr>
          <p:spPr>
            <a:xfrm>
              <a:off x="6195950" y="362985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0"/>
                  </a:moveTo>
                  <a:lnTo>
                    <a:pt x="52" y="18"/>
                  </a:lnTo>
                  <a:lnTo>
                    <a:pt x="34" y="18"/>
                  </a:lnTo>
                  <a:lnTo>
                    <a:pt x="1" y="67"/>
                  </a:lnTo>
                  <a:cubicBezTo>
                    <a:pt x="1" y="84"/>
                    <a:pt x="1" y="118"/>
                    <a:pt x="18" y="151"/>
                  </a:cubicBezTo>
                  <a:cubicBezTo>
                    <a:pt x="34" y="167"/>
                    <a:pt x="68" y="200"/>
                    <a:pt x="101" y="200"/>
                  </a:cubicBezTo>
                  <a:cubicBezTo>
                    <a:pt x="134" y="200"/>
                    <a:pt x="152" y="200"/>
                    <a:pt x="185" y="184"/>
                  </a:cubicBezTo>
                  <a:lnTo>
                    <a:pt x="218" y="118"/>
                  </a:lnTo>
                  <a:lnTo>
                    <a:pt x="218" y="100"/>
                  </a:lnTo>
                  <a:lnTo>
                    <a:pt x="185" y="34"/>
                  </a:lnTo>
                  <a:cubicBezTo>
                    <a:pt x="168" y="18"/>
                    <a:pt x="134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572;p76">
              <a:extLst>
                <a:ext uri="{FF2B5EF4-FFF2-40B4-BE49-F238E27FC236}">
                  <a16:creationId xmlns:a16="http://schemas.microsoft.com/office/drawing/2014/main" id="{656AB3D4-8BC8-39DE-6028-F19E2A8AEDB8}"/>
                </a:ext>
              </a:extLst>
            </p:cNvPr>
            <p:cNvSpPr/>
            <p:nvPr/>
          </p:nvSpPr>
          <p:spPr>
            <a:xfrm>
              <a:off x="6220975" y="3614400"/>
              <a:ext cx="5450" cy="4950"/>
            </a:xfrm>
            <a:custGeom>
              <a:avLst/>
              <a:gdLst/>
              <a:ahLst/>
              <a:cxnLst/>
              <a:rect l="l" t="t" r="r" b="b"/>
              <a:pathLst>
                <a:path w="218" h="198" extrusionOk="0">
                  <a:moveTo>
                    <a:pt x="103" y="1"/>
                  </a:moveTo>
                  <a:cubicBezTo>
                    <a:pt x="81" y="1"/>
                    <a:pt x="57" y="6"/>
                    <a:pt x="34" y="18"/>
                  </a:cubicBezTo>
                  <a:lnTo>
                    <a:pt x="0" y="69"/>
                  </a:lnTo>
                  <a:lnTo>
                    <a:pt x="0" y="102"/>
                  </a:lnTo>
                  <a:lnTo>
                    <a:pt x="34" y="151"/>
                  </a:lnTo>
                  <a:cubicBezTo>
                    <a:pt x="59" y="185"/>
                    <a:pt x="89" y="198"/>
                    <a:pt x="116" y="198"/>
                  </a:cubicBezTo>
                  <a:cubicBezTo>
                    <a:pt x="143" y="198"/>
                    <a:pt x="168" y="185"/>
                    <a:pt x="185" y="169"/>
                  </a:cubicBezTo>
                  <a:lnTo>
                    <a:pt x="201" y="151"/>
                  </a:lnTo>
                  <a:lnTo>
                    <a:pt x="201" y="118"/>
                  </a:lnTo>
                  <a:cubicBezTo>
                    <a:pt x="218" y="102"/>
                    <a:pt x="218" y="69"/>
                    <a:pt x="201" y="51"/>
                  </a:cubicBezTo>
                  <a:cubicBezTo>
                    <a:pt x="179" y="19"/>
                    <a:pt x="143" y="1"/>
                    <a:pt x="10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573;p76">
              <a:extLst>
                <a:ext uri="{FF2B5EF4-FFF2-40B4-BE49-F238E27FC236}">
                  <a16:creationId xmlns:a16="http://schemas.microsoft.com/office/drawing/2014/main" id="{9D90148E-35FF-6B85-277F-05532D8BE101}"/>
                </a:ext>
              </a:extLst>
            </p:cNvPr>
            <p:cNvSpPr/>
            <p:nvPr/>
          </p:nvSpPr>
          <p:spPr>
            <a:xfrm>
              <a:off x="6132600" y="36056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lnTo>
                    <a:pt x="0" y="17"/>
                  </a:lnTo>
                  <a:cubicBezTo>
                    <a:pt x="0" y="33"/>
                    <a:pt x="18" y="51"/>
                    <a:pt x="34" y="51"/>
                  </a:cubicBezTo>
                  <a:lnTo>
                    <a:pt x="51" y="33"/>
                  </a:lnTo>
                  <a:lnTo>
                    <a:pt x="51" y="17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574;p76">
              <a:extLst>
                <a:ext uri="{FF2B5EF4-FFF2-40B4-BE49-F238E27FC236}">
                  <a16:creationId xmlns:a16="http://schemas.microsoft.com/office/drawing/2014/main" id="{1E8C187D-775C-A5E8-DEDE-6499C0888D47}"/>
                </a:ext>
              </a:extLst>
            </p:cNvPr>
            <p:cNvSpPr/>
            <p:nvPr/>
          </p:nvSpPr>
          <p:spPr>
            <a:xfrm>
              <a:off x="6216800" y="3580800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76" y="0"/>
                  </a:moveTo>
                  <a:cubicBezTo>
                    <a:pt x="62" y="0"/>
                    <a:pt x="48" y="5"/>
                    <a:pt x="34" y="12"/>
                  </a:cubicBezTo>
                  <a:cubicBezTo>
                    <a:pt x="18" y="45"/>
                    <a:pt x="1" y="79"/>
                    <a:pt x="34" y="112"/>
                  </a:cubicBezTo>
                  <a:lnTo>
                    <a:pt x="34" y="128"/>
                  </a:lnTo>
                  <a:lnTo>
                    <a:pt x="67" y="145"/>
                  </a:lnTo>
                  <a:lnTo>
                    <a:pt x="101" y="161"/>
                  </a:lnTo>
                  <a:lnTo>
                    <a:pt x="134" y="161"/>
                  </a:lnTo>
                  <a:lnTo>
                    <a:pt x="151" y="145"/>
                  </a:lnTo>
                  <a:lnTo>
                    <a:pt x="151" y="112"/>
                  </a:lnTo>
                  <a:cubicBezTo>
                    <a:pt x="151" y="95"/>
                    <a:pt x="167" y="95"/>
                    <a:pt x="151" y="79"/>
                  </a:cubicBezTo>
                  <a:lnTo>
                    <a:pt x="151" y="61"/>
                  </a:lnTo>
                  <a:cubicBezTo>
                    <a:pt x="134" y="45"/>
                    <a:pt x="134" y="45"/>
                    <a:pt x="134" y="28"/>
                  </a:cubicBezTo>
                  <a:cubicBezTo>
                    <a:pt x="115" y="9"/>
                    <a:pt x="95" y="0"/>
                    <a:pt x="7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575;p76">
              <a:extLst>
                <a:ext uri="{FF2B5EF4-FFF2-40B4-BE49-F238E27FC236}">
                  <a16:creationId xmlns:a16="http://schemas.microsoft.com/office/drawing/2014/main" id="{05FDC7DF-CCFF-3FB5-40FA-1A7D7B5D2940}"/>
                </a:ext>
              </a:extLst>
            </p:cNvPr>
            <p:cNvSpPr/>
            <p:nvPr/>
          </p:nvSpPr>
          <p:spPr>
            <a:xfrm>
              <a:off x="6148450" y="358065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cubicBezTo>
                    <a:pt x="17" y="18"/>
                    <a:pt x="0" y="18"/>
                    <a:pt x="0" y="34"/>
                  </a:cubicBezTo>
                  <a:cubicBezTo>
                    <a:pt x="0" y="34"/>
                    <a:pt x="0" y="51"/>
                    <a:pt x="17" y="67"/>
                  </a:cubicBezTo>
                  <a:lnTo>
                    <a:pt x="33" y="67"/>
                  </a:lnTo>
                  <a:cubicBezTo>
                    <a:pt x="51" y="67"/>
                    <a:pt x="51" y="67"/>
                    <a:pt x="67" y="51"/>
                  </a:cubicBezTo>
                  <a:lnTo>
                    <a:pt x="67" y="34"/>
                  </a:lnTo>
                  <a:lnTo>
                    <a:pt x="51" y="1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576;p76">
              <a:extLst>
                <a:ext uri="{FF2B5EF4-FFF2-40B4-BE49-F238E27FC236}">
                  <a16:creationId xmlns:a16="http://schemas.microsoft.com/office/drawing/2014/main" id="{FB1F5F02-2B3C-348A-F232-67DF702D24AA}"/>
                </a:ext>
              </a:extLst>
            </p:cNvPr>
            <p:cNvSpPr/>
            <p:nvPr/>
          </p:nvSpPr>
          <p:spPr>
            <a:xfrm>
              <a:off x="6197225" y="3594825"/>
              <a:ext cx="6275" cy="5850"/>
            </a:xfrm>
            <a:custGeom>
              <a:avLst/>
              <a:gdLst/>
              <a:ahLst/>
              <a:cxnLst/>
              <a:rect l="l" t="t" r="r" b="b"/>
              <a:pathLst>
                <a:path w="251" h="234" extrusionOk="0">
                  <a:moveTo>
                    <a:pt x="134" y="1"/>
                  </a:moveTo>
                  <a:lnTo>
                    <a:pt x="83" y="18"/>
                  </a:lnTo>
                  <a:cubicBezTo>
                    <a:pt x="50" y="34"/>
                    <a:pt x="1" y="85"/>
                    <a:pt x="34" y="167"/>
                  </a:cubicBezTo>
                  <a:lnTo>
                    <a:pt x="101" y="218"/>
                  </a:lnTo>
                  <a:lnTo>
                    <a:pt x="134" y="234"/>
                  </a:lnTo>
                  <a:cubicBezTo>
                    <a:pt x="183" y="234"/>
                    <a:pt x="217" y="201"/>
                    <a:pt x="234" y="185"/>
                  </a:cubicBezTo>
                  <a:lnTo>
                    <a:pt x="234" y="167"/>
                  </a:lnTo>
                  <a:lnTo>
                    <a:pt x="250" y="151"/>
                  </a:lnTo>
                  <a:cubicBezTo>
                    <a:pt x="250" y="118"/>
                    <a:pt x="250" y="85"/>
                    <a:pt x="234" y="67"/>
                  </a:cubicBezTo>
                  <a:cubicBezTo>
                    <a:pt x="217" y="51"/>
                    <a:pt x="217" y="34"/>
                    <a:pt x="201" y="3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577;p76">
              <a:extLst>
                <a:ext uri="{FF2B5EF4-FFF2-40B4-BE49-F238E27FC236}">
                  <a16:creationId xmlns:a16="http://schemas.microsoft.com/office/drawing/2014/main" id="{E6B25BE7-23CF-F6B9-11A9-468606D2E82D}"/>
                </a:ext>
              </a:extLst>
            </p:cNvPr>
            <p:cNvSpPr/>
            <p:nvPr/>
          </p:nvSpPr>
          <p:spPr>
            <a:xfrm>
              <a:off x="6170550" y="3614825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1" y="1"/>
                  </a:moveTo>
                  <a:lnTo>
                    <a:pt x="17" y="85"/>
                  </a:lnTo>
                  <a:cubicBezTo>
                    <a:pt x="34" y="85"/>
                    <a:pt x="67" y="68"/>
                    <a:pt x="83" y="3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578;p76">
              <a:extLst>
                <a:ext uri="{FF2B5EF4-FFF2-40B4-BE49-F238E27FC236}">
                  <a16:creationId xmlns:a16="http://schemas.microsoft.com/office/drawing/2014/main" id="{C50D04AF-1AE3-8641-EBB2-9B287E8975BD}"/>
                </a:ext>
              </a:extLst>
            </p:cNvPr>
            <p:cNvSpPr/>
            <p:nvPr/>
          </p:nvSpPr>
          <p:spPr>
            <a:xfrm>
              <a:off x="6187225" y="3600250"/>
              <a:ext cx="5025" cy="5675"/>
            </a:xfrm>
            <a:custGeom>
              <a:avLst/>
              <a:gdLst/>
              <a:ahLst/>
              <a:cxnLst/>
              <a:rect l="l" t="t" r="r" b="b"/>
              <a:pathLst>
                <a:path w="201" h="227" extrusionOk="0">
                  <a:moveTo>
                    <a:pt x="117" y="1"/>
                  </a:moveTo>
                  <a:cubicBezTo>
                    <a:pt x="83" y="1"/>
                    <a:pt x="50" y="17"/>
                    <a:pt x="16" y="50"/>
                  </a:cubicBezTo>
                  <a:lnTo>
                    <a:pt x="0" y="101"/>
                  </a:lnTo>
                  <a:lnTo>
                    <a:pt x="0" y="117"/>
                  </a:lnTo>
                  <a:lnTo>
                    <a:pt x="16" y="150"/>
                  </a:lnTo>
                  <a:lnTo>
                    <a:pt x="16" y="168"/>
                  </a:lnTo>
                  <a:cubicBezTo>
                    <a:pt x="50" y="212"/>
                    <a:pt x="83" y="227"/>
                    <a:pt x="116" y="227"/>
                  </a:cubicBezTo>
                  <a:cubicBezTo>
                    <a:pt x="133" y="227"/>
                    <a:pt x="150" y="223"/>
                    <a:pt x="167" y="217"/>
                  </a:cubicBezTo>
                  <a:lnTo>
                    <a:pt x="201" y="168"/>
                  </a:lnTo>
                  <a:lnTo>
                    <a:pt x="201" y="150"/>
                  </a:lnTo>
                  <a:lnTo>
                    <a:pt x="201" y="101"/>
                  </a:lnTo>
                  <a:cubicBezTo>
                    <a:pt x="201" y="84"/>
                    <a:pt x="201" y="68"/>
                    <a:pt x="183" y="50"/>
                  </a:cubicBezTo>
                  <a:cubicBezTo>
                    <a:pt x="167" y="17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579;p76">
              <a:extLst>
                <a:ext uri="{FF2B5EF4-FFF2-40B4-BE49-F238E27FC236}">
                  <a16:creationId xmlns:a16="http://schemas.microsoft.com/office/drawing/2014/main" id="{6E715510-B140-166E-03C4-EAAC3B36CFBA}"/>
                </a:ext>
              </a:extLst>
            </p:cNvPr>
            <p:cNvSpPr/>
            <p:nvPr/>
          </p:nvSpPr>
          <p:spPr>
            <a:xfrm>
              <a:off x="6246425" y="3574825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6" y="0"/>
                  </a:moveTo>
                  <a:lnTo>
                    <a:pt x="0" y="17"/>
                  </a:lnTo>
                  <a:cubicBezTo>
                    <a:pt x="0" y="34"/>
                    <a:pt x="0" y="67"/>
                    <a:pt x="16" y="67"/>
                  </a:cubicBezTo>
                  <a:cubicBezTo>
                    <a:pt x="34" y="67"/>
                    <a:pt x="34" y="67"/>
                    <a:pt x="34" y="51"/>
                  </a:cubicBezTo>
                  <a:lnTo>
                    <a:pt x="50" y="34"/>
                  </a:lnTo>
                  <a:lnTo>
                    <a:pt x="34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580;p76">
              <a:extLst>
                <a:ext uri="{FF2B5EF4-FFF2-40B4-BE49-F238E27FC236}">
                  <a16:creationId xmlns:a16="http://schemas.microsoft.com/office/drawing/2014/main" id="{C920E8AA-C380-7A0D-AA14-83E45C7FF34B}"/>
                </a:ext>
              </a:extLst>
            </p:cNvPr>
            <p:cNvSpPr/>
            <p:nvPr/>
          </p:nvSpPr>
          <p:spPr>
            <a:xfrm>
              <a:off x="6176775" y="360900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34" y="0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34" y="134"/>
                  </a:lnTo>
                  <a:lnTo>
                    <a:pt x="68" y="134"/>
                  </a:lnTo>
                  <a:lnTo>
                    <a:pt x="101" y="118"/>
                  </a:lnTo>
                  <a:cubicBezTo>
                    <a:pt x="118" y="85"/>
                    <a:pt x="118" y="67"/>
                    <a:pt x="118" y="34"/>
                  </a:cubicBezTo>
                  <a:lnTo>
                    <a:pt x="85" y="18"/>
                  </a:lnTo>
                  <a:cubicBezTo>
                    <a:pt x="68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581;p76">
              <a:extLst>
                <a:ext uri="{FF2B5EF4-FFF2-40B4-BE49-F238E27FC236}">
                  <a16:creationId xmlns:a16="http://schemas.microsoft.com/office/drawing/2014/main" id="{C4BD00FF-1DAC-00BD-8CB1-2A3E088270DD}"/>
                </a:ext>
              </a:extLst>
            </p:cNvPr>
            <p:cNvSpPr/>
            <p:nvPr/>
          </p:nvSpPr>
          <p:spPr>
            <a:xfrm>
              <a:off x="6195550" y="3606825"/>
              <a:ext cx="5050" cy="5125"/>
            </a:xfrm>
            <a:custGeom>
              <a:avLst/>
              <a:gdLst/>
              <a:ahLst/>
              <a:cxnLst/>
              <a:rect l="l" t="t" r="r" b="b"/>
              <a:pathLst>
                <a:path w="202" h="205" extrusionOk="0">
                  <a:moveTo>
                    <a:pt x="96" y="0"/>
                  </a:moveTo>
                  <a:cubicBezTo>
                    <a:pt x="86" y="0"/>
                    <a:pt x="77" y="1"/>
                    <a:pt x="68" y="5"/>
                  </a:cubicBezTo>
                  <a:lnTo>
                    <a:pt x="84" y="71"/>
                  </a:lnTo>
                  <a:lnTo>
                    <a:pt x="34" y="21"/>
                  </a:lnTo>
                  <a:lnTo>
                    <a:pt x="17" y="38"/>
                  </a:lnTo>
                  <a:lnTo>
                    <a:pt x="1" y="138"/>
                  </a:lnTo>
                  <a:lnTo>
                    <a:pt x="17" y="172"/>
                  </a:lnTo>
                  <a:lnTo>
                    <a:pt x="68" y="205"/>
                  </a:lnTo>
                  <a:lnTo>
                    <a:pt x="117" y="205"/>
                  </a:lnTo>
                  <a:lnTo>
                    <a:pt x="150" y="172"/>
                  </a:lnTo>
                  <a:lnTo>
                    <a:pt x="150" y="188"/>
                  </a:lnTo>
                  <a:lnTo>
                    <a:pt x="184" y="172"/>
                  </a:lnTo>
                  <a:lnTo>
                    <a:pt x="201" y="154"/>
                  </a:lnTo>
                  <a:lnTo>
                    <a:pt x="201" y="87"/>
                  </a:lnTo>
                  <a:lnTo>
                    <a:pt x="201" y="54"/>
                  </a:lnTo>
                  <a:cubicBezTo>
                    <a:pt x="174" y="27"/>
                    <a:pt x="136" y="0"/>
                    <a:pt x="9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582;p76">
              <a:extLst>
                <a:ext uri="{FF2B5EF4-FFF2-40B4-BE49-F238E27FC236}">
                  <a16:creationId xmlns:a16="http://schemas.microsoft.com/office/drawing/2014/main" id="{046019EB-8773-AFE2-D2DD-61AA8C9F2068}"/>
                </a:ext>
              </a:extLst>
            </p:cNvPr>
            <p:cNvSpPr/>
            <p:nvPr/>
          </p:nvSpPr>
          <p:spPr>
            <a:xfrm>
              <a:off x="6215975" y="35660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cubicBezTo>
                    <a:pt x="18" y="1"/>
                    <a:pt x="0" y="17"/>
                    <a:pt x="0" y="34"/>
                  </a:cubicBezTo>
                  <a:lnTo>
                    <a:pt x="0" y="50"/>
                  </a:lnTo>
                  <a:lnTo>
                    <a:pt x="18" y="67"/>
                  </a:lnTo>
                  <a:lnTo>
                    <a:pt x="51" y="67"/>
                  </a:lnTo>
                  <a:lnTo>
                    <a:pt x="51" y="17"/>
                  </a:lnTo>
                  <a:cubicBezTo>
                    <a:pt x="34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583;p76">
              <a:extLst>
                <a:ext uri="{FF2B5EF4-FFF2-40B4-BE49-F238E27FC236}">
                  <a16:creationId xmlns:a16="http://schemas.microsoft.com/office/drawing/2014/main" id="{67C99FD0-C2B9-F785-2DBF-48F528ED1681}"/>
                </a:ext>
              </a:extLst>
            </p:cNvPr>
            <p:cNvSpPr/>
            <p:nvPr/>
          </p:nvSpPr>
          <p:spPr>
            <a:xfrm>
              <a:off x="6205125" y="3601925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85" y="1"/>
                  </a:moveTo>
                  <a:cubicBezTo>
                    <a:pt x="52" y="17"/>
                    <a:pt x="18" y="50"/>
                    <a:pt x="18" y="83"/>
                  </a:cubicBezTo>
                  <a:cubicBezTo>
                    <a:pt x="1" y="101"/>
                    <a:pt x="1" y="134"/>
                    <a:pt x="34" y="167"/>
                  </a:cubicBezTo>
                  <a:lnTo>
                    <a:pt x="34" y="183"/>
                  </a:lnTo>
                  <a:lnTo>
                    <a:pt x="85" y="201"/>
                  </a:lnTo>
                  <a:lnTo>
                    <a:pt x="101" y="217"/>
                  </a:lnTo>
                  <a:lnTo>
                    <a:pt x="152" y="201"/>
                  </a:lnTo>
                  <a:cubicBezTo>
                    <a:pt x="185" y="183"/>
                    <a:pt x="201" y="167"/>
                    <a:pt x="218" y="134"/>
                  </a:cubicBezTo>
                  <a:cubicBezTo>
                    <a:pt x="218" y="101"/>
                    <a:pt x="218" y="67"/>
                    <a:pt x="201" y="50"/>
                  </a:cubicBezTo>
                  <a:lnTo>
                    <a:pt x="185" y="3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584;p76">
              <a:extLst>
                <a:ext uri="{FF2B5EF4-FFF2-40B4-BE49-F238E27FC236}">
                  <a16:creationId xmlns:a16="http://schemas.microsoft.com/office/drawing/2014/main" id="{F72A46F1-CAA3-1438-F81F-A5F18783220F}"/>
                </a:ext>
              </a:extLst>
            </p:cNvPr>
            <p:cNvSpPr/>
            <p:nvPr/>
          </p:nvSpPr>
          <p:spPr>
            <a:xfrm>
              <a:off x="6228900" y="3584250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9" y="0"/>
                  </a:moveTo>
                  <a:cubicBezTo>
                    <a:pt x="70" y="0"/>
                    <a:pt x="60" y="2"/>
                    <a:pt x="50" y="7"/>
                  </a:cubicBezTo>
                  <a:cubicBezTo>
                    <a:pt x="34" y="7"/>
                    <a:pt x="17" y="41"/>
                    <a:pt x="1" y="57"/>
                  </a:cubicBezTo>
                  <a:lnTo>
                    <a:pt x="1" y="90"/>
                  </a:lnTo>
                  <a:lnTo>
                    <a:pt x="17" y="107"/>
                  </a:lnTo>
                  <a:cubicBezTo>
                    <a:pt x="30" y="132"/>
                    <a:pt x="51" y="147"/>
                    <a:pt x="75" y="147"/>
                  </a:cubicBezTo>
                  <a:cubicBezTo>
                    <a:pt x="83" y="147"/>
                    <a:pt x="92" y="145"/>
                    <a:pt x="101" y="141"/>
                  </a:cubicBezTo>
                  <a:cubicBezTo>
                    <a:pt x="134" y="123"/>
                    <a:pt x="168" y="90"/>
                    <a:pt x="168" y="57"/>
                  </a:cubicBezTo>
                  <a:lnTo>
                    <a:pt x="150" y="41"/>
                  </a:lnTo>
                  <a:lnTo>
                    <a:pt x="150" y="23"/>
                  </a:lnTo>
                  <a:lnTo>
                    <a:pt x="134" y="23"/>
                  </a:lnTo>
                  <a:cubicBezTo>
                    <a:pt x="122" y="12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585;p76">
              <a:extLst>
                <a:ext uri="{FF2B5EF4-FFF2-40B4-BE49-F238E27FC236}">
                  <a16:creationId xmlns:a16="http://schemas.microsoft.com/office/drawing/2014/main" id="{DC5751D8-E08C-85C9-5AEF-6451C91E4A63}"/>
                </a:ext>
              </a:extLst>
            </p:cNvPr>
            <p:cNvSpPr/>
            <p:nvPr/>
          </p:nvSpPr>
          <p:spPr>
            <a:xfrm>
              <a:off x="6210125" y="3592925"/>
              <a:ext cx="5050" cy="5700"/>
            </a:xfrm>
            <a:custGeom>
              <a:avLst/>
              <a:gdLst/>
              <a:ahLst/>
              <a:cxnLst/>
              <a:rect l="l" t="t" r="r" b="b"/>
              <a:pathLst>
                <a:path w="202" h="228" extrusionOk="0">
                  <a:moveTo>
                    <a:pt x="93" y="0"/>
                  </a:moveTo>
                  <a:cubicBezTo>
                    <a:pt x="67" y="0"/>
                    <a:pt x="40" y="12"/>
                    <a:pt x="18" y="43"/>
                  </a:cubicBezTo>
                  <a:lnTo>
                    <a:pt x="18" y="61"/>
                  </a:lnTo>
                  <a:lnTo>
                    <a:pt x="1" y="94"/>
                  </a:lnTo>
                  <a:lnTo>
                    <a:pt x="1" y="110"/>
                  </a:lnTo>
                  <a:lnTo>
                    <a:pt x="1" y="161"/>
                  </a:lnTo>
                  <a:lnTo>
                    <a:pt x="18" y="194"/>
                  </a:lnTo>
                  <a:lnTo>
                    <a:pt x="68" y="210"/>
                  </a:lnTo>
                  <a:lnTo>
                    <a:pt x="85" y="227"/>
                  </a:lnTo>
                  <a:lnTo>
                    <a:pt x="134" y="210"/>
                  </a:lnTo>
                  <a:cubicBezTo>
                    <a:pt x="185" y="194"/>
                    <a:pt x="201" y="161"/>
                    <a:pt x="201" y="143"/>
                  </a:cubicBezTo>
                  <a:cubicBezTo>
                    <a:pt x="201" y="110"/>
                    <a:pt x="201" y="77"/>
                    <a:pt x="185" y="43"/>
                  </a:cubicBezTo>
                  <a:lnTo>
                    <a:pt x="168" y="27"/>
                  </a:lnTo>
                  <a:lnTo>
                    <a:pt x="152" y="27"/>
                  </a:lnTo>
                  <a:lnTo>
                    <a:pt x="134" y="10"/>
                  </a:lnTo>
                  <a:cubicBezTo>
                    <a:pt x="122" y="4"/>
                    <a:pt x="108" y="0"/>
                    <a:pt x="9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586;p76">
              <a:extLst>
                <a:ext uri="{FF2B5EF4-FFF2-40B4-BE49-F238E27FC236}">
                  <a16:creationId xmlns:a16="http://schemas.microsoft.com/office/drawing/2014/main" id="{2B83AF44-DC65-8750-361A-14B92E3B14EF}"/>
                </a:ext>
              </a:extLst>
            </p:cNvPr>
            <p:cNvSpPr/>
            <p:nvPr/>
          </p:nvSpPr>
          <p:spPr>
            <a:xfrm>
              <a:off x="6239325" y="35310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1"/>
                  </a:moveTo>
                  <a:lnTo>
                    <a:pt x="0" y="17"/>
                  </a:lnTo>
                  <a:lnTo>
                    <a:pt x="0" y="34"/>
                  </a:lnTo>
                  <a:lnTo>
                    <a:pt x="33" y="50"/>
                  </a:lnTo>
                  <a:lnTo>
                    <a:pt x="51" y="50"/>
                  </a:lnTo>
                  <a:lnTo>
                    <a:pt x="51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587;p76">
              <a:extLst>
                <a:ext uri="{FF2B5EF4-FFF2-40B4-BE49-F238E27FC236}">
                  <a16:creationId xmlns:a16="http://schemas.microsoft.com/office/drawing/2014/main" id="{DDB68D56-4FDF-CC98-27DD-D1B85E06A420}"/>
                </a:ext>
              </a:extLst>
            </p:cNvPr>
            <p:cNvSpPr/>
            <p:nvPr/>
          </p:nvSpPr>
          <p:spPr>
            <a:xfrm>
              <a:off x="6227650" y="359565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4" y="1"/>
                  </a:moveTo>
                  <a:cubicBezTo>
                    <a:pt x="51" y="1"/>
                    <a:pt x="34" y="1"/>
                    <a:pt x="18" y="18"/>
                  </a:cubicBezTo>
                  <a:lnTo>
                    <a:pt x="0" y="52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18" y="118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18" y="118"/>
                  </a:lnTo>
                  <a:lnTo>
                    <a:pt x="134" y="85"/>
                  </a:lnTo>
                  <a:lnTo>
                    <a:pt x="134" y="68"/>
                  </a:lnTo>
                  <a:lnTo>
                    <a:pt x="134" y="52"/>
                  </a:lnTo>
                  <a:lnTo>
                    <a:pt x="118" y="34"/>
                  </a:lnTo>
                  <a:cubicBezTo>
                    <a:pt x="118" y="18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588;p76">
              <a:extLst>
                <a:ext uri="{FF2B5EF4-FFF2-40B4-BE49-F238E27FC236}">
                  <a16:creationId xmlns:a16="http://schemas.microsoft.com/office/drawing/2014/main" id="{96F35AE0-225A-E782-95D8-30C84F31E040}"/>
                </a:ext>
              </a:extLst>
            </p:cNvPr>
            <p:cNvSpPr/>
            <p:nvPr/>
          </p:nvSpPr>
          <p:spPr>
            <a:xfrm>
              <a:off x="6182225" y="3596100"/>
              <a:ext cx="3750" cy="3400"/>
            </a:xfrm>
            <a:custGeom>
              <a:avLst/>
              <a:gdLst/>
              <a:ahLst/>
              <a:cxnLst/>
              <a:rect l="l" t="t" r="r" b="b"/>
              <a:pathLst>
                <a:path w="150" h="136" extrusionOk="0">
                  <a:moveTo>
                    <a:pt x="50" y="0"/>
                  </a:moveTo>
                  <a:cubicBezTo>
                    <a:pt x="16" y="16"/>
                    <a:pt x="0" y="34"/>
                    <a:pt x="0" y="67"/>
                  </a:cubicBezTo>
                  <a:lnTo>
                    <a:pt x="16" y="100"/>
                  </a:lnTo>
                  <a:lnTo>
                    <a:pt x="34" y="116"/>
                  </a:lnTo>
                  <a:cubicBezTo>
                    <a:pt x="48" y="130"/>
                    <a:pt x="62" y="136"/>
                    <a:pt x="75" y="136"/>
                  </a:cubicBezTo>
                  <a:cubicBezTo>
                    <a:pt x="92" y="136"/>
                    <a:pt x="107" y="126"/>
                    <a:pt x="116" y="116"/>
                  </a:cubicBezTo>
                  <a:lnTo>
                    <a:pt x="134" y="100"/>
                  </a:lnTo>
                  <a:cubicBezTo>
                    <a:pt x="150" y="83"/>
                    <a:pt x="150" y="67"/>
                    <a:pt x="134" y="34"/>
                  </a:cubicBezTo>
                  <a:cubicBezTo>
                    <a:pt x="116" y="16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589;p76">
              <a:extLst>
                <a:ext uri="{FF2B5EF4-FFF2-40B4-BE49-F238E27FC236}">
                  <a16:creationId xmlns:a16="http://schemas.microsoft.com/office/drawing/2014/main" id="{6C1468F3-4BA5-EAFE-58CA-F48586285A3D}"/>
                </a:ext>
              </a:extLst>
            </p:cNvPr>
            <p:cNvSpPr/>
            <p:nvPr/>
          </p:nvSpPr>
          <p:spPr>
            <a:xfrm>
              <a:off x="6178050" y="3582750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cubicBezTo>
                    <a:pt x="50" y="1"/>
                    <a:pt x="50" y="1"/>
                    <a:pt x="34" y="17"/>
                  </a:cubicBezTo>
                  <a:lnTo>
                    <a:pt x="17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7" y="117"/>
                  </a:lnTo>
                  <a:lnTo>
                    <a:pt x="50" y="134"/>
                  </a:lnTo>
                  <a:cubicBezTo>
                    <a:pt x="67" y="134"/>
                    <a:pt x="67" y="134"/>
                    <a:pt x="83" y="117"/>
                  </a:cubicBezTo>
                  <a:lnTo>
                    <a:pt x="101" y="101"/>
                  </a:lnTo>
                  <a:lnTo>
                    <a:pt x="117" y="67"/>
                  </a:lnTo>
                  <a:lnTo>
                    <a:pt x="117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590;p76">
              <a:extLst>
                <a:ext uri="{FF2B5EF4-FFF2-40B4-BE49-F238E27FC236}">
                  <a16:creationId xmlns:a16="http://schemas.microsoft.com/office/drawing/2014/main" id="{B3C1C547-076C-CD00-C343-29226880EBDC}"/>
                </a:ext>
              </a:extLst>
            </p:cNvPr>
            <p:cNvSpPr/>
            <p:nvPr/>
          </p:nvSpPr>
          <p:spPr>
            <a:xfrm>
              <a:off x="6196400" y="3587325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83" y="0"/>
                  </a:moveTo>
                  <a:cubicBezTo>
                    <a:pt x="50" y="18"/>
                    <a:pt x="34" y="51"/>
                    <a:pt x="34" y="84"/>
                  </a:cubicBezTo>
                  <a:lnTo>
                    <a:pt x="16" y="100"/>
                  </a:lnTo>
                  <a:lnTo>
                    <a:pt x="0" y="134"/>
                  </a:lnTo>
                  <a:lnTo>
                    <a:pt x="16" y="167"/>
                  </a:lnTo>
                  <a:cubicBezTo>
                    <a:pt x="34" y="200"/>
                    <a:pt x="50" y="200"/>
                    <a:pt x="67" y="200"/>
                  </a:cubicBezTo>
                  <a:cubicBezTo>
                    <a:pt x="83" y="200"/>
                    <a:pt x="116" y="184"/>
                    <a:pt x="116" y="167"/>
                  </a:cubicBezTo>
                  <a:lnTo>
                    <a:pt x="134" y="151"/>
                  </a:lnTo>
                  <a:lnTo>
                    <a:pt x="134" y="134"/>
                  </a:lnTo>
                  <a:cubicBezTo>
                    <a:pt x="134" y="134"/>
                    <a:pt x="150" y="134"/>
                    <a:pt x="150" y="118"/>
                  </a:cubicBezTo>
                  <a:cubicBezTo>
                    <a:pt x="167" y="100"/>
                    <a:pt x="167" y="67"/>
                    <a:pt x="150" y="34"/>
                  </a:cubicBezTo>
                  <a:lnTo>
                    <a:pt x="134" y="1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591;p76">
              <a:extLst>
                <a:ext uri="{FF2B5EF4-FFF2-40B4-BE49-F238E27FC236}">
                  <a16:creationId xmlns:a16="http://schemas.microsoft.com/office/drawing/2014/main" id="{4CAB7EF1-F90D-EC98-F1DC-BABA1E73909E}"/>
                </a:ext>
              </a:extLst>
            </p:cNvPr>
            <p:cNvSpPr/>
            <p:nvPr/>
          </p:nvSpPr>
          <p:spPr>
            <a:xfrm>
              <a:off x="6207625" y="35819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101" y="0"/>
                  </a:moveTo>
                  <a:cubicBezTo>
                    <a:pt x="85" y="0"/>
                    <a:pt x="52" y="0"/>
                    <a:pt x="34" y="16"/>
                  </a:cubicBezTo>
                  <a:cubicBezTo>
                    <a:pt x="18" y="34"/>
                    <a:pt x="1" y="67"/>
                    <a:pt x="18" y="100"/>
                  </a:cubicBezTo>
                  <a:lnTo>
                    <a:pt x="68" y="116"/>
                  </a:lnTo>
                  <a:lnTo>
                    <a:pt x="68" y="100"/>
                  </a:lnTo>
                  <a:cubicBezTo>
                    <a:pt x="85" y="100"/>
                    <a:pt x="101" y="100"/>
                    <a:pt x="118" y="83"/>
                  </a:cubicBezTo>
                  <a:lnTo>
                    <a:pt x="118" y="67"/>
                  </a:lnTo>
                  <a:lnTo>
                    <a:pt x="134" y="67"/>
                  </a:lnTo>
                  <a:lnTo>
                    <a:pt x="134" y="34"/>
                  </a:lnTo>
                  <a:cubicBezTo>
                    <a:pt x="118" y="16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592;p76">
              <a:extLst>
                <a:ext uri="{FF2B5EF4-FFF2-40B4-BE49-F238E27FC236}">
                  <a16:creationId xmlns:a16="http://schemas.microsoft.com/office/drawing/2014/main" id="{9E0C8DC6-9C3B-8548-A608-A9A1C6B56CBA}"/>
                </a:ext>
              </a:extLst>
            </p:cNvPr>
            <p:cNvSpPr/>
            <p:nvPr/>
          </p:nvSpPr>
          <p:spPr>
            <a:xfrm>
              <a:off x="6223075" y="3577325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67" y="0"/>
                  </a:moveTo>
                  <a:cubicBezTo>
                    <a:pt x="50" y="0"/>
                    <a:pt x="34" y="0"/>
                    <a:pt x="17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1" y="84"/>
                  </a:lnTo>
                  <a:cubicBezTo>
                    <a:pt x="17" y="100"/>
                    <a:pt x="50" y="151"/>
                    <a:pt x="101" y="151"/>
                  </a:cubicBezTo>
                  <a:lnTo>
                    <a:pt x="134" y="118"/>
                  </a:lnTo>
                  <a:lnTo>
                    <a:pt x="134" y="84"/>
                  </a:lnTo>
                  <a:lnTo>
                    <a:pt x="134" y="51"/>
                  </a:lnTo>
                  <a:lnTo>
                    <a:pt x="117" y="34"/>
                  </a:lnTo>
                  <a:cubicBezTo>
                    <a:pt x="117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593;p76">
              <a:extLst>
                <a:ext uri="{FF2B5EF4-FFF2-40B4-BE49-F238E27FC236}">
                  <a16:creationId xmlns:a16="http://schemas.microsoft.com/office/drawing/2014/main" id="{38E24200-6EF3-C708-E820-A9F30141AFFC}"/>
                </a:ext>
              </a:extLst>
            </p:cNvPr>
            <p:cNvSpPr/>
            <p:nvPr/>
          </p:nvSpPr>
          <p:spPr>
            <a:xfrm>
              <a:off x="6230575" y="3614675"/>
              <a:ext cx="7925" cy="11025"/>
            </a:xfrm>
            <a:custGeom>
              <a:avLst/>
              <a:gdLst/>
              <a:ahLst/>
              <a:cxnLst/>
              <a:rect l="l" t="t" r="r" b="b"/>
              <a:pathLst>
                <a:path w="317" h="441" extrusionOk="0">
                  <a:moveTo>
                    <a:pt x="213" y="1"/>
                  </a:moveTo>
                  <a:cubicBezTo>
                    <a:pt x="202" y="1"/>
                    <a:pt x="192" y="3"/>
                    <a:pt x="183" y="7"/>
                  </a:cubicBezTo>
                  <a:lnTo>
                    <a:pt x="150" y="40"/>
                  </a:lnTo>
                  <a:lnTo>
                    <a:pt x="134" y="40"/>
                  </a:lnTo>
                  <a:lnTo>
                    <a:pt x="101" y="74"/>
                  </a:lnTo>
                  <a:lnTo>
                    <a:pt x="83" y="74"/>
                  </a:lnTo>
                  <a:lnTo>
                    <a:pt x="34" y="124"/>
                  </a:lnTo>
                  <a:lnTo>
                    <a:pt x="34" y="140"/>
                  </a:lnTo>
                  <a:lnTo>
                    <a:pt x="34" y="207"/>
                  </a:lnTo>
                  <a:cubicBezTo>
                    <a:pt x="34" y="224"/>
                    <a:pt x="34" y="240"/>
                    <a:pt x="50" y="258"/>
                  </a:cubicBezTo>
                  <a:lnTo>
                    <a:pt x="17" y="324"/>
                  </a:lnTo>
                  <a:lnTo>
                    <a:pt x="1" y="340"/>
                  </a:lnTo>
                  <a:lnTo>
                    <a:pt x="17" y="391"/>
                  </a:lnTo>
                  <a:lnTo>
                    <a:pt x="17" y="407"/>
                  </a:lnTo>
                  <a:lnTo>
                    <a:pt x="67" y="440"/>
                  </a:lnTo>
                  <a:lnTo>
                    <a:pt x="150" y="440"/>
                  </a:lnTo>
                  <a:lnTo>
                    <a:pt x="167" y="424"/>
                  </a:lnTo>
                  <a:lnTo>
                    <a:pt x="201" y="374"/>
                  </a:lnTo>
                  <a:lnTo>
                    <a:pt x="201" y="358"/>
                  </a:lnTo>
                  <a:lnTo>
                    <a:pt x="201" y="291"/>
                  </a:lnTo>
                  <a:lnTo>
                    <a:pt x="183" y="291"/>
                  </a:lnTo>
                  <a:lnTo>
                    <a:pt x="201" y="274"/>
                  </a:lnTo>
                  <a:lnTo>
                    <a:pt x="217" y="258"/>
                  </a:lnTo>
                  <a:lnTo>
                    <a:pt x="234" y="207"/>
                  </a:lnTo>
                  <a:lnTo>
                    <a:pt x="267" y="174"/>
                  </a:lnTo>
                  <a:cubicBezTo>
                    <a:pt x="301" y="140"/>
                    <a:pt x="317" y="91"/>
                    <a:pt x="283" y="40"/>
                  </a:cubicBezTo>
                  <a:cubicBezTo>
                    <a:pt x="272" y="16"/>
                    <a:pt x="241" y="1"/>
                    <a:pt x="2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594;p76">
              <a:extLst>
                <a:ext uri="{FF2B5EF4-FFF2-40B4-BE49-F238E27FC236}">
                  <a16:creationId xmlns:a16="http://schemas.microsoft.com/office/drawing/2014/main" id="{271CAAF1-9FE9-BAB9-A36A-2136D6C4C93B}"/>
                </a:ext>
              </a:extLst>
            </p:cNvPr>
            <p:cNvSpPr/>
            <p:nvPr/>
          </p:nvSpPr>
          <p:spPr>
            <a:xfrm>
              <a:off x="6193050" y="3639275"/>
              <a:ext cx="5875" cy="5375"/>
            </a:xfrm>
            <a:custGeom>
              <a:avLst/>
              <a:gdLst/>
              <a:ahLst/>
              <a:cxnLst/>
              <a:rect l="l" t="t" r="r" b="b"/>
              <a:pathLst>
                <a:path w="235" h="215" extrusionOk="0">
                  <a:moveTo>
                    <a:pt x="92" y="0"/>
                  </a:moveTo>
                  <a:cubicBezTo>
                    <a:pt x="74" y="0"/>
                    <a:pt x="63" y="12"/>
                    <a:pt x="50" y="23"/>
                  </a:cubicBezTo>
                  <a:cubicBezTo>
                    <a:pt x="1" y="57"/>
                    <a:pt x="1" y="123"/>
                    <a:pt x="34" y="157"/>
                  </a:cubicBezTo>
                  <a:cubicBezTo>
                    <a:pt x="50" y="190"/>
                    <a:pt x="84" y="207"/>
                    <a:pt x="117" y="207"/>
                  </a:cubicBezTo>
                  <a:cubicBezTo>
                    <a:pt x="127" y="212"/>
                    <a:pt x="135" y="214"/>
                    <a:pt x="143" y="214"/>
                  </a:cubicBezTo>
                  <a:cubicBezTo>
                    <a:pt x="162" y="214"/>
                    <a:pt x="177" y="202"/>
                    <a:pt x="201" y="190"/>
                  </a:cubicBezTo>
                  <a:lnTo>
                    <a:pt x="217" y="157"/>
                  </a:lnTo>
                  <a:lnTo>
                    <a:pt x="217" y="141"/>
                  </a:lnTo>
                  <a:cubicBezTo>
                    <a:pt x="234" y="107"/>
                    <a:pt x="217" y="74"/>
                    <a:pt x="201" y="41"/>
                  </a:cubicBezTo>
                  <a:cubicBezTo>
                    <a:pt x="184" y="23"/>
                    <a:pt x="150" y="7"/>
                    <a:pt x="117" y="7"/>
                  </a:cubicBezTo>
                  <a:cubicBezTo>
                    <a:pt x="107" y="2"/>
                    <a:pt x="99" y="0"/>
                    <a:pt x="9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595;p76">
              <a:extLst>
                <a:ext uri="{FF2B5EF4-FFF2-40B4-BE49-F238E27FC236}">
                  <a16:creationId xmlns:a16="http://schemas.microsoft.com/office/drawing/2014/main" id="{FBA0BD2B-1BE8-7CE4-8D9F-C0117B0CD20A}"/>
                </a:ext>
              </a:extLst>
            </p:cNvPr>
            <p:cNvSpPr/>
            <p:nvPr/>
          </p:nvSpPr>
          <p:spPr>
            <a:xfrm>
              <a:off x="6183050" y="36765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" y="18"/>
                    <a:pt x="1" y="34"/>
                    <a:pt x="17" y="51"/>
                  </a:cubicBezTo>
                  <a:lnTo>
                    <a:pt x="50" y="51"/>
                  </a:lnTo>
                  <a:lnTo>
                    <a:pt x="67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596;p76">
              <a:extLst>
                <a:ext uri="{FF2B5EF4-FFF2-40B4-BE49-F238E27FC236}">
                  <a16:creationId xmlns:a16="http://schemas.microsoft.com/office/drawing/2014/main" id="{9ED67D69-5068-1F9E-7D6F-425545F06712}"/>
                </a:ext>
              </a:extLst>
            </p:cNvPr>
            <p:cNvSpPr/>
            <p:nvPr/>
          </p:nvSpPr>
          <p:spPr>
            <a:xfrm>
              <a:off x="6238075" y="3592575"/>
              <a:ext cx="3775" cy="3550"/>
            </a:xfrm>
            <a:custGeom>
              <a:avLst/>
              <a:gdLst/>
              <a:ahLst/>
              <a:cxnLst/>
              <a:rect l="l" t="t" r="r" b="b"/>
              <a:pathLst>
                <a:path w="151" h="142" extrusionOk="0">
                  <a:moveTo>
                    <a:pt x="82" y="1"/>
                  </a:moveTo>
                  <a:cubicBezTo>
                    <a:pt x="64" y="1"/>
                    <a:pt x="40" y="13"/>
                    <a:pt x="17" y="24"/>
                  </a:cubicBezTo>
                  <a:cubicBezTo>
                    <a:pt x="1" y="57"/>
                    <a:pt x="1" y="91"/>
                    <a:pt x="17" y="108"/>
                  </a:cubicBezTo>
                  <a:cubicBezTo>
                    <a:pt x="34" y="108"/>
                    <a:pt x="34" y="108"/>
                    <a:pt x="34" y="124"/>
                  </a:cubicBezTo>
                  <a:lnTo>
                    <a:pt x="50" y="141"/>
                  </a:lnTo>
                  <a:cubicBezTo>
                    <a:pt x="83" y="141"/>
                    <a:pt x="101" y="141"/>
                    <a:pt x="117" y="124"/>
                  </a:cubicBezTo>
                  <a:cubicBezTo>
                    <a:pt x="150" y="91"/>
                    <a:pt x="150" y="57"/>
                    <a:pt x="150" y="41"/>
                  </a:cubicBezTo>
                  <a:lnTo>
                    <a:pt x="134" y="24"/>
                  </a:lnTo>
                  <a:lnTo>
                    <a:pt x="117" y="8"/>
                  </a:lnTo>
                  <a:lnTo>
                    <a:pt x="101" y="8"/>
                  </a:lnTo>
                  <a:cubicBezTo>
                    <a:pt x="96" y="3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597;p76">
              <a:extLst>
                <a:ext uri="{FF2B5EF4-FFF2-40B4-BE49-F238E27FC236}">
                  <a16:creationId xmlns:a16="http://schemas.microsoft.com/office/drawing/2014/main" id="{6E06F359-1DDC-8D67-9A27-BEBCAAF739DA}"/>
                </a:ext>
              </a:extLst>
            </p:cNvPr>
            <p:cNvSpPr/>
            <p:nvPr/>
          </p:nvSpPr>
          <p:spPr>
            <a:xfrm>
              <a:off x="6242250" y="36061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34" y="0"/>
                  </a:moveTo>
                  <a:cubicBezTo>
                    <a:pt x="1" y="34"/>
                    <a:pt x="1" y="67"/>
                    <a:pt x="34" y="100"/>
                  </a:cubicBezTo>
                  <a:cubicBezTo>
                    <a:pt x="34" y="116"/>
                    <a:pt x="67" y="134"/>
                    <a:pt x="83" y="150"/>
                  </a:cubicBezTo>
                  <a:lnTo>
                    <a:pt x="117" y="134"/>
                  </a:lnTo>
                  <a:lnTo>
                    <a:pt x="134" y="116"/>
                  </a:lnTo>
                  <a:lnTo>
                    <a:pt x="150" y="100"/>
                  </a:lnTo>
                  <a:cubicBezTo>
                    <a:pt x="150" y="83"/>
                    <a:pt x="150" y="67"/>
                    <a:pt x="134" y="50"/>
                  </a:cubicBezTo>
                  <a:cubicBezTo>
                    <a:pt x="134" y="34"/>
                    <a:pt x="134" y="34"/>
                    <a:pt x="117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598;p76">
              <a:extLst>
                <a:ext uri="{FF2B5EF4-FFF2-40B4-BE49-F238E27FC236}">
                  <a16:creationId xmlns:a16="http://schemas.microsoft.com/office/drawing/2014/main" id="{28E1506F-C94F-47D5-F0A8-2048046ABE5C}"/>
                </a:ext>
              </a:extLst>
            </p:cNvPr>
            <p:cNvSpPr/>
            <p:nvPr/>
          </p:nvSpPr>
          <p:spPr>
            <a:xfrm>
              <a:off x="6237250" y="3689475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34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16" y="50"/>
                  </a:lnTo>
                  <a:lnTo>
                    <a:pt x="34" y="67"/>
                  </a:lnTo>
                  <a:cubicBezTo>
                    <a:pt x="34" y="50"/>
                    <a:pt x="50" y="50"/>
                    <a:pt x="50" y="34"/>
                  </a:cubicBezTo>
                  <a:lnTo>
                    <a:pt x="50" y="16"/>
                  </a:ln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599;p76">
              <a:extLst>
                <a:ext uri="{FF2B5EF4-FFF2-40B4-BE49-F238E27FC236}">
                  <a16:creationId xmlns:a16="http://schemas.microsoft.com/office/drawing/2014/main" id="{2FF93175-B2D2-2858-7E09-0B9549FA483B}"/>
                </a:ext>
              </a:extLst>
            </p:cNvPr>
            <p:cNvSpPr/>
            <p:nvPr/>
          </p:nvSpPr>
          <p:spPr>
            <a:xfrm>
              <a:off x="6262250" y="359275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1"/>
                  </a:moveTo>
                  <a:cubicBezTo>
                    <a:pt x="34" y="1"/>
                    <a:pt x="17" y="1"/>
                    <a:pt x="17" y="17"/>
                  </a:cubicBezTo>
                  <a:cubicBezTo>
                    <a:pt x="1" y="34"/>
                    <a:pt x="17" y="50"/>
                    <a:pt x="34" y="50"/>
                  </a:cubicBezTo>
                  <a:cubicBezTo>
                    <a:pt x="40" y="56"/>
                    <a:pt x="43" y="58"/>
                    <a:pt x="46" y="58"/>
                  </a:cubicBezTo>
                  <a:cubicBezTo>
                    <a:pt x="50" y="58"/>
                    <a:pt x="50" y="50"/>
                    <a:pt x="50" y="50"/>
                  </a:cubicBezTo>
                  <a:lnTo>
                    <a:pt x="68" y="17"/>
                  </a:lnTo>
                  <a:lnTo>
                    <a:pt x="50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600;p76">
              <a:extLst>
                <a:ext uri="{FF2B5EF4-FFF2-40B4-BE49-F238E27FC236}">
                  <a16:creationId xmlns:a16="http://schemas.microsoft.com/office/drawing/2014/main" id="{1B9CDE59-04FA-071C-AD68-B757B7A49C70}"/>
                </a:ext>
              </a:extLst>
            </p:cNvPr>
            <p:cNvSpPr/>
            <p:nvPr/>
          </p:nvSpPr>
          <p:spPr>
            <a:xfrm>
              <a:off x="6209725" y="3622700"/>
              <a:ext cx="5875" cy="5250"/>
            </a:xfrm>
            <a:custGeom>
              <a:avLst/>
              <a:gdLst/>
              <a:ahLst/>
              <a:cxnLst/>
              <a:rect l="l" t="t" r="r" b="b"/>
              <a:pathLst>
                <a:path w="235" h="210" extrusionOk="0">
                  <a:moveTo>
                    <a:pt x="97" y="0"/>
                  </a:moveTo>
                  <a:cubicBezTo>
                    <a:pt x="76" y="0"/>
                    <a:pt x="60" y="10"/>
                    <a:pt x="50" y="19"/>
                  </a:cubicBezTo>
                  <a:cubicBezTo>
                    <a:pt x="34" y="37"/>
                    <a:pt x="1" y="53"/>
                    <a:pt x="17" y="119"/>
                  </a:cubicBezTo>
                  <a:lnTo>
                    <a:pt x="34" y="137"/>
                  </a:lnTo>
                  <a:lnTo>
                    <a:pt x="34" y="170"/>
                  </a:lnTo>
                  <a:cubicBezTo>
                    <a:pt x="59" y="195"/>
                    <a:pt x="92" y="210"/>
                    <a:pt x="128" y="210"/>
                  </a:cubicBezTo>
                  <a:cubicBezTo>
                    <a:pt x="141" y="210"/>
                    <a:pt x="154" y="208"/>
                    <a:pt x="168" y="203"/>
                  </a:cubicBezTo>
                  <a:lnTo>
                    <a:pt x="184" y="170"/>
                  </a:lnTo>
                  <a:cubicBezTo>
                    <a:pt x="234" y="137"/>
                    <a:pt x="234" y="86"/>
                    <a:pt x="217" y="53"/>
                  </a:cubicBezTo>
                  <a:lnTo>
                    <a:pt x="150" y="19"/>
                  </a:lnTo>
                  <a:cubicBezTo>
                    <a:pt x="130" y="5"/>
                    <a:pt x="112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601;p76">
              <a:extLst>
                <a:ext uri="{FF2B5EF4-FFF2-40B4-BE49-F238E27FC236}">
                  <a16:creationId xmlns:a16="http://schemas.microsoft.com/office/drawing/2014/main" id="{A42760E4-2768-96BF-BB75-9103C7FF6935}"/>
                </a:ext>
              </a:extLst>
            </p:cNvPr>
            <p:cNvSpPr/>
            <p:nvPr/>
          </p:nvSpPr>
          <p:spPr>
            <a:xfrm>
              <a:off x="6243475" y="3595250"/>
              <a:ext cx="2125" cy="2925"/>
            </a:xfrm>
            <a:custGeom>
              <a:avLst/>
              <a:gdLst/>
              <a:ahLst/>
              <a:cxnLst/>
              <a:rect l="l" t="t" r="r" b="b"/>
              <a:pathLst>
                <a:path w="85" h="117" extrusionOk="0">
                  <a:moveTo>
                    <a:pt x="34" y="1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1" y="84"/>
                  </a:lnTo>
                  <a:cubicBezTo>
                    <a:pt x="18" y="117"/>
                    <a:pt x="52" y="117"/>
                    <a:pt x="68" y="117"/>
                  </a:cubicBezTo>
                  <a:lnTo>
                    <a:pt x="68" y="84"/>
                  </a:lnTo>
                  <a:lnTo>
                    <a:pt x="68" y="68"/>
                  </a:lnTo>
                  <a:lnTo>
                    <a:pt x="85" y="68"/>
                  </a:lnTo>
                  <a:lnTo>
                    <a:pt x="6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602;p76">
              <a:extLst>
                <a:ext uri="{FF2B5EF4-FFF2-40B4-BE49-F238E27FC236}">
                  <a16:creationId xmlns:a16="http://schemas.microsoft.com/office/drawing/2014/main" id="{076CAF0C-8308-D3D2-A007-B7F4D7C1A005}"/>
                </a:ext>
              </a:extLst>
            </p:cNvPr>
            <p:cNvSpPr/>
            <p:nvPr/>
          </p:nvSpPr>
          <p:spPr>
            <a:xfrm>
              <a:off x="6203475" y="3616300"/>
              <a:ext cx="6275" cy="6500"/>
            </a:xfrm>
            <a:custGeom>
              <a:avLst/>
              <a:gdLst/>
              <a:ahLst/>
              <a:cxnLst/>
              <a:rect l="l" t="t" r="r" b="b"/>
              <a:pathLst>
                <a:path w="251" h="260" extrusionOk="0">
                  <a:moveTo>
                    <a:pt x="144" y="1"/>
                  </a:moveTo>
                  <a:cubicBezTo>
                    <a:pt x="122" y="1"/>
                    <a:pt x="101" y="9"/>
                    <a:pt x="84" y="26"/>
                  </a:cubicBezTo>
                  <a:cubicBezTo>
                    <a:pt x="67" y="42"/>
                    <a:pt x="67" y="59"/>
                    <a:pt x="51" y="59"/>
                  </a:cubicBezTo>
                  <a:lnTo>
                    <a:pt x="51" y="75"/>
                  </a:lnTo>
                  <a:cubicBezTo>
                    <a:pt x="0" y="109"/>
                    <a:pt x="0" y="159"/>
                    <a:pt x="0" y="175"/>
                  </a:cubicBezTo>
                  <a:lnTo>
                    <a:pt x="33" y="242"/>
                  </a:lnTo>
                  <a:lnTo>
                    <a:pt x="100" y="242"/>
                  </a:lnTo>
                  <a:lnTo>
                    <a:pt x="100" y="259"/>
                  </a:lnTo>
                  <a:cubicBezTo>
                    <a:pt x="118" y="259"/>
                    <a:pt x="151" y="242"/>
                    <a:pt x="167" y="226"/>
                  </a:cubicBezTo>
                  <a:lnTo>
                    <a:pt x="184" y="193"/>
                  </a:lnTo>
                  <a:cubicBezTo>
                    <a:pt x="200" y="193"/>
                    <a:pt x="234" y="175"/>
                    <a:pt x="234" y="142"/>
                  </a:cubicBezTo>
                  <a:cubicBezTo>
                    <a:pt x="234" y="142"/>
                    <a:pt x="251" y="93"/>
                    <a:pt x="234" y="59"/>
                  </a:cubicBezTo>
                  <a:lnTo>
                    <a:pt x="218" y="42"/>
                  </a:lnTo>
                  <a:lnTo>
                    <a:pt x="218" y="26"/>
                  </a:lnTo>
                  <a:cubicBezTo>
                    <a:pt x="192" y="9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603;p76">
              <a:extLst>
                <a:ext uri="{FF2B5EF4-FFF2-40B4-BE49-F238E27FC236}">
                  <a16:creationId xmlns:a16="http://schemas.microsoft.com/office/drawing/2014/main" id="{4C9732C3-E5D5-1D05-62BA-77F327E42AE2}"/>
                </a:ext>
              </a:extLst>
            </p:cNvPr>
            <p:cNvSpPr/>
            <p:nvPr/>
          </p:nvSpPr>
          <p:spPr>
            <a:xfrm>
              <a:off x="6234325" y="3598600"/>
              <a:ext cx="3350" cy="3200"/>
            </a:xfrm>
            <a:custGeom>
              <a:avLst/>
              <a:gdLst/>
              <a:ahLst/>
              <a:cxnLst/>
              <a:rect l="l" t="t" r="r" b="b"/>
              <a:pathLst>
                <a:path w="134" h="128" extrusionOk="0">
                  <a:moveTo>
                    <a:pt x="67" y="0"/>
                  </a:moveTo>
                  <a:cubicBezTo>
                    <a:pt x="51" y="0"/>
                    <a:pt x="33" y="0"/>
                    <a:pt x="17" y="16"/>
                  </a:cubicBezTo>
                  <a:lnTo>
                    <a:pt x="0" y="34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0" y="100"/>
                  </a:lnTo>
                  <a:cubicBezTo>
                    <a:pt x="19" y="120"/>
                    <a:pt x="39" y="128"/>
                    <a:pt x="58" y="128"/>
                  </a:cubicBezTo>
                  <a:cubicBezTo>
                    <a:pt x="72" y="128"/>
                    <a:pt x="86" y="124"/>
                    <a:pt x="100" y="116"/>
                  </a:cubicBezTo>
                  <a:cubicBezTo>
                    <a:pt x="133" y="100"/>
                    <a:pt x="133" y="67"/>
                    <a:pt x="117" y="34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604;p76">
              <a:extLst>
                <a:ext uri="{FF2B5EF4-FFF2-40B4-BE49-F238E27FC236}">
                  <a16:creationId xmlns:a16="http://schemas.microsoft.com/office/drawing/2014/main" id="{A7F1168A-F89E-E9BF-F079-AAAE73660986}"/>
                </a:ext>
              </a:extLst>
            </p:cNvPr>
            <p:cNvSpPr/>
            <p:nvPr/>
          </p:nvSpPr>
          <p:spPr>
            <a:xfrm>
              <a:off x="6176775" y="3634850"/>
              <a:ext cx="5475" cy="7125"/>
            </a:xfrm>
            <a:custGeom>
              <a:avLst/>
              <a:gdLst/>
              <a:ahLst/>
              <a:cxnLst/>
              <a:rect l="l" t="t" r="r" b="b"/>
              <a:pathLst>
                <a:path w="219" h="285" extrusionOk="0">
                  <a:moveTo>
                    <a:pt x="85" y="0"/>
                  </a:moveTo>
                  <a:cubicBezTo>
                    <a:pt x="52" y="0"/>
                    <a:pt x="34" y="0"/>
                    <a:pt x="18" y="18"/>
                  </a:cubicBezTo>
                  <a:lnTo>
                    <a:pt x="1" y="34"/>
                  </a:lnTo>
                  <a:cubicBezTo>
                    <a:pt x="1" y="67"/>
                    <a:pt x="1" y="84"/>
                    <a:pt x="18" y="100"/>
                  </a:cubicBezTo>
                  <a:lnTo>
                    <a:pt x="34" y="118"/>
                  </a:lnTo>
                  <a:lnTo>
                    <a:pt x="52" y="134"/>
                  </a:lnTo>
                  <a:lnTo>
                    <a:pt x="68" y="134"/>
                  </a:lnTo>
                  <a:lnTo>
                    <a:pt x="68" y="151"/>
                  </a:lnTo>
                  <a:lnTo>
                    <a:pt x="52" y="167"/>
                  </a:lnTo>
                  <a:lnTo>
                    <a:pt x="52" y="184"/>
                  </a:lnTo>
                  <a:lnTo>
                    <a:pt x="34" y="218"/>
                  </a:lnTo>
                  <a:lnTo>
                    <a:pt x="34" y="251"/>
                  </a:lnTo>
                  <a:lnTo>
                    <a:pt x="52" y="267"/>
                  </a:lnTo>
                  <a:lnTo>
                    <a:pt x="85" y="284"/>
                  </a:lnTo>
                  <a:lnTo>
                    <a:pt x="134" y="284"/>
                  </a:lnTo>
                  <a:cubicBezTo>
                    <a:pt x="152" y="284"/>
                    <a:pt x="168" y="267"/>
                    <a:pt x="185" y="267"/>
                  </a:cubicBezTo>
                  <a:cubicBezTo>
                    <a:pt x="201" y="251"/>
                    <a:pt x="218" y="234"/>
                    <a:pt x="201" y="200"/>
                  </a:cubicBezTo>
                  <a:cubicBezTo>
                    <a:pt x="218" y="184"/>
                    <a:pt x="218" y="167"/>
                    <a:pt x="201" y="151"/>
                  </a:cubicBezTo>
                  <a:lnTo>
                    <a:pt x="185" y="134"/>
                  </a:lnTo>
                  <a:lnTo>
                    <a:pt x="168" y="118"/>
                  </a:lnTo>
                  <a:lnTo>
                    <a:pt x="118" y="118"/>
                  </a:lnTo>
                  <a:cubicBezTo>
                    <a:pt x="134" y="118"/>
                    <a:pt x="134" y="100"/>
                    <a:pt x="134" y="84"/>
                  </a:cubicBezTo>
                  <a:cubicBezTo>
                    <a:pt x="152" y="67"/>
                    <a:pt x="152" y="51"/>
                    <a:pt x="134" y="34"/>
                  </a:cubicBezTo>
                  <a:cubicBezTo>
                    <a:pt x="118" y="0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605;p76">
              <a:extLst>
                <a:ext uri="{FF2B5EF4-FFF2-40B4-BE49-F238E27FC236}">
                  <a16:creationId xmlns:a16="http://schemas.microsoft.com/office/drawing/2014/main" id="{5920C70F-1E83-F99F-CAE4-B9E5DD8B374B}"/>
                </a:ext>
              </a:extLst>
            </p:cNvPr>
            <p:cNvSpPr/>
            <p:nvPr/>
          </p:nvSpPr>
          <p:spPr>
            <a:xfrm>
              <a:off x="6145100" y="36269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" y="0"/>
                  </a:moveTo>
                  <a:lnTo>
                    <a:pt x="1" y="16"/>
                  </a:lnTo>
                  <a:lnTo>
                    <a:pt x="18" y="33"/>
                  </a:lnTo>
                  <a:lnTo>
                    <a:pt x="1" y="33"/>
                  </a:lnTo>
                  <a:cubicBezTo>
                    <a:pt x="1" y="33"/>
                    <a:pt x="1" y="50"/>
                    <a:pt x="18" y="67"/>
                  </a:cubicBezTo>
                  <a:lnTo>
                    <a:pt x="34" y="67"/>
                  </a:lnTo>
                  <a:lnTo>
                    <a:pt x="51" y="50"/>
                  </a:lnTo>
                  <a:lnTo>
                    <a:pt x="67" y="50"/>
                  </a:ln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606;p76">
              <a:extLst>
                <a:ext uri="{FF2B5EF4-FFF2-40B4-BE49-F238E27FC236}">
                  <a16:creationId xmlns:a16="http://schemas.microsoft.com/office/drawing/2014/main" id="{8C978072-4BF7-071B-7404-8E52DEB27D06}"/>
                </a:ext>
              </a:extLst>
            </p:cNvPr>
            <p:cNvSpPr/>
            <p:nvPr/>
          </p:nvSpPr>
          <p:spPr>
            <a:xfrm>
              <a:off x="6176375" y="3642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34" y="18"/>
                  </a:lnTo>
                  <a:lnTo>
                    <a:pt x="17" y="51"/>
                  </a:lnTo>
                  <a:lnTo>
                    <a:pt x="1" y="67"/>
                  </a:lnTo>
                  <a:lnTo>
                    <a:pt x="17" y="100"/>
                  </a:lnTo>
                  <a:lnTo>
                    <a:pt x="34" y="118"/>
                  </a:lnTo>
                  <a:lnTo>
                    <a:pt x="68" y="134"/>
                  </a:lnTo>
                  <a:lnTo>
                    <a:pt x="84" y="118"/>
                  </a:lnTo>
                  <a:lnTo>
                    <a:pt x="117" y="100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607;p76">
              <a:extLst>
                <a:ext uri="{FF2B5EF4-FFF2-40B4-BE49-F238E27FC236}">
                  <a16:creationId xmlns:a16="http://schemas.microsoft.com/office/drawing/2014/main" id="{6F6EC413-C474-0C92-D6A9-C045D3933619}"/>
                </a:ext>
              </a:extLst>
            </p:cNvPr>
            <p:cNvSpPr/>
            <p:nvPr/>
          </p:nvSpPr>
          <p:spPr>
            <a:xfrm>
              <a:off x="6230150" y="360650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18" y="0"/>
                  </a:moveTo>
                  <a:cubicBezTo>
                    <a:pt x="84" y="0"/>
                    <a:pt x="51" y="18"/>
                    <a:pt x="34" y="34"/>
                  </a:cubicBezTo>
                  <a:lnTo>
                    <a:pt x="18" y="67"/>
                  </a:lnTo>
                  <a:lnTo>
                    <a:pt x="18" y="100"/>
                  </a:lnTo>
                  <a:cubicBezTo>
                    <a:pt x="18" y="100"/>
                    <a:pt x="0" y="134"/>
                    <a:pt x="34" y="167"/>
                  </a:cubicBezTo>
                  <a:lnTo>
                    <a:pt x="67" y="201"/>
                  </a:lnTo>
                  <a:lnTo>
                    <a:pt x="100" y="201"/>
                  </a:lnTo>
                  <a:cubicBezTo>
                    <a:pt x="151" y="201"/>
                    <a:pt x="184" y="185"/>
                    <a:pt x="200" y="151"/>
                  </a:cubicBezTo>
                  <a:cubicBezTo>
                    <a:pt x="218" y="118"/>
                    <a:pt x="200" y="84"/>
                    <a:pt x="184" y="51"/>
                  </a:cubicBezTo>
                  <a:cubicBezTo>
                    <a:pt x="167" y="18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608;p76">
              <a:extLst>
                <a:ext uri="{FF2B5EF4-FFF2-40B4-BE49-F238E27FC236}">
                  <a16:creationId xmlns:a16="http://schemas.microsoft.com/office/drawing/2014/main" id="{060AA459-4662-E1DD-0070-BEEA29F8E850}"/>
                </a:ext>
              </a:extLst>
            </p:cNvPr>
            <p:cNvSpPr/>
            <p:nvPr/>
          </p:nvSpPr>
          <p:spPr>
            <a:xfrm>
              <a:off x="6197225" y="3624575"/>
              <a:ext cx="5025" cy="530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79" y="1"/>
                  </a:moveTo>
                  <a:cubicBezTo>
                    <a:pt x="56" y="1"/>
                    <a:pt x="36" y="9"/>
                    <a:pt x="17" y="28"/>
                  </a:cubicBezTo>
                  <a:lnTo>
                    <a:pt x="1" y="78"/>
                  </a:lnTo>
                  <a:lnTo>
                    <a:pt x="1" y="111"/>
                  </a:lnTo>
                  <a:lnTo>
                    <a:pt x="34" y="178"/>
                  </a:lnTo>
                  <a:lnTo>
                    <a:pt x="50" y="195"/>
                  </a:lnTo>
                  <a:lnTo>
                    <a:pt x="134" y="211"/>
                  </a:lnTo>
                  <a:cubicBezTo>
                    <a:pt x="201" y="162"/>
                    <a:pt x="201" y="111"/>
                    <a:pt x="201" y="78"/>
                  </a:cubicBezTo>
                  <a:lnTo>
                    <a:pt x="150" y="11"/>
                  </a:lnTo>
                  <a:lnTo>
                    <a:pt x="134" y="11"/>
                  </a:lnTo>
                  <a:cubicBezTo>
                    <a:pt x="113" y="5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609;p76">
              <a:extLst>
                <a:ext uri="{FF2B5EF4-FFF2-40B4-BE49-F238E27FC236}">
                  <a16:creationId xmlns:a16="http://schemas.microsoft.com/office/drawing/2014/main" id="{0E46C8FC-212F-B843-06FB-50806F36657C}"/>
                </a:ext>
              </a:extLst>
            </p:cNvPr>
            <p:cNvSpPr/>
            <p:nvPr/>
          </p:nvSpPr>
          <p:spPr>
            <a:xfrm>
              <a:off x="6273500" y="36165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lnTo>
                    <a:pt x="0" y="34"/>
                  </a:lnTo>
                  <a:lnTo>
                    <a:pt x="34" y="51"/>
                  </a:lnTo>
                  <a:lnTo>
                    <a:pt x="51" y="67"/>
                  </a:lnTo>
                  <a:cubicBezTo>
                    <a:pt x="67" y="67"/>
                    <a:pt x="67" y="51"/>
                    <a:pt x="67" y="51"/>
                  </a:cubicBezTo>
                  <a:lnTo>
                    <a:pt x="67" y="18"/>
                  </a:lnTo>
                  <a:cubicBezTo>
                    <a:pt x="67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610;p76">
              <a:extLst>
                <a:ext uri="{FF2B5EF4-FFF2-40B4-BE49-F238E27FC236}">
                  <a16:creationId xmlns:a16="http://schemas.microsoft.com/office/drawing/2014/main" id="{860F15DA-3549-F019-C1DA-D7F3E6C2FC3F}"/>
                </a:ext>
              </a:extLst>
            </p:cNvPr>
            <p:cNvSpPr/>
            <p:nvPr/>
          </p:nvSpPr>
          <p:spPr>
            <a:xfrm>
              <a:off x="6192625" y="3655500"/>
              <a:ext cx="5475" cy="5650"/>
            </a:xfrm>
            <a:custGeom>
              <a:avLst/>
              <a:gdLst/>
              <a:ahLst/>
              <a:cxnLst/>
              <a:rect l="l" t="t" r="r" b="b"/>
              <a:pathLst>
                <a:path w="219" h="226" extrusionOk="0">
                  <a:moveTo>
                    <a:pt x="55" y="1"/>
                  </a:moveTo>
                  <a:cubicBezTo>
                    <a:pt x="47" y="1"/>
                    <a:pt x="40" y="3"/>
                    <a:pt x="34" y="8"/>
                  </a:cubicBezTo>
                  <a:lnTo>
                    <a:pt x="18" y="41"/>
                  </a:lnTo>
                  <a:lnTo>
                    <a:pt x="1" y="75"/>
                  </a:lnTo>
                  <a:lnTo>
                    <a:pt x="18" y="92"/>
                  </a:lnTo>
                  <a:lnTo>
                    <a:pt x="18" y="125"/>
                  </a:lnTo>
                  <a:lnTo>
                    <a:pt x="34" y="141"/>
                  </a:lnTo>
                  <a:lnTo>
                    <a:pt x="67" y="159"/>
                  </a:lnTo>
                  <a:lnTo>
                    <a:pt x="67" y="192"/>
                  </a:lnTo>
                  <a:lnTo>
                    <a:pt x="85" y="208"/>
                  </a:lnTo>
                  <a:lnTo>
                    <a:pt x="118" y="225"/>
                  </a:lnTo>
                  <a:lnTo>
                    <a:pt x="134" y="225"/>
                  </a:lnTo>
                  <a:cubicBezTo>
                    <a:pt x="151" y="208"/>
                    <a:pt x="167" y="208"/>
                    <a:pt x="167" y="175"/>
                  </a:cubicBezTo>
                  <a:lnTo>
                    <a:pt x="167" y="175"/>
                  </a:lnTo>
                  <a:cubicBezTo>
                    <a:pt x="167" y="175"/>
                    <a:pt x="167" y="192"/>
                    <a:pt x="151" y="192"/>
                  </a:cubicBezTo>
                  <a:lnTo>
                    <a:pt x="167" y="175"/>
                  </a:lnTo>
                  <a:lnTo>
                    <a:pt x="167" y="175"/>
                  </a:lnTo>
                  <a:cubicBezTo>
                    <a:pt x="167" y="175"/>
                    <a:pt x="167" y="175"/>
                    <a:pt x="167" y="175"/>
                  </a:cubicBezTo>
                  <a:cubicBezTo>
                    <a:pt x="201" y="159"/>
                    <a:pt x="218" y="125"/>
                    <a:pt x="201" y="75"/>
                  </a:cubicBezTo>
                  <a:cubicBezTo>
                    <a:pt x="201" y="59"/>
                    <a:pt x="201" y="41"/>
                    <a:pt x="185" y="25"/>
                  </a:cubicBezTo>
                  <a:cubicBezTo>
                    <a:pt x="167" y="8"/>
                    <a:pt x="151" y="8"/>
                    <a:pt x="134" y="8"/>
                  </a:cubicBezTo>
                  <a:lnTo>
                    <a:pt x="101" y="8"/>
                  </a:lnTo>
                  <a:cubicBezTo>
                    <a:pt x="90" y="8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611;p76">
              <a:extLst>
                <a:ext uri="{FF2B5EF4-FFF2-40B4-BE49-F238E27FC236}">
                  <a16:creationId xmlns:a16="http://schemas.microsoft.com/office/drawing/2014/main" id="{2D2F3B29-331E-FC98-6FA0-25E1E4514359}"/>
                </a:ext>
              </a:extLst>
            </p:cNvPr>
            <p:cNvSpPr/>
            <p:nvPr/>
          </p:nvSpPr>
          <p:spPr>
            <a:xfrm>
              <a:off x="6263500" y="36381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cubicBezTo>
                    <a:pt x="18" y="1"/>
                    <a:pt x="0" y="1"/>
                    <a:pt x="0" y="18"/>
                  </a:cubicBezTo>
                  <a:lnTo>
                    <a:pt x="0" y="34"/>
                  </a:lnTo>
                  <a:lnTo>
                    <a:pt x="34" y="34"/>
                  </a:lnTo>
                  <a:lnTo>
                    <a:pt x="18" y="51"/>
                  </a:lnTo>
                  <a:lnTo>
                    <a:pt x="34" y="51"/>
                  </a:lnTo>
                  <a:cubicBezTo>
                    <a:pt x="34" y="51"/>
                    <a:pt x="51" y="51"/>
                    <a:pt x="51" y="34"/>
                  </a:cubicBez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612;p76">
              <a:extLst>
                <a:ext uri="{FF2B5EF4-FFF2-40B4-BE49-F238E27FC236}">
                  <a16:creationId xmlns:a16="http://schemas.microsoft.com/office/drawing/2014/main" id="{4D62410B-DBF1-7E31-D6EF-2E1104C8EEB4}"/>
                </a:ext>
              </a:extLst>
            </p:cNvPr>
            <p:cNvSpPr/>
            <p:nvPr/>
          </p:nvSpPr>
          <p:spPr>
            <a:xfrm>
              <a:off x="6215575" y="3668200"/>
              <a:ext cx="2925" cy="3225"/>
            </a:xfrm>
            <a:custGeom>
              <a:avLst/>
              <a:gdLst/>
              <a:ahLst/>
              <a:cxnLst/>
              <a:rect l="l" t="t" r="r" b="b"/>
              <a:pathLst>
                <a:path w="117" h="129" extrusionOk="0">
                  <a:moveTo>
                    <a:pt x="34" y="0"/>
                  </a:moveTo>
                  <a:lnTo>
                    <a:pt x="16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0" y="100"/>
                  </a:lnTo>
                  <a:cubicBezTo>
                    <a:pt x="10" y="120"/>
                    <a:pt x="25" y="128"/>
                    <a:pt x="43" y="128"/>
                  </a:cubicBezTo>
                  <a:cubicBezTo>
                    <a:pt x="56" y="128"/>
                    <a:pt x="69" y="124"/>
                    <a:pt x="83" y="118"/>
                  </a:cubicBezTo>
                  <a:lnTo>
                    <a:pt x="100" y="100"/>
                  </a:lnTo>
                  <a:lnTo>
                    <a:pt x="116" y="84"/>
                  </a:lnTo>
                  <a:lnTo>
                    <a:pt x="116" y="51"/>
                  </a:lnTo>
                  <a:lnTo>
                    <a:pt x="100" y="1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613;p76">
              <a:extLst>
                <a:ext uri="{FF2B5EF4-FFF2-40B4-BE49-F238E27FC236}">
                  <a16:creationId xmlns:a16="http://schemas.microsoft.com/office/drawing/2014/main" id="{5C7E03C9-5178-1006-D4D8-17CBD2E56F1B}"/>
                </a:ext>
              </a:extLst>
            </p:cNvPr>
            <p:cNvSpPr/>
            <p:nvPr/>
          </p:nvSpPr>
          <p:spPr>
            <a:xfrm>
              <a:off x="6238075" y="36477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1"/>
                  </a:moveTo>
                  <a:cubicBezTo>
                    <a:pt x="50" y="1"/>
                    <a:pt x="34" y="1"/>
                    <a:pt x="17" y="17"/>
                  </a:cubicBezTo>
                  <a:lnTo>
                    <a:pt x="1" y="50"/>
                  </a:lnTo>
                  <a:lnTo>
                    <a:pt x="1" y="68"/>
                  </a:lnTo>
                  <a:lnTo>
                    <a:pt x="1" y="84"/>
                  </a:lnTo>
                  <a:cubicBezTo>
                    <a:pt x="34" y="134"/>
                    <a:pt x="67" y="134"/>
                    <a:pt x="83" y="134"/>
                  </a:cubicBezTo>
                  <a:lnTo>
                    <a:pt x="117" y="101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117" y="34"/>
                  </a:lnTo>
                  <a:cubicBezTo>
                    <a:pt x="101" y="1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614;p76">
              <a:extLst>
                <a:ext uri="{FF2B5EF4-FFF2-40B4-BE49-F238E27FC236}">
                  <a16:creationId xmlns:a16="http://schemas.microsoft.com/office/drawing/2014/main" id="{87CCC227-3DFD-0C81-C4F4-88ED46B4C07F}"/>
                </a:ext>
              </a:extLst>
            </p:cNvPr>
            <p:cNvSpPr/>
            <p:nvPr/>
          </p:nvSpPr>
          <p:spPr>
            <a:xfrm>
              <a:off x="6244325" y="3647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84" y="1"/>
                  </a:moveTo>
                  <a:cubicBezTo>
                    <a:pt x="67" y="1"/>
                    <a:pt x="34" y="1"/>
                    <a:pt x="18" y="18"/>
                  </a:cubicBezTo>
                  <a:cubicBezTo>
                    <a:pt x="0" y="34"/>
                    <a:pt x="0" y="67"/>
                    <a:pt x="0" y="85"/>
                  </a:cubicBezTo>
                  <a:lnTo>
                    <a:pt x="18" y="118"/>
                  </a:lnTo>
                  <a:lnTo>
                    <a:pt x="51" y="134"/>
                  </a:lnTo>
                  <a:lnTo>
                    <a:pt x="84" y="134"/>
                  </a:lnTo>
                  <a:lnTo>
                    <a:pt x="118" y="101"/>
                  </a:lnTo>
                  <a:lnTo>
                    <a:pt x="118" y="85"/>
                  </a:lnTo>
                  <a:cubicBezTo>
                    <a:pt x="118" y="67"/>
                    <a:pt x="134" y="51"/>
                    <a:pt x="118" y="34"/>
                  </a:cubicBezTo>
                  <a:lnTo>
                    <a:pt x="118" y="18"/>
                  </a:lnTo>
                  <a:lnTo>
                    <a:pt x="100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615;p76">
              <a:extLst>
                <a:ext uri="{FF2B5EF4-FFF2-40B4-BE49-F238E27FC236}">
                  <a16:creationId xmlns:a16="http://schemas.microsoft.com/office/drawing/2014/main" id="{1E218212-BE38-9ACE-8E97-5C40030A3AB6}"/>
                </a:ext>
              </a:extLst>
            </p:cNvPr>
            <p:cNvSpPr/>
            <p:nvPr/>
          </p:nvSpPr>
          <p:spPr>
            <a:xfrm>
              <a:off x="6230575" y="366530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83" y="0"/>
                  </a:moveTo>
                  <a:lnTo>
                    <a:pt x="50" y="16"/>
                  </a:lnTo>
                  <a:cubicBezTo>
                    <a:pt x="17" y="34"/>
                    <a:pt x="1" y="50"/>
                    <a:pt x="17" y="100"/>
                  </a:cubicBezTo>
                  <a:lnTo>
                    <a:pt x="50" y="116"/>
                  </a:lnTo>
                  <a:lnTo>
                    <a:pt x="83" y="134"/>
                  </a:lnTo>
                  <a:lnTo>
                    <a:pt x="101" y="116"/>
                  </a:lnTo>
                  <a:cubicBezTo>
                    <a:pt x="117" y="116"/>
                    <a:pt x="134" y="116"/>
                    <a:pt x="150" y="83"/>
                  </a:cubicBezTo>
                  <a:lnTo>
                    <a:pt x="150" y="1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616;p76">
              <a:extLst>
                <a:ext uri="{FF2B5EF4-FFF2-40B4-BE49-F238E27FC236}">
                  <a16:creationId xmlns:a16="http://schemas.microsoft.com/office/drawing/2014/main" id="{7C21BBF6-9BB3-7960-F516-6424F0762B16}"/>
                </a:ext>
              </a:extLst>
            </p:cNvPr>
            <p:cNvSpPr/>
            <p:nvPr/>
          </p:nvSpPr>
          <p:spPr>
            <a:xfrm>
              <a:off x="6236825" y="3633175"/>
              <a:ext cx="5850" cy="6125"/>
            </a:xfrm>
            <a:custGeom>
              <a:avLst/>
              <a:gdLst/>
              <a:ahLst/>
              <a:cxnLst/>
              <a:rect l="l" t="t" r="r" b="b"/>
              <a:pathLst>
                <a:path w="234" h="245" extrusionOk="0">
                  <a:moveTo>
                    <a:pt x="84" y="1"/>
                  </a:moveTo>
                  <a:cubicBezTo>
                    <a:pt x="51" y="18"/>
                    <a:pt x="33" y="34"/>
                    <a:pt x="17" y="67"/>
                  </a:cubicBezTo>
                  <a:cubicBezTo>
                    <a:pt x="0" y="101"/>
                    <a:pt x="17" y="134"/>
                    <a:pt x="17" y="151"/>
                  </a:cubicBezTo>
                  <a:lnTo>
                    <a:pt x="33" y="201"/>
                  </a:lnTo>
                  <a:cubicBezTo>
                    <a:pt x="65" y="233"/>
                    <a:pt x="97" y="244"/>
                    <a:pt x="124" y="244"/>
                  </a:cubicBezTo>
                  <a:cubicBezTo>
                    <a:pt x="140" y="244"/>
                    <a:pt x="155" y="240"/>
                    <a:pt x="167" y="234"/>
                  </a:cubicBezTo>
                  <a:lnTo>
                    <a:pt x="200" y="218"/>
                  </a:lnTo>
                  <a:lnTo>
                    <a:pt x="200" y="201"/>
                  </a:lnTo>
                  <a:lnTo>
                    <a:pt x="218" y="167"/>
                  </a:lnTo>
                  <a:cubicBezTo>
                    <a:pt x="218" y="151"/>
                    <a:pt x="234" y="101"/>
                    <a:pt x="200" y="51"/>
                  </a:cubicBezTo>
                  <a:cubicBezTo>
                    <a:pt x="200" y="51"/>
                    <a:pt x="184" y="34"/>
                    <a:pt x="184" y="18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617;p76">
              <a:extLst>
                <a:ext uri="{FF2B5EF4-FFF2-40B4-BE49-F238E27FC236}">
                  <a16:creationId xmlns:a16="http://schemas.microsoft.com/office/drawing/2014/main" id="{45557634-0926-2AEA-51F0-C68091A2AEDA}"/>
                </a:ext>
              </a:extLst>
            </p:cNvPr>
            <p:cNvSpPr/>
            <p:nvPr/>
          </p:nvSpPr>
          <p:spPr>
            <a:xfrm>
              <a:off x="6253500" y="3626100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17" y="1"/>
                  </a:moveTo>
                  <a:lnTo>
                    <a:pt x="0" y="17"/>
                  </a:lnTo>
                  <a:lnTo>
                    <a:pt x="0" y="34"/>
                  </a:lnTo>
                  <a:cubicBezTo>
                    <a:pt x="0" y="34"/>
                    <a:pt x="0" y="50"/>
                    <a:pt x="17" y="67"/>
                  </a:cubicBezTo>
                  <a:lnTo>
                    <a:pt x="84" y="34"/>
                  </a:lnTo>
                  <a:lnTo>
                    <a:pt x="84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618;p76">
              <a:extLst>
                <a:ext uri="{FF2B5EF4-FFF2-40B4-BE49-F238E27FC236}">
                  <a16:creationId xmlns:a16="http://schemas.microsoft.com/office/drawing/2014/main" id="{E3D324B8-8833-3B3E-D428-E0072AC048BD}"/>
                </a:ext>
              </a:extLst>
            </p:cNvPr>
            <p:cNvSpPr/>
            <p:nvPr/>
          </p:nvSpPr>
          <p:spPr>
            <a:xfrm>
              <a:off x="6215975" y="35460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0" y="16"/>
                  </a:lnTo>
                  <a:cubicBezTo>
                    <a:pt x="0" y="34"/>
                    <a:pt x="0" y="34"/>
                    <a:pt x="18" y="34"/>
                  </a:cubicBezTo>
                  <a:lnTo>
                    <a:pt x="34" y="50"/>
                  </a:lnTo>
                  <a:lnTo>
                    <a:pt x="51" y="50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619;p76">
              <a:extLst>
                <a:ext uri="{FF2B5EF4-FFF2-40B4-BE49-F238E27FC236}">
                  <a16:creationId xmlns:a16="http://schemas.microsoft.com/office/drawing/2014/main" id="{FCA44589-1DFB-E74B-5A54-3A1B6219D06E}"/>
                </a:ext>
              </a:extLst>
            </p:cNvPr>
            <p:cNvSpPr/>
            <p:nvPr/>
          </p:nvSpPr>
          <p:spPr>
            <a:xfrm>
              <a:off x="6209300" y="36799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83" y="0"/>
                  </a:moveTo>
                  <a:cubicBezTo>
                    <a:pt x="71" y="0"/>
                    <a:pt x="55" y="4"/>
                    <a:pt x="34" y="14"/>
                  </a:cubicBezTo>
                  <a:lnTo>
                    <a:pt x="18" y="31"/>
                  </a:lnTo>
                  <a:lnTo>
                    <a:pt x="1" y="48"/>
                  </a:lnTo>
                  <a:lnTo>
                    <a:pt x="18" y="97"/>
                  </a:lnTo>
                  <a:cubicBezTo>
                    <a:pt x="18" y="115"/>
                    <a:pt x="34" y="115"/>
                    <a:pt x="67" y="131"/>
                  </a:cubicBezTo>
                  <a:cubicBezTo>
                    <a:pt x="85" y="131"/>
                    <a:pt x="101" y="115"/>
                    <a:pt x="118" y="97"/>
                  </a:cubicBezTo>
                  <a:lnTo>
                    <a:pt x="134" y="81"/>
                  </a:lnTo>
                  <a:lnTo>
                    <a:pt x="134" y="64"/>
                  </a:lnTo>
                  <a:lnTo>
                    <a:pt x="134" y="31"/>
                  </a:lnTo>
                  <a:cubicBezTo>
                    <a:pt x="123" y="19"/>
                    <a:pt x="111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620;p76">
              <a:extLst>
                <a:ext uri="{FF2B5EF4-FFF2-40B4-BE49-F238E27FC236}">
                  <a16:creationId xmlns:a16="http://schemas.microsoft.com/office/drawing/2014/main" id="{193F7E4D-01FC-97B5-3EF1-3CDEC3BB9EBB}"/>
                </a:ext>
              </a:extLst>
            </p:cNvPr>
            <p:cNvSpPr/>
            <p:nvPr/>
          </p:nvSpPr>
          <p:spPr>
            <a:xfrm>
              <a:off x="6251425" y="36302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1"/>
                  </a:moveTo>
                  <a:cubicBezTo>
                    <a:pt x="50" y="1"/>
                    <a:pt x="16" y="1"/>
                    <a:pt x="0" y="17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16" y="117"/>
                  </a:lnTo>
                  <a:lnTo>
                    <a:pt x="34" y="134"/>
                  </a:lnTo>
                  <a:lnTo>
                    <a:pt x="83" y="134"/>
                  </a:lnTo>
                  <a:cubicBezTo>
                    <a:pt x="116" y="134"/>
                    <a:pt x="116" y="101"/>
                    <a:pt x="134" y="83"/>
                  </a:cubicBezTo>
                  <a:cubicBezTo>
                    <a:pt x="134" y="67"/>
                    <a:pt x="134" y="50"/>
                    <a:pt x="116" y="34"/>
                  </a:cubicBezTo>
                  <a:cubicBezTo>
                    <a:pt x="100" y="1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621;p76">
              <a:extLst>
                <a:ext uri="{FF2B5EF4-FFF2-40B4-BE49-F238E27FC236}">
                  <a16:creationId xmlns:a16="http://schemas.microsoft.com/office/drawing/2014/main" id="{02CF998F-BE81-AF03-5A0A-9E872F33380E}"/>
                </a:ext>
              </a:extLst>
            </p:cNvPr>
            <p:cNvSpPr/>
            <p:nvPr/>
          </p:nvSpPr>
          <p:spPr>
            <a:xfrm>
              <a:off x="6226800" y="370987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34" y="1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1" y="51"/>
                    <a:pt x="18" y="67"/>
                    <a:pt x="52" y="67"/>
                  </a:cubicBezTo>
                  <a:cubicBezTo>
                    <a:pt x="68" y="67"/>
                    <a:pt x="68" y="51"/>
                    <a:pt x="68" y="51"/>
                  </a:cubicBezTo>
                  <a:cubicBezTo>
                    <a:pt x="85" y="34"/>
                    <a:pt x="68" y="34"/>
                    <a:pt x="68" y="18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622;p76">
              <a:extLst>
                <a:ext uri="{FF2B5EF4-FFF2-40B4-BE49-F238E27FC236}">
                  <a16:creationId xmlns:a16="http://schemas.microsoft.com/office/drawing/2014/main" id="{0EDD3FD0-B57C-7704-104D-406BF28B6B02}"/>
                </a:ext>
              </a:extLst>
            </p:cNvPr>
            <p:cNvSpPr/>
            <p:nvPr/>
          </p:nvSpPr>
          <p:spPr>
            <a:xfrm>
              <a:off x="6295175" y="36803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" y="0"/>
                  </a:moveTo>
                  <a:lnTo>
                    <a:pt x="1" y="17"/>
                  </a:lnTo>
                  <a:cubicBezTo>
                    <a:pt x="1" y="50"/>
                    <a:pt x="34" y="50"/>
                    <a:pt x="51" y="67"/>
                  </a:cubicBezTo>
                  <a:lnTo>
                    <a:pt x="67" y="34"/>
                  </a:lnTo>
                  <a:lnTo>
                    <a:pt x="51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623;p76">
              <a:extLst>
                <a:ext uri="{FF2B5EF4-FFF2-40B4-BE49-F238E27FC236}">
                  <a16:creationId xmlns:a16="http://schemas.microsoft.com/office/drawing/2014/main" id="{41B5E1B3-791F-E0CB-443A-5CF57F4C92D8}"/>
                </a:ext>
              </a:extLst>
            </p:cNvPr>
            <p:cNvSpPr/>
            <p:nvPr/>
          </p:nvSpPr>
          <p:spPr>
            <a:xfrm>
              <a:off x="6243475" y="3637425"/>
              <a:ext cx="3800" cy="3275"/>
            </a:xfrm>
            <a:custGeom>
              <a:avLst/>
              <a:gdLst/>
              <a:ahLst/>
              <a:cxnLst/>
              <a:rect l="l" t="t" r="r" b="b"/>
              <a:pathLst>
                <a:path w="152" h="131" extrusionOk="0">
                  <a:moveTo>
                    <a:pt x="69" y="0"/>
                  </a:moveTo>
                  <a:cubicBezTo>
                    <a:pt x="57" y="0"/>
                    <a:pt x="45" y="4"/>
                    <a:pt x="34" y="15"/>
                  </a:cubicBezTo>
                  <a:lnTo>
                    <a:pt x="18" y="31"/>
                  </a:lnTo>
                  <a:lnTo>
                    <a:pt x="1" y="64"/>
                  </a:lnTo>
                  <a:lnTo>
                    <a:pt x="18" y="81"/>
                  </a:lnTo>
                  <a:lnTo>
                    <a:pt x="34" y="115"/>
                  </a:lnTo>
                  <a:lnTo>
                    <a:pt x="52" y="131"/>
                  </a:lnTo>
                  <a:lnTo>
                    <a:pt x="101" y="131"/>
                  </a:lnTo>
                  <a:cubicBezTo>
                    <a:pt x="118" y="131"/>
                    <a:pt x="134" y="115"/>
                    <a:pt x="134" y="97"/>
                  </a:cubicBezTo>
                  <a:cubicBezTo>
                    <a:pt x="152" y="81"/>
                    <a:pt x="134" y="48"/>
                    <a:pt x="134" y="31"/>
                  </a:cubicBezTo>
                  <a:cubicBezTo>
                    <a:pt x="123" y="20"/>
                    <a:pt x="96" y="0"/>
                    <a:pt x="6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624;p76">
              <a:extLst>
                <a:ext uri="{FF2B5EF4-FFF2-40B4-BE49-F238E27FC236}">
                  <a16:creationId xmlns:a16="http://schemas.microsoft.com/office/drawing/2014/main" id="{ABFA6951-D5F1-9470-0C26-F8C1D34E8EA6}"/>
                </a:ext>
              </a:extLst>
            </p:cNvPr>
            <p:cNvSpPr/>
            <p:nvPr/>
          </p:nvSpPr>
          <p:spPr>
            <a:xfrm>
              <a:off x="6225575" y="3671975"/>
              <a:ext cx="3750" cy="3550"/>
            </a:xfrm>
            <a:custGeom>
              <a:avLst/>
              <a:gdLst/>
              <a:ahLst/>
              <a:cxnLst/>
              <a:rect l="l" t="t" r="r" b="b"/>
              <a:pathLst>
                <a:path w="150" h="142" extrusionOk="0">
                  <a:moveTo>
                    <a:pt x="50" y="0"/>
                  </a:moveTo>
                  <a:lnTo>
                    <a:pt x="17" y="16"/>
                  </a:lnTo>
                  <a:lnTo>
                    <a:pt x="1" y="33"/>
                  </a:lnTo>
                  <a:lnTo>
                    <a:pt x="1" y="67"/>
                  </a:lnTo>
                  <a:cubicBezTo>
                    <a:pt x="24" y="124"/>
                    <a:pt x="55" y="142"/>
                    <a:pt x="77" y="142"/>
                  </a:cubicBezTo>
                  <a:cubicBezTo>
                    <a:pt x="87" y="142"/>
                    <a:pt x="95" y="138"/>
                    <a:pt x="101" y="133"/>
                  </a:cubicBezTo>
                  <a:lnTo>
                    <a:pt x="101" y="100"/>
                  </a:lnTo>
                  <a:lnTo>
                    <a:pt x="134" y="100"/>
                  </a:lnTo>
                  <a:cubicBezTo>
                    <a:pt x="150" y="67"/>
                    <a:pt x="134" y="49"/>
                    <a:pt x="134" y="33"/>
                  </a:cubicBezTo>
                  <a:cubicBezTo>
                    <a:pt x="117" y="1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625;p76">
              <a:extLst>
                <a:ext uri="{FF2B5EF4-FFF2-40B4-BE49-F238E27FC236}">
                  <a16:creationId xmlns:a16="http://schemas.microsoft.com/office/drawing/2014/main" id="{B59347A7-F1BB-026F-B063-77E37AAFF63C}"/>
                </a:ext>
              </a:extLst>
            </p:cNvPr>
            <p:cNvSpPr/>
            <p:nvPr/>
          </p:nvSpPr>
          <p:spPr>
            <a:xfrm>
              <a:off x="6234750" y="36682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cubicBezTo>
                    <a:pt x="34" y="0"/>
                    <a:pt x="0" y="34"/>
                    <a:pt x="0" y="84"/>
                  </a:cubicBezTo>
                  <a:lnTo>
                    <a:pt x="16" y="118"/>
                  </a:lnTo>
                  <a:lnTo>
                    <a:pt x="50" y="134"/>
                  </a:lnTo>
                  <a:lnTo>
                    <a:pt x="67" y="100"/>
                  </a:lnTo>
                  <a:lnTo>
                    <a:pt x="100" y="84"/>
                  </a:lnTo>
                  <a:lnTo>
                    <a:pt x="134" y="100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6" y="18"/>
                  </a:lnTo>
                  <a:lnTo>
                    <a:pt x="100" y="1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626;p76">
              <a:extLst>
                <a:ext uri="{FF2B5EF4-FFF2-40B4-BE49-F238E27FC236}">
                  <a16:creationId xmlns:a16="http://schemas.microsoft.com/office/drawing/2014/main" id="{FD9B48D6-3395-D24D-DB0A-B12FC55A9817}"/>
                </a:ext>
              </a:extLst>
            </p:cNvPr>
            <p:cNvSpPr/>
            <p:nvPr/>
          </p:nvSpPr>
          <p:spPr>
            <a:xfrm>
              <a:off x="6204300" y="3651450"/>
              <a:ext cx="5450" cy="5525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9" y="0"/>
                  </a:moveTo>
                  <a:cubicBezTo>
                    <a:pt x="59" y="0"/>
                    <a:pt x="32" y="41"/>
                    <a:pt x="18" y="70"/>
                  </a:cubicBezTo>
                  <a:lnTo>
                    <a:pt x="0" y="103"/>
                  </a:lnTo>
                  <a:lnTo>
                    <a:pt x="0" y="121"/>
                  </a:lnTo>
                  <a:lnTo>
                    <a:pt x="18" y="154"/>
                  </a:lnTo>
                  <a:lnTo>
                    <a:pt x="34" y="187"/>
                  </a:lnTo>
                  <a:lnTo>
                    <a:pt x="85" y="203"/>
                  </a:lnTo>
                  <a:lnTo>
                    <a:pt x="101" y="221"/>
                  </a:lnTo>
                  <a:lnTo>
                    <a:pt x="167" y="203"/>
                  </a:lnTo>
                  <a:cubicBezTo>
                    <a:pt x="201" y="170"/>
                    <a:pt x="218" y="137"/>
                    <a:pt x="218" y="103"/>
                  </a:cubicBezTo>
                  <a:lnTo>
                    <a:pt x="201" y="54"/>
                  </a:lnTo>
                  <a:lnTo>
                    <a:pt x="185" y="21"/>
                  </a:lnTo>
                  <a:lnTo>
                    <a:pt x="134" y="3"/>
                  </a:lnTo>
                  <a:cubicBezTo>
                    <a:pt x="125" y="1"/>
                    <a:pt x="117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627;p76">
              <a:extLst>
                <a:ext uri="{FF2B5EF4-FFF2-40B4-BE49-F238E27FC236}">
                  <a16:creationId xmlns:a16="http://schemas.microsoft.com/office/drawing/2014/main" id="{47A07539-AFEF-BED3-6062-E17477CFFA48}"/>
                </a:ext>
              </a:extLst>
            </p:cNvPr>
            <p:cNvSpPr/>
            <p:nvPr/>
          </p:nvSpPr>
          <p:spPr>
            <a:xfrm>
              <a:off x="6230575" y="3639025"/>
              <a:ext cx="5425" cy="5100"/>
            </a:xfrm>
            <a:custGeom>
              <a:avLst/>
              <a:gdLst/>
              <a:ahLst/>
              <a:cxnLst/>
              <a:rect l="l" t="t" r="r" b="b"/>
              <a:pathLst>
                <a:path w="217" h="204" extrusionOk="0">
                  <a:moveTo>
                    <a:pt x="117" y="0"/>
                  </a:moveTo>
                  <a:cubicBezTo>
                    <a:pt x="101" y="0"/>
                    <a:pt x="67" y="0"/>
                    <a:pt x="34" y="33"/>
                  </a:cubicBezTo>
                  <a:lnTo>
                    <a:pt x="1" y="67"/>
                  </a:lnTo>
                  <a:lnTo>
                    <a:pt x="1" y="100"/>
                  </a:lnTo>
                  <a:lnTo>
                    <a:pt x="17" y="151"/>
                  </a:lnTo>
                  <a:cubicBezTo>
                    <a:pt x="50" y="200"/>
                    <a:pt x="83" y="200"/>
                    <a:pt x="101" y="200"/>
                  </a:cubicBezTo>
                  <a:cubicBezTo>
                    <a:pt x="108" y="203"/>
                    <a:pt x="114" y="204"/>
                    <a:pt x="121" y="204"/>
                  </a:cubicBezTo>
                  <a:cubicBezTo>
                    <a:pt x="159" y="204"/>
                    <a:pt x="186" y="165"/>
                    <a:pt x="201" y="151"/>
                  </a:cubicBezTo>
                  <a:lnTo>
                    <a:pt x="217" y="117"/>
                  </a:lnTo>
                  <a:lnTo>
                    <a:pt x="217" y="100"/>
                  </a:lnTo>
                  <a:lnTo>
                    <a:pt x="201" y="67"/>
                  </a:lnTo>
                  <a:lnTo>
                    <a:pt x="201" y="51"/>
                  </a:lnTo>
                  <a:cubicBezTo>
                    <a:pt x="183" y="17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628;p76">
              <a:extLst>
                <a:ext uri="{FF2B5EF4-FFF2-40B4-BE49-F238E27FC236}">
                  <a16:creationId xmlns:a16="http://schemas.microsoft.com/office/drawing/2014/main" id="{EA724E26-9D8E-9079-79D8-3A20C20031E3}"/>
                </a:ext>
              </a:extLst>
            </p:cNvPr>
            <p:cNvSpPr/>
            <p:nvPr/>
          </p:nvSpPr>
          <p:spPr>
            <a:xfrm>
              <a:off x="6198075" y="367197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0"/>
                  </a:moveTo>
                  <a:lnTo>
                    <a:pt x="16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33" y="116"/>
                  </a:lnTo>
                  <a:lnTo>
                    <a:pt x="83" y="116"/>
                  </a:lnTo>
                  <a:lnTo>
                    <a:pt x="116" y="100"/>
                  </a:lnTo>
                  <a:lnTo>
                    <a:pt x="133" y="67"/>
                  </a:lnTo>
                  <a:cubicBezTo>
                    <a:pt x="133" y="67"/>
                    <a:pt x="133" y="49"/>
                    <a:pt x="116" y="33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629;p76">
              <a:extLst>
                <a:ext uri="{FF2B5EF4-FFF2-40B4-BE49-F238E27FC236}">
                  <a16:creationId xmlns:a16="http://schemas.microsoft.com/office/drawing/2014/main" id="{9FF451BC-A09A-17E0-FD3D-9183FB490261}"/>
                </a:ext>
              </a:extLst>
            </p:cNvPr>
            <p:cNvSpPr/>
            <p:nvPr/>
          </p:nvSpPr>
          <p:spPr>
            <a:xfrm>
              <a:off x="6186800" y="3662350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67" y="1"/>
                  </a:moveTo>
                  <a:cubicBezTo>
                    <a:pt x="51" y="18"/>
                    <a:pt x="33" y="34"/>
                    <a:pt x="33" y="52"/>
                  </a:cubicBezTo>
                  <a:lnTo>
                    <a:pt x="17" y="52"/>
                  </a:lnTo>
                  <a:lnTo>
                    <a:pt x="17" y="85"/>
                  </a:lnTo>
                  <a:lnTo>
                    <a:pt x="0" y="101"/>
                  </a:lnTo>
                  <a:lnTo>
                    <a:pt x="17" y="134"/>
                  </a:lnTo>
                  <a:cubicBezTo>
                    <a:pt x="33" y="134"/>
                    <a:pt x="33" y="152"/>
                    <a:pt x="51" y="152"/>
                  </a:cubicBezTo>
                  <a:cubicBezTo>
                    <a:pt x="84" y="152"/>
                    <a:pt x="100" y="152"/>
                    <a:pt x="118" y="134"/>
                  </a:cubicBezTo>
                  <a:lnTo>
                    <a:pt x="134" y="101"/>
                  </a:lnTo>
                  <a:lnTo>
                    <a:pt x="134" y="85"/>
                  </a:lnTo>
                  <a:cubicBezTo>
                    <a:pt x="151" y="68"/>
                    <a:pt x="151" y="52"/>
                    <a:pt x="134" y="34"/>
                  </a:cubicBez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630;p76">
              <a:extLst>
                <a:ext uri="{FF2B5EF4-FFF2-40B4-BE49-F238E27FC236}">
                  <a16:creationId xmlns:a16="http://schemas.microsoft.com/office/drawing/2014/main" id="{19DBB23A-C8AC-1A8E-BEDC-1BD466D45F8A}"/>
                </a:ext>
              </a:extLst>
            </p:cNvPr>
            <p:cNvSpPr/>
            <p:nvPr/>
          </p:nvSpPr>
          <p:spPr>
            <a:xfrm>
              <a:off x="6178875" y="365195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84" y="1"/>
                  </a:moveTo>
                  <a:cubicBezTo>
                    <a:pt x="50" y="1"/>
                    <a:pt x="34" y="1"/>
                    <a:pt x="17" y="17"/>
                  </a:cubicBezTo>
                  <a:cubicBezTo>
                    <a:pt x="17" y="34"/>
                    <a:pt x="1" y="50"/>
                    <a:pt x="1" y="83"/>
                  </a:cubicBezTo>
                  <a:lnTo>
                    <a:pt x="34" y="101"/>
                  </a:lnTo>
                  <a:lnTo>
                    <a:pt x="68" y="117"/>
                  </a:lnTo>
                  <a:cubicBezTo>
                    <a:pt x="84" y="117"/>
                    <a:pt x="101" y="117"/>
                    <a:pt x="117" y="101"/>
                  </a:cubicBez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7" y="17"/>
                  </a:lnTo>
                  <a:lnTo>
                    <a:pt x="101" y="1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631;p76">
              <a:extLst>
                <a:ext uri="{FF2B5EF4-FFF2-40B4-BE49-F238E27FC236}">
                  <a16:creationId xmlns:a16="http://schemas.microsoft.com/office/drawing/2014/main" id="{45B0BDCA-F2AE-837E-4587-37DB2385B2CC}"/>
                </a:ext>
              </a:extLst>
            </p:cNvPr>
            <p:cNvSpPr/>
            <p:nvPr/>
          </p:nvSpPr>
          <p:spPr>
            <a:xfrm>
              <a:off x="6222250" y="36251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90" y="1"/>
                  </a:moveTo>
                  <a:cubicBezTo>
                    <a:pt x="77" y="1"/>
                    <a:pt x="63" y="3"/>
                    <a:pt x="50" y="7"/>
                  </a:cubicBezTo>
                  <a:lnTo>
                    <a:pt x="16" y="57"/>
                  </a:lnTo>
                  <a:cubicBezTo>
                    <a:pt x="0" y="90"/>
                    <a:pt x="0" y="124"/>
                    <a:pt x="16" y="141"/>
                  </a:cubicBezTo>
                  <a:lnTo>
                    <a:pt x="50" y="190"/>
                  </a:lnTo>
                  <a:cubicBezTo>
                    <a:pt x="100" y="208"/>
                    <a:pt x="134" y="208"/>
                    <a:pt x="150" y="208"/>
                  </a:cubicBezTo>
                  <a:lnTo>
                    <a:pt x="183" y="157"/>
                  </a:lnTo>
                  <a:lnTo>
                    <a:pt x="200" y="141"/>
                  </a:lnTo>
                  <a:lnTo>
                    <a:pt x="200" y="107"/>
                  </a:lnTo>
                  <a:cubicBezTo>
                    <a:pt x="200" y="90"/>
                    <a:pt x="200" y="74"/>
                    <a:pt x="183" y="41"/>
                  </a:cubicBezTo>
                  <a:cubicBezTo>
                    <a:pt x="159" y="16"/>
                    <a:pt x="126" y="1"/>
                    <a:pt x="9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632;p76">
              <a:extLst>
                <a:ext uri="{FF2B5EF4-FFF2-40B4-BE49-F238E27FC236}">
                  <a16:creationId xmlns:a16="http://schemas.microsoft.com/office/drawing/2014/main" id="{9A2DBC02-83FE-770E-C9BD-C296B9567666}"/>
                </a:ext>
              </a:extLst>
            </p:cNvPr>
            <p:cNvSpPr/>
            <p:nvPr/>
          </p:nvSpPr>
          <p:spPr>
            <a:xfrm>
              <a:off x="6257250" y="3709575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2" y="1"/>
                  </a:moveTo>
                  <a:cubicBezTo>
                    <a:pt x="34" y="1"/>
                    <a:pt x="26" y="5"/>
                    <a:pt x="17" y="13"/>
                  </a:cubicBezTo>
                  <a:lnTo>
                    <a:pt x="1" y="46"/>
                  </a:lnTo>
                  <a:cubicBezTo>
                    <a:pt x="1" y="63"/>
                    <a:pt x="17" y="63"/>
                    <a:pt x="17" y="63"/>
                  </a:cubicBezTo>
                  <a:cubicBezTo>
                    <a:pt x="34" y="63"/>
                    <a:pt x="50" y="63"/>
                    <a:pt x="68" y="46"/>
                  </a:cubicBezTo>
                  <a:lnTo>
                    <a:pt x="68" y="30"/>
                  </a:lnTo>
                  <a:lnTo>
                    <a:pt x="68" y="13"/>
                  </a:lnTo>
                  <a:cubicBezTo>
                    <a:pt x="59" y="5"/>
                    <a:pt x="51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633;p76">
              <a:extLst>
                <a:ext uri="{FF2B5EF4-FFF2-40B4-BE49-F238E27FC236}">
                  <a16:creationId xmlns:a16="http://schemas.microsoft.com/office/drawing/2014/main" id="{D3C84BE3-0788-08F2-B163-95CA4954D700}"/>
                </a:ext>
              </a:extLst>
            </p:cNvPr>
            <p:cNvSpPr/>
            <p:nvPr/>
          </p:nvSpPr>
          <p:spPr>
            <a:xfrm>
              <a:off x="6203475" y="3690950"/>
              <a:ext cx="1675" cy="1450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4" y="0"/>
                  </a:moveTo>
                  <a:cubicBezTo>
                    <a:pt x="23" y="0"/>
                    <a:pt x="12" y="8"/>
                    <a:pt x="0" y="8"/>
                  </a:cubicBezTo>
                  <a:cubicBezTo>
                    <a:pt x="0" y="24"/>
                    <a:pt x="0" y="41"/>
                    <a:pt x="17" y="57"/>
                  </a:cubicBezTo>
                  <a:lnTo>
                    <a:pt x="33" y="57"/>
                  </a:lnTo>
                  <a:cubicBezTo>
                    <a:pt x="67" y="41"/>
                    <a:pt x="51" y="24"/>
                    <a:pt x="51" y="8"/>
                  </a:cubicBezTo>
                  <a:cubicBezTo>
                    <a:pt x="45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634;p76">
              <a:extLst>
                <a:ext uri="{FF2B5EF4-FFF2-40B4-BE49-F238E27FC236}">
                  <a16:creationId xmlns:a16="http://schemas.microsoft.com/office/drawing/2014/main" id="{69C5D751-E92F-EA7A-09E8-5F7D5675AD04}"/>
                </a:ext>
              </a:extLst>
            </p:cNvPr>
            <p:cNvSpPr/>
            <p:nvPr/>
          </p:nvSpPr>
          <p:spPr>
            <a:xfrm>
              <a:off x="6208475" y="366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18" y="0"/>
                  </a:moveTo>
                  <a:lnTo>
                    <a:pt x="0" y="34"/>
                  </a:lnTo>
                  <a:lnTo>
                    <a:pt x="0" y="67"/>
                  </a:lnTo>
                  <a:lnTo>
                    <a:pt x="0" y="83"/>
                  </a:lnTo>
                  <a:cubicBezTo>
                    <a:pt x="0" y="100"/>
                    <a:pt x="18" y="116"/>
                    <a:pt x="34" y="116"/>
                  </a:cubicBezTo>
                  <a:cubicBezTo>
                    <a:pt x="51" y="116"/>
                    <a:pt x="67" y="116"/>
                    <a:pt x="84" y="100"/>
                  </a:cubicBezTo>
                  <a:cubicBezTo>
                    <a:pt x="100" y="83"/>
                    <a:pt x="134" y="50"/>
                    <a:pt x="100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635;p76">
              <a:extLst>
                <a:ext uri="{FF2B5EF4-FFF2-40B4-BE49-F238E27FC236}">
                  <a16:creationId xmlns:a16="http://schemas.microsoft.com/office/drawing/2014/main" id="{34B15643-F2A9-B5A3-1955-4F062A1DF9A0}"/>
                </a:ext>
              </a:extLst>
            </p:cNvPr>
            <p:cNvSpPr/>
            <p:nvPr/>
          </p:nvSpPr>
          <p:spPr>
            <a:xfrm>
              <a:off x="6173450" y="3691150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8" y="0"/>
                  </a:moveTo>
                  <a:lnTo>
                    <a:pt x="1" y="16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636;p76">
              <a:extLst>
                <a:ext uri="{FF2B5EF4-FFF2-40B4-BE49-F238E27FC236}">
                  <a16:creationId xmlns:a16="http://schemas.microsoft.com/office/drawing/2014/main" id="{2CBCA885-B72A-8298-7F2F-16A7B6C631EF}"/>
                </a:ext>
              </a:extLst>
            </p:cNvPr>
            <p:cNvSpPr/>
            <p:nvPr/>
          </p:nvSpPr>
          <p:spPr>
            <a:xfrm>
              <a:off x="6246825" y="36698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8" y="1"/>
                  </a:moveTo>
                  <a:cubicBezTo>
                    <a:pt x="18" y="1"/>
                    <a:pt x="0" y="1"/>
                    <a:pt x="0" y="34"/>
                  </a:cubicBezTo>
                  <a:lnTo>
                    <a:pt x="0" y="52"/>
                  </a:lnTo>
                  <a:cubicBezTo>
                    <a:pt x="34" y="52"/>
                    <a:pt x="34" y="52"/>
                    <a:pt x="51" y="34"/>
                  </a:cubicBezTo>
                  <a:lnTo>
                    <a:pt x="51" y="18"/>
                  </a:lnTo>
                  <a:cubicBezTo>
                    <a:pt x="34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637;p76">
              <a:extLst>
                <a:ext uri="{FF2B5EF4-FFF2-40B4-BE49-F238E27FC236}">
                  <a16:creationId xmlns:a16="http://schemas.microsoft.com/office/drawing/2014/main" id="{2209D7AC-784C-9AA2-E4EC-455C9BCC2032}"/>
                </a:ext>
              </a:extLst>
            </p:cNvPr>
            <p:cNvSpPr/>
            <p:nvPr/>
          </p:nvSpPr>
          <p:spPr>
            <a:xfrm>
              <a:off x="6224750" y="3654175"/>
              <a:ext cx="4175" cy="4050"/>
            </a:xfrm>
            <a:custGeom>
              <a:avLst/>
              <a:gdLst/>
              <a:ahLst/>
              <a:cxnLst/>
              <a:rect l="l" t="t" r="r" b="b"/>
              <a:pathLst>
                <a:path w="167" h="162" extrusionOk="0">
                  <a:moveTo>
                    <a:pt x="116" y="0"/>
                  </a:moveTo>
                  <a:cubicBezTo>
                    <a:pt x="103" y="0"/>
                    <a:pt x="88" y="4"/>
                    <a:pt x="67" y="12"/>
                  </a:cubicBezTo>
                  <a:lnTo>
                    <a:pt x="50" y="12"/>
                  </a:lnTo>
                  <a:lnTo>
                    <a:pt x="34" y="28"/>
                  </a:lnTo>
                  <a:lnTo>
                    <a:pt x="0" y="45"/>
                  </a:lnTo>
                  <a:cubicBezTo>
                    <a:pt x="0" y="61"/>
                    <a:pt x="0" y="94"/>
                    <a:pt x="16" y="128"/>
                  </a:cubicBezTo>
                  <a:cubicBezTo>
                    <a:pt x="34" y="128"/>
                    <a:pt x="34" y="128"/>
                    <a:pt x="34" y="145"/>
                  </a:cubicBezTo>
                  <a:lnTo>
                    <a:pt x="67" y="145"/>
                  </a:lnTo>
                  <a:lnTo>
                    <a:pt x="83" y="161"/>
                  </a:lnTo>
                  <a:lnTo>
                    <a:pt x="100" y="145"/>
                  </a:lnTo>
                  <a:lnTo>
                    <a:pt x="134" y="128"/>
                  </a:lnTo>
                  <a:cubicBezTo>
                    <a:pt x="150" y="112"/>
                    <a:pt x="167" y="94"/>
                    <a:pt x="167" y="78"/>
                  </a:cubicBezTo>
                  <a:lnTo>
                    <a:pt x="167" y="45"/>
                  </a:lnTo>
                  <a:lnTo>
                    <a:pt x="167" y="28"/>
                  </a:lnTo>
                  <a:cubicBezTo>
                    <a:pt x="148" y="8"/>
                    <a:pt x="134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638;p76">
              <a:extLst>
                <a:ext uri="{FF2B5EF4-FFF2-40B4-BE49-F238E27FC236}">
                  <a16:creationId xmlns:a16="http://schemas.microsoft.com/office/drawing/2014/main" id="{2BA338E9-1592-27D0-981F-89B7E579F4AD}"/>
                </a:ext>
              </a:extLst>
            </p:cNvPr>
            <p:cNvSpPr/>
            <p:nvPr/>
          </p:nvSpPr>
          <p:spPr>
            <a:xfrm>
              <a:off x="6288950" y="3659450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33" y="1"/>
                  </a:moveTo>
                  <a:cubicBezTo>
                    <a:pt x="16" y="1"/>
                    <a:pt x="16" y="17"/>
                    <a:pt x="16" y="17"/>
                  </a:cubicBezTo>
                  <a:cubicBezTo>
                    <a:pt x="16" y="34"/>
                    <a:pt x="0" y="34"/>
                    <a:pt x="16" y="50"/>
                  </a:cubicBezTo>
                  <a:lnTo>
                    <a:pt x="49" y="50"/>
                  </a:lnTo>
                  <a:lnTo>
                    <a:pt x="67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639;p76">
              <a:extLst>
                <a:ext uri="{FF2B5EF4-FFF2-40B4-BE49-F238E27FC236}">
                  <a16:creationId xmlns:a16="http://schemas.microsoft.com/office/drawing/2014/main" id="{3C5B33DA-E901-DF96-0FFF-88CAFB83003A}"/>
                </a:ext>
              </a:extLst>
            </p:cNvPr>
            <p:cNvSpPr/>
            <p:nvPr/>
          </p:nvSpPr>
          <p:spPr>
            <a:xfrm>
              <a:off x="6191800" y="3651525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1" y="0"/>
                  </a:moveTo>
                  <a:cubicBezTo>
                    <a:pt x="34" y="0"/>
                    <a:pt x="18" y="18"/>
                    <a:pt x="18" y="34"/>
                  </a:cubicBezTo>
                  <a:cubicBezTo>
                    <a:pt x="0" y="51"/>
                    <a:pt x="0" y="84"/>
                    <a:pt x="18" y="100"/>
                  </a:cubicBezTo>
                  <a:cubicBezTo>
                    <a:pt x="29" y="113"/>
                    <a:pt x="49" y="124"/>
                    <a:pt x="66" y="124"/>
                  </a:cubicBezTo>
                  <a:cubicBezTo>
                    <a:pt x="73" y="124"/>
                    <a:pt x="79" y="122"/>
                    <a:pt x="84" y="118"/>
                  </a:cubicBezTo>
                  <a:cubicBezTo>
                    <a:pt x="100" y="118"/>
                    <a:pt x="134" y="100"/>
                    <a:pt x="134" y="67"/>
                  </a:cubicBezTo>
                  <a:lnTo>
                    <a:pt x="118" y="34"/>
                  </a:lnTo>
                  <a:lnTo>
                    <a:pt x="100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640;p76">
              <a:extLst>
                <a:ext uri="{FF2B5EF4-FFF2-40B4-BE49-F238E27FC236}">
                  <a16:creationId xmlns:a16="http://schemas.microsoft.com/office/drawing/2014/main" id="{E4C33DF1-B546-48F4-A7BF-8E36C6CA8507}"/>
                </a:ext>
              </a:extLst>
            </p:cNvPr>
            <p:cNvSpPr/>
            <p:nvPr/>
          </p:nvSpPr>
          <p:spPr>
            <a:xfrm>
              <a:off x="6292675" y="3630675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8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641;p76">
              <a:extLst>
                <a:ext uri="{FF2B5EF4-FFF2-40B4-BE49-F238E27FC236}">
                  <a16:creationId xmlns:a16="http://schemas.microsoft.com/office/drawing/2014/main" id="{F5C6CA00-3E7D-D731-53DE-46F010E4D9F3}"/>
                </a:ext>
              </a:extLst>
            </p:cNvPr>
            <p:cNvSpPr/>
            <p:nvPr/>
          </p:nvSpPr>
          <p:spPr>
            <a:xfrm>
              <a:off x="6211800" y="3630900"/>
              <a:ext cx="5475" cy="5225"/>
            </a:xfrm>
            <a:custGeom>
              <a:avLst/>
              <a:gdLst/>
              <a:ahLst/>
              <a:cxnLst/>
              <a:rect l="l" t="t" r="r" b="b"/>
              <a:pathLst>
                <a:path w="219" h="209" extrusionOk="0">
                  <a:moveTo>
                    <a:pt x="119" y="1"/>
                  </a:moveTo>
                  <a:cubicBezTo>
                    <a:pt x="98" y="1"/>
                    <a:pt x="74" y="8"/>
                    <a:pt x="51" y="25"/>
                  </a:cubicBezTo>
                  <a:lnTo>
                    <a:pt x="18" y="76"/>
                  </a:lnTo>
                  <a:lnTo>
                    <a:pt x="1" y="92"/>
                  </a:lnTo>
                  <a:lnTo>
                    <a:pt x="18" y="158"/>
                  </a:lnTo>
                  <a:lnTo>
                    <a:pt x="34" y="176"/>
                  </a:lnTo>
                  <a:lnTo>
                    <a:pt x="51" y="192"/>
                  </a:lnTo>
                  <a:lnTo>
                    <a:pt x="67" y="209"/>
                  </a:lnTo>
                  <a:lnTo>
                    <a:pt x="118" y="209"/>
                  </a:lnTo>
                  <a:cubicBezTo>
                    <a:pt x="151" y="209"/>
                    <a:pt x="167" y="192"/>
                    <a:pt x="185" y="192"/>
                  </a:cubicBezTo>
                  <a:lnTo>
                    <a:pt x="167" y="192"/>
                  </a:lnTo>
                  <a:lnTo>
                    <a:pt x="201" y="158"/>
                  </a:lnTo>
                  <a:lnTo>
                    <a:pt x="218" y="142"/>
                  </a:lnTo>
                  <a:lnTo>
                    <a:pt x="218" y="76"/>
                  </a:lnTo>
                  <a:lnTo>
                    <a:pt x="218" y="58"/>
                  </a:lnTo>
                  <a:cubicBezTo>
                    <a:pt x="196" y="26"/>
                    <a:pt x="160" y="1"/>
                    <a:pt x="11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642;p76">
              <a:extLst>
                <a:ext uri="{FF2B5EF4-FFF2-40B4-BE49-F238E27FC236}">
                  <a16:creationId xmlns:a16="http://schemas.microsoft.com/office/drawing/2014/main" id="{68E993B4-E178-8AEE-84BC-EE02CF9B6588}"/>
                </a:ext>
              </a:extLst>
            </p:cNvPr>
            <p:cNvSpPr/>
            <p:nvPr/>
          </p:nvSpPr>
          <p:spPr>
            <a:xfrm>
              <a:off x="6252250" y="3614825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67" y="1"/>
                  </a:moveTo>
                  <a:cubicBezTo>
                    <a:pt x="17" y="18"/>
                    <a:pt x="1" y="52"/>
                    <a:pt x="17" y="101"/>
                  </a:cubicBezTo>
                  <a:lnTo>
                    <a:pt x="34" y="134"/>
                  </a:lnTo>
                  <a:lnTo>
                    <a:pt x="50" y="152"/>
                  </a:lnTo>
                  <a:lnTo>
                    <a:pt x="67" y="152"/>
                  </a:lnTo>
                  <a:cubicBezTo>
                    <a:pt x="74" y="158"/>
                    <a:pt x="83" y="162"/>
                    <a:pt x="95" y="162"/>
                  </a:cubicBezTo>
                  <a:cubicBezTo>
                    <a:pt x="111" y="162"/>
                    <a:pt x="130" y="154"/>
                    <a:pt x="150" y="134"/>
                  </a:cubicBezTo>
                  <a:lnTo>
                    <a:pt x="167" y="118"/>
                  </a:lnTo>
                  <a:lnTo>
                    <a:pt x="167" y="85"/>
                  </a:lnTo>
                  <a:lnTo>
                    <a:pt x="167" y="68"/>
                  </a:lnTo>
                  <a:lnTo>
                    <a:pt x="134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643;p76">
              <a:extLst>
                <a:ext uri="{FF2B5EF4-FFF2-40B4-BE49-F238E27FC236}">
                  <a16:creationId xmlns:a16="http://schemas.microsoft.com/office/drawing/2014/main" id="{DE295ECA-8FEA-82B5-5636-D173070F6486}"/>
                </a:ext>
              </a:extLst>
            </p:cNvPr>
            <p:cNvSpPr/>
            <p:nvPr/>
          </p:nvSpPr>
          <p:spPr>
            <a:xfrm>
              <a:off x="6190550" y="3719050"/>
              <a:ext cx="1275" cy="1050"/>
            </a:xfrm>
            <a:custGeom>
              <a:avLst/>
              <a:gdLst/>
              <a:ahLst/>
              <a:cxnLst/>
              <a:rect l="l" t="t" r="r" b="b"/>
              <a:pathLst>
                <a:path w="51" h="42" extrusionOk="0">
                  <a:moveTo>
                    <a:pt x="17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cubicBezTo>
                    <a:pt x="34" y="34"/>
                    <a:pt x="34" y="42"/>
                    <a:pt x="39" y="42"/>
                  </a:cubicBezTo>
                  <a:cubicBezTo>
                    <a:pt x="41" y="42"/>
                    <a:pt x="45" y="40"/>
                    <a:pt x="50" y="34"/>
                  </a:cubicBez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644;p76">
              <a:extLst>
                <a:ext uri="{FF2B5EF4-FFF2-40B4-BE49-F238E27FC236}">
                  <a16:creationId xmlns:a16="http://schemas.microsoft.com/office/drawing/2014/main" id="{1197200E-30F0-279B-F40D-531C06434FA4}"/>
                </a:ext>
              </a:extLst>
            </p:cNvPr>
            <p:cNvSpPr/>
            <p:nvPr/>
          </p:nvSpPr>
          <p:spPr>
            <a:xfrm>
              <a:off x="6192225" y="3562750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7" y="0"/>
                  </a:moveTo>
                  <a:cubicBezTo>
                    <a:pt x="17" y="16"/>
                    <a:pt x="1" y="16"/>
                    <a:pt x="1" y="34"/>
                  </a:cubicBezTo>
                  <a:cubicBezTo>
                    <a:pt x="1" y="34"/>
                    <a:pt x="1" y="50"/>
                    <a:pt x="17" y="50"/>
                  </a:cubicBezTo>
                  <a:lnTo>
                    <a:pt x="17" y="67"/>
                  </a:lnTo>
                  <a:lnTo>
                    <a:pt x="34" y="67"/>
                  </a:lnTo>
                  <a:cubicBezTo>
                    <a:pt x="50" y="50"/>
                    <a:pt x="50" y="50"/>
                    <a:pt x="50" y="34"/>
                  </a:cubicBezTo>
                  <a:lnTo>
                    <a:pt x="5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645;p76">
              <a:extLst>
                <a:ext uri="{FF2B5EF4-FFF2-40B4-BE49-F238E27FC236}">
                  <a16:creationId xmlns:a16="http://schemas.microsoft.com/office/drawing/2014/main" id="{6F4456B8-CD8D-1160-8137-E8B36688FDD3}"/>
                </a:ext>
              </a:extLst>
            </p:cNvPr>
            <p:cNvSpPr/>
            <p:nvPr/>
          </p:nvSpPr>
          <p:spPr>
            <a:xfrm>
              <a:off x="6167625" y="365985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51" y="1"/>
                  </a:moveTo>
                  <a:cubicBezTo>
                    <a:pt x="33" y="18"/>
                    <a:pt x="33" y="34"/>
                    <a:pt x="33" y="34"/>
                  </a:cubicBezTo>
                  <a:lnTo>
                    <a:pt x="17" y="51"/>
                  </a:lnTo>
                  <a:cubicBezTo>
                    <a:pt x="17" y="51"/>
                    <a:pt x="0" y="67"/>
                    <a:pt x="17" y="85"/>
                  </a:cubicBezTo>
                  <a:lnTo>
                    <a:pt x="33" y="101"/>
                  </a:lnTo>
                  <a:cubicBezTo>
                    <a:pt x="84" y="67"/>
                    <a:pt x="84" y="34"/>
                    <a:pt x="67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646;p76">
              <a:extLst>
                <a:ext uri="{FF2B5EF4-FFF2-40B4-BE49-F238E27FC236}">
                  <a16:creationId xmlns:a16="http://schemas.microsoft.com/office/drawing/2014/main" id="{35DDE414-C7BD-5714-4C8A-6E8F622C7A59}"/>
                </a:ext>
              </a:extLst>
            </p:cNvPr>
            <p:cNvSpPr/>
            <p:nvPr/>
          </p:nvSpPr>
          <p:spPr>
            <a:xfrm>
              <a:off x="6208900" y="3639850"/>
              <a:ext cx="5850" cy="5625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101" y="0"/>
                  </a:moveTo>
                  <a:cubicBezTo>
                    <a:pt x="83" y="0"/>
                    <a:pt x="67" y="0"/>
                    <a:pt x="34" y="18"/>
                  </a:cubicBezTo>
                  <a:lnTo>
                    <a:pt x="1" y="67"/>
                  </a:lnTo>
                  <a:lnTo>
                    <a:pt x="1" y="100"/>
                  </a:lnTo>
                  <a:lnTo>
                    <a:pt x="17" y="134"/>
                  </a:lnTo>
                  <a:lnTo>
                    <a:pt x="1" y="134"/>
                  </a:lnTo>
                  <a:cubicBezTo>
                    <a:pt x="1" y="134"/>
                    <a:pt x="17" y="151"/>
                    <a:pt x="17" y="184"/>
                  </a:cubicBezTo>
                  <a:cubicBezTo>
                    <a:pt x="41" y="209"/>
                    <a:pt x="66" y="224"/>
                    <a:pt x="97" y="224"/>
                  </a:cubicBezTo>
                  <a:cubicBezTo>
                    <a:pt x="108" y="224"/>
                    <a:pt x="120" y="222"/>
                    <a:pt x="134" y="218"/>
                  </a:cubicBezTo>
                  <a:lnTo>
                    <a:pt x="183" y="184"/>
                  </a:lnTo>
                  <a:lnTo>
                    <a:pt x="201" y="151"/>
                  </a:lnTo>
                  <a:cubicBezTo>
                    <a:pt x="234" y="100"/>
                    <a:pt x="201" y="51"/>
                    <a:pt x="201" y="34"/>
                  </a:cubicBezTo>
                  <a:lnTo>
                    <a:pt x="183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647;p76">
              <a:extLst>
                <a:ext uri="{FF2B5EF4-FFF2-40B4-BE49-F238E27FC236}">
                  <a16:creationId xmlns:a16="http://schemas.microsoft.com/office/drawing/2014/main" id="{3F64D9E1-6AA6-D32E-A56B-6E376FDA789A}"/>
                </a:ext>
              </a:extLst>
            </p:cNvPr>
            <p:cNvSpPr/>
            <p:nvPr/>
          </p:nvSpPr>
          <p:spPr>
            <a:xfrm>
              <a:off x="6170125" y="3653175"/>
              <a:ext cx="2125" cy="2200"/>
            </a:xfrm>
            <a:custGeom>
              <a:avLst/>
              <a:gdLst/>
              <a:ahLst/>
              <a:cxnLst/>
              <a:rect l="l" t="t" r="r" b="b"/>
              <a:pathLst>
                <a:path w="85" h="88" extrusionOk="0">
                  <a:moveTo>
                    <a:pt x="67" y="1"/>
                  </a:moveTo>
                  <a:lnTo>
                    <a:pt x="51" y="34"/>
                  </a:lnTo>
                  <a:lnTo>
                    <a:pt x="34" y="34"/>
                  </a:lnTo>
                  <a:lnTo>
                    <a:pt x="34" y="52"/>
                  </a:lnTo>
                  <a:lnTo>
                    <a:pt x="0" y="68"/>
                  </a:lnTo>
                  <a:cubicBezTo>
                    <a:pt x="8" y="82"/>
                    <a:pt x="18" y="87"/>
                    <a:pt x="28" y="87"/>
                  </a:cubicBezTo>
                  <a:cubicBezTo>
                    <a:pt x="43" y="87"/>
                    <a:pt x="58" y="78"/>
                    <a:pt x="67" y="68"/>
                  </a:cubicBezTo>
                  <a:cubicBezTo>
                    <a:pt x="84" y="52"/>
                    <a:pt x="84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648;p76">
              <a:extLst>
                <a:ext uri="{FF2B5EF4-FFF2-40B4-BE49-F238E27FC236}">
                  <a16:creationId xmlns:a16="http://schemas.microsoft.com/office/drawing/2014/main" id="{D30A201A-F928-4760-BC84-EAF147AE7B7D}"/>
                </a:ext>
              </a:extLst>
            </p:cNvPr>
            <p:cNvSpPr/>
            <p:nvPr/>
          </p:nvSpPr>
          <p:spPr>
            <a:xfrm>
              <a:off x="6228475" y="363735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101" y="0"/>
                  </a:moveTo>
                  <a:cubicBezTo>
                    <a:pt x="51" y="0"/>
                    <a:pt x="18" y="34"/>
                    <a:pt x="1" y="51"/>
                  </a:cubicBezTo>
                  <a:lnTo>
                    <a:pt x="1" y="67"/>
                  </a:lnTo>
                  <a:lnTo>
                    <a:pt x="1" y="134"/>
                  </a:lnTo>
                  <a:lnTo>
                    <a:pt x="1" y="151"/>
                  </a:lnTo>
                  <a:lnTo>
                    <a:pt x="1" y="167"/>
                  </a:lnTo>
                  <a:cubicBezTo>
                    <a:pt x="25" y="191"/>
                    <a:pt x="49" y="207"/>
                    <a:pt x="74" y="207"/>
                  </a:cubicBezTo>
                  <a:cubicBezTo>
                    <a:pt x="83" y="207"/>
                    <a:pt x="92" y="205"/>
                    <a:pt x="101" y="200"/>
                  </a:cubicBezTo>
                  <a:cubicBezTo>
                    <a:pt x="118" y="200"/>
                    <a:pt x="151" y="184"/>
                    <a:pt x="167" y="167"/>
                  </a:cubicBezTo>
                  <a:cubicBezTo>
                    <a:pt x="201" y="118"/>
                    <a:pt x="201" y="51"/>
                    <a:pt x="167" y="18"/>
                  </a:cubicBezTo>
                  <a:lnTo>
                    <a:pt x="134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649;p76">
              <a:extLst>
                <a:ext uri="{FF2B5EF4-FFF2-40B4-BE49-F238E27FC236}">
                  <a16:creationId xmlns:a16="http://schemas.microsoft.com/office/drawing/2014/main" id="{B0C70C77-9EC2-462E-A8C7-FC6C4F4AFF8C}"/>
                </a:ext>
              </a:extLst>
            </p:cNvPr>
            <p:cNvSpPr/>
            <p:nvPr/>
          </p:nvSpPr>
          <p:spPr>
            <a:xfrm>
              <a:off x="6243475" y="3641125"/>
              <a:ext cx="4200" cy="4175"/>
            </a:xfrm>
            <a:custGeom>
              <a:avLst/>
              <a:gdLst/>
              <a:ahLst/>
              <a:cxnLst/>
              <a:rect l="l" t="t" r="r" b="b"/>
              <a:pathLst>
                <a:path w="168" h="167" extrusionOk="0">
                  <a:moveTo>
                    <a:pt x="85" y="0"/>
                  </a:moveTo>
                  <a:lnTo>
                    <a:pt x="68" y="16"/>
                  </a:lnTo>
                  <a:cubicBezTo>
                    <a:pt x="68" y="16"/>
                    <a:pt x="34" y="16"/>
                    <a:pt x="1" y="49"/>
                  </a:cubicBezTo>
                  <a:lnTo>
                    <a:pt x="1" y="67"/>
                  </a:lnTo>
                  <a:lnTo>
                    <a:pt x="1" y="83"/>
                  </a:lnTo>
                  <a:lnTo>
                    <a:pt x="1" y="100"/>
                  </a:lnTo>
                  <a:cubicBezTo>
                    <a:pt x="18" y="116"/>
                    <a:pt x="18" y="133"/>
                    <a:pt x="34" y="133"/>
                  </a:cubicBezTo>
                  <a:lnTo>
                    <a:pt x="34" y="149"/>
                  </a:lnTo>
                  <a:lnTo>
                    <a:pt x="52" y="167"/>
                  </a:lnTo>
                  <a:lnTo>
                    <a:pt x="85" y="167"/>
                  </a:lnTo>
                  <a:cubicBezTo>
                    <a:pt x="118" y="167"/>
                    <a:pt x="152" y="133"/>
                    <a:pt x="168" y="100"/>
                  </a:cubicBezTo>
                  <a:cubicBezTo>
                    <a:pt x="168" y="67"/>
                    <a:pt x="168" y="49"/>
                    <a:pt x="152" y="16"/>
                  </a:cubicBezTo>
                  <a:lnTo>
                    <a:pt x="134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650;p76">
              <a:extLst>
                <a:ext uri="{FF2B5EF4-FFF2-40B4-BE49-F238E27FC236}">
                  <a16:creationId xmlns:a16="http://schemas.microsoft.com/office/drawing/2014/main" id="{A28468D6-2EE6-5B95-E5C8-AFC94D05D084}"/>
                </a:ext>
              </a:extLst>
            </p:cNvPr>
            <p:cNvSpPr/>
            <p:nvPr/>
          </p:nvSpPr>
          <p:spPr>
            <a:xfrm>
              <a:off x="6238925" y="3720425"/>
              <a:ext cx="1250" cy="1325"/>
            </a:xfrm>
            <a:custGeom>
              <a:avLst/>
              <a:gdLst/>
              <a:ahLst/>
              <a:cxnLst/>
              <a:rect l="l" t="t" r="r" b="b"/>
              <a:pathLst>
                <a:path w="50" h="53" extrusionOk="0">
                  <a:moveTo>
                    <a:pt x="23" y="0"/>
                  </a:moveTo>
                  <a:cubicBezTo>
                    <a:pt x="16" y="0"/>
                    <a:pt x="8" y="4"/>
                    <a:pt x="0" y="12"/>
                  </a:cubicBezTo>
                  <a:lnTo>
                    <a:pt x="0" y="30"/>
                  </a:lnTo>
                  <a:cubicBezTo>
                    <a:pt x="11" y="41"/>
                    <a:pt x="23" y="53"/>
                    <a:pt x="35" y="53"/>
                  </a:cubicBezTo>
                  <a:cubicBezTo>
                    <a:pt x="40" y="53"/>
                    <a:pt x="45" y="51"/>
                    <a:pt x="49" y="46"/>
                  </a:cubicBezTo>
                  <a:lnTo>
                    <a:pt x="49" y="30"/>
                  </a:lnTo>
                  <a:cubicBezTo>
                    <a:pt x="49" y="30"/>
                    <a:pt x="49" y="12"/>
                    <a:pt x="33" y="12"/>
                  </a:cubicBezTo>
                  <a:cubicBezTo>
                    <a:pt x="33" y="4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651;p76">
              <a:extLst>
                <a:ext uri="{FF2B5EF4-FFF2-40B4-BE49-F238E27FC236}">
                  <a16:creationId xmlns:a16="http://schemas.microsoft.com/office/drawing/2014/main" id="{9877AA7B-BDEB-EB59-01D3-92D6D3F670D7}"/>
                </a:ext>
              </a:extLst>
            </p:cNvPr>
            <p:cNvSpPr/>
            <p:nvPr/>
          </p:nvSpPr>
          <p:spPr>
            <a:xfrm>
              <a:off x="6298500" y="361527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8" y="0"/>
                  </a:moveTo>
                  <a:lnTo>
                    <a:pt x="1" y="16"/>
                  </a:lnTo>
                  <a:lnTo>
                    <a:pt x="1" y="50"/>
                  </a:lnTo>
                  <a:lnTo>
                    <a:pt x="18" y="50"/>
                  </a:lnTo>
                  <a:lnTo>
                    <a:pt x="34" y="67"/>
                  </a:lnTo>
                  <a:lnTo>
                    <a:pt x="52" y="50"/>
                  </a:lnTo>
                  <a:cubicBezTo>
                    <a:pt x="52" y="34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652;p76">
              <a:extLst>
                <a:ext uri="{FF2B5EF4-FFF2-40B4-BE49-F238E27FC236}">
                  <a16:creationId xmlns:a16="http://schemas.microsoft.com/office/drawing/2014/main" id="{6DF34B18-A467-4631-B70C-AED2B2B20A52}"/>
                </a:ext>
              </a:extLst>
            </p:cNvPr>
            <p:cNvSpPr/>
            <p:nvPr/>
          </p:nvSpPr>
          <p:spPr>
            <a:xfrm>
              <a:off x="6222650" y="3641950"/>
              <a:ext cx="6675" cy="5650"/>
            </a:xfrm>
            <a:custGeom>
              <a:avLst/>
              <a:gdLst/>
              <a:ahLst/>
              <a:cxnLst/>
              <a:rect l="l" t="t" r="r" b="b"/>
              <a:pathLst>
                <a:path w="267" h="226" extrusionOk="0">
                  <a:moveTo>
                    <a:pt x="100" y="0"/>
                  </a:moveTo>
                  <a:cubicBezTo>
                    <a:pt x="67" y="16"/>
                    <a:pt x="34" y="34"/>
                    <a:pt x="18" y="67"/>
                  </a:cubicBezTo>
                  <a:lnTo>
                    <a:pt x="0" y="116"/>
                  </a:lnTo>
                  <a:lnTo>
                    <a:pt x="18" y="134"/>
                  </a:lnTo>
                  <a:lnTo>
                    <a:pt x="34" y="183"/>
                  </a:lnTo>
                  <a:cubicBezTo>
                    <a:pt x="67" y="201"/>
                    <a:pt x="84" y="201"/>
                    <a:pt x="100" y="201"/>
                  </a:cubicBezTo>
                  <a:cubicBezTo>
                    <a:pt x="126" y="217"/>
                    <a:pt x="151" y="226"/>
                    <a:pt x="173" y="226"/>
                  </a:cubicBezTo>
                  <a:cubicBezTo>
                    <a:pt x="196" y="226"/>
                    <a:pt x="217" y="217"/>
                    <a:pt x="234" y="201"/>
                  </a:cubicBezTo>
                  <a:cubicBezTo>
                    <a:pt x="251" y="183"/>
                    <a:pt x="267" y="167"/>
                    <a:pt x="267" y="150"/>
                  </a:cubicBezTo>
                  <a:cubicBezTo>
                    <a:pt x="267" y="116"/>
                    <a:pt x="267" y="83"/>
                    <a:pt x="234" y="50"/>
                  </a:cubicBezTo>
                  <a:lnTo>
                    <a:pt x="200" y="34"/>
                  </a:lnTo>
                  <a:cubicBezTo>
                    <a:pt x="167" y="16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653;p76">
              <a:extLst>
                <a:ext uri="{FF2B5EF4-FFF2-40B4-BE49-F238E27FC236}">
                  <a16:creationId xmlns:a16="http://schemas.microsoft.com/office/drawing/2014/main" id="{E0CB6B3C-9BFC-08B2-D7C9-2D6BFA634C5A}"/>
                </a:ext>
              </a:extLst>
            </p:cNvPr>
            <p:cNvSpPr/>
            <p:nvPr/>
          </p:nvSpPr>
          <p:spPr>
            <a:xfrm>
              <a:off x="6203475" y="36661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4" y="1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83"/>
                  </a:lnTo>
                  <a:lnTo>
                    <a:pt x="0" y="101"/>
                  </a:lnTo>
                  <a:lnTo>
                    <a:pt x="33" y="150"/>
                  </a:lnTo>
                  <a:lnTo>
                    <a:pt x="51" y="167"/>
                  </a:lnTo>
                  <a:lnTo>
                    <a:pt x="100" y="201"/>
                  </a:lnTo>
                  <a:lnTo>
                    <a:pt x="118" y="201"/>
                  </a:lnTo>
                  <a:lnTo>
                    <a:pt x="167" y="167"/>
                  </a:lnTo>
                  <a:cubicBezTo>
                    <a:pt x="184" y="150"/>
                    <a:pt x="200" y="134"/>
                    <a:pt x="200" y="101"/>
                  </a:cubicBezTo>
                  <a:cubicBezTo>
                    <a:pt x="200" y="67"/>
                    <a:pt x="184" y="50"/>
                    <a:pt x="167" y="1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654;p76">
              <a:extLst>
                <a:ext uri="{FF2B5EF4-FFF2-40B4-BE49-F238E27FC236}">
                  <a16:creationId xmlns:a16="http://schemas.microsoft.com/office/drawing/2014/main" id="{8E501709-E6D1-92C4-0229-5853C2A44697}"/>
                </a:ext>
              </a:extLst>
            </p:cNvPr>
            <p:cNvSpPr/>
            <p:nvPr/>
          </p:nvSpPr>
          <p:spPr>
            <a:xfrm>
              <a:off x="6196800" y="37240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0" y="1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cubicBezTo>
                    <a:pt x="51" y="51"/>
                    <a:pt x="51" y="34"/>
                    <a:pt x="51" y="18"/>
                  </a:cubicBez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655;p76">
              <a:extLst>
                <a:ext uri="{FF2B5EF4-FFF2-40B4-BE49-F238E27FC236}">
                  <a16:creationId xmlns:a16="http://schemas.microsoft.com/office/drawing/2014/main" id="{9BF182C4-64B1-D188-6FE1-2B2331504D64}"/>
                </a:ext>
              </a:extLst>
            </p:cNvPr>
            <p:cNvSpPr/>
            <p:nvPr/>
          </p:nvSpPr>
          <p:spPr>
            <a:xfrm>
              <a:off x="6261825" y="368947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51" y="0"/>
                  </a:moveTo>
                  <a:cubicBezTo>
                    <a:pt x="34" y="0"/>
                    <a:pt x="18" y="16"/>
                    <a:pt x="18" y="16"/>
                  </a:cubicBezTo>
                  <a:cubicBezTo>
                    <a:pt x="1" y="34"/>
                    <a:pt x="18" y="50"/>
                    <a:pt x="18" y="50"/>
                  </a:cubicBezTo>
                  <a:lnTo>
                    <a:pt x="51" y="50"/>
                  </a:lnTo>
                  <a:cubicBezTo>
                    <a:pt x="67" y="50"/>
                    <a:pt x="67" y="50"/>
                    <a:pt x="67" y="34"/>
                  </a:cubicBez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656;p76">
              <a:extLst>
                <a:ext uri="{FF2B5EF4-FFF2-40B4-BE49-F238E27FC236}">
                  <a16:creationId xmlns:a16="http://schemas.microsoft.com/office/drawing/2014/main" id="{F72B8DD4-10DF-52DA-3C27-AEC42925C691}"/>
                </a:ext>
              </a:extLst>
            </p:cNvPr>
            <p:cNvSpPr/>
            <p:nvPr/>
          </p:nvSpPr>
          <p:spPr>
            <a:xfrm>
              <a:off x="6232250" y="3644450"/>
              <a:ext cx="6250" cy="7925"/>
            </a:xfrm>
            <a:custGeom>
              <a:avLst/>
              <a:gdLst/>
              <a:ahLst/>
              <a:cxnLst/>
              <a:rect l="l" t="t" r="r" b="b"/>
              <a:pathLst>
                <a:path w="250" h="317" extrusionOk="0">
                  <a:moveTo>
                    <a:pt x="0" y="134"/>
                  </a:moveTo>
                  <a:cubicBezTo>
                    <a:pt x="0" y="138"/>
                    <a:pt x="2" y="143"/>
                    <a:pt x="4" y="148"/>
                  </a:cubicBezTo>
                  <a:lnTo>
                    <a:pt x="4" y="148"/>
                  </a:lnTo>
                  <a:cubicBezTo>
                    <a:pt x="0" y="140"/>
                    <a:pt x="0" y="134"/>
                    <a:pt x="0" y="134"/>
                  </a:cubicBezTo>
                  <a:close/>
                  <a:moveTo>
                    <a:pt x="4" y="148"/>
                  </a:moveTo>
                  <a:lnTo>
                    <a:pt x="4" y="148"/>
                  </a:lnTo>
                  <a:cubicBezTo>
                    <a:pt x="5" y="150"/>
                    <a:pt x="6" y="152"/>
                    <a:pt x="7" y="155"/>
                  </a:cubicBezTo>
                  <a:lnTo>
                    <a:pt x="7" y="155"/>
                  </a:lnTo>
                  <a:cubicBezTo>
                    <a:pt x="6" y="153"/>
                    <a:pt x="5" y="150"/>
                    <a:pt x="4" y="148"/>
                  </a:cubicBezTo>
                  <a:close/>
                  <a:moveTo>
                    <a:pt x="83" y="0"/>
                  </a:moveTo>
                  <a:lnTo>
                    <a:pt x="67" y="16"/>
                  </a:lnTo>
                  <a:lnTo>
                    <a:pt x="50" y="16"/>
                  </a:ln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16" y="167"/>
                  </a:lnTo>
                  <a:cubicBezTo>
                    <a:pt x="12" y="163"/>
                    <a:pt x="9" y="159"/>
                    <a:pt x="7" y="155"/>
                  </a:cubicBezTo>
                  <a:lnTo>
                    <a:pt x="7" y="155"/>
                  </a:lnTo>
                  <a:cubicBezTo>
                    <a:pt x="14" y="167"/>
                    <a:pt x="23" y="181"/>
                    <a:pt x="34" y="201"/>
                  </a:cubicBezTo>
                  <a:cubicBezTo>
                    <a:pt x="34" y="217"/>
                    <a:pt x="34" y="250"/>
                    <a:pt x="67" y="283"/>
                  </a:cubicBezTo>
                  <a:lnTo>
                    <a:pt x="83" y="301"/>
                  </a:lnTo>
                  <a:lnTo>
                    <a:pt x="100" y="317"/>
                  </a:lnTo>
                  <a:lnTo>
                    <a:pt x="134" y="317"/>
                  </a:lnTo>
                  <a:cubicBezTo>
                    <a:pt x="183" y="317"/>
                    <a:pt x="216" y="283"/>
                    <a:pt x="234" y="267"/>
                  </a:cubicBezTo>
                  <a:lnTo>
                    <a:pt x="250" y="201"/>
                  </a:lnTo>
                  <a:lnTo>
                    <a:pt x="250" y="183"/>
                  </a:lnTo>
                  <a:lnTo>
                    <a:pt x="234" y="134"/>
                  </a:lnTo>
                  <a:cubicBezTo>
                    <a:pt x="216" y="117"/>
                    <a:pt x="200" y="117"/>
                    <a:pt x="200" y="117"/>
                  </a:cubicBezTo>
                  <a:cubicBezTo>
                    <a:pt x="200" y="83"/>
                    <a:pt x="183" y="50"/>
                    <a:pt x="167" y="1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657;p76">
              <a:extLst>
                <a:ext uri="{FF2B5EF4-FFF2-40B4-BE49-F238E27FC236}">
                  <a16:creationId xmlns:a16="http://schemas.microsoft.com/office/drawing/2014/main" id="{E54832BA-E0E7-0598-963A-8DAF44FE6099}"/>
                </a:ext>
              </a:extLst>
            </p:cNvPr>
            <p:cNvSpPr/>
            <p:nvPr/>
          </p:nvSpPr>
          <p:spPr>
            <a:xfrm>
              <a:off x="6256825" y="3659850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7" y="1"/>
                  </a:moveTo>
                  <a:cubicBezTo>
                    <a:pt x="67" y="1"/>
                    <a:pt x="51" y="1"/>
                    <a:pt x="34" y="18"/>
                  </a:cubicBezTo>
                  <a:lnTo>
                    <a:pt x="18" y="18"/>
                  </a:lnTo>
                  <a:lnTo>
                    <a:pt x="0" y="34"/>
                  </a:lnTo>
                  <a:lnTo>
                    <a:pt x="0" y="67"/>
                  </a:lnTo>
                  <a:cubicBezTo>
                    <a:pt x="0" y="85"/>
                    <a:pt x="0" y="101"/>
                    <a:pt x="18" y="118"/>
                  </a:cubicBezTo>
                  <a:cubicBezTo>
                    <a:pt x="51" y="134"/>
                    <a:pt x="85" y="134"/>
                    <a:pt x="118" y="134"/>
                  </a:cubicBezTo>
                  <a:lnTo>
                    <a:pt x="134" y="118"/>
                  </a:lnTo>
                  <a:lnTo>
                    <a:pt x="134" y="101"/>
                  </a:lnTo>
                  <a:lnTo>
                    <a:pt x="151" y="67"/>
                  </a:lnTo>
                  <a:cubicBezTo>
                    <a:pt x="151" y="51"/>
                    <a:pt x="134" y="34"/>
                    <a:pt x="118" y="34"/>
                  </a:cubicBezTo>
                  <a:lnTo>
                    <a:pt x="101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658;p76">
              <a:extLst>
                <a:ext uri="{FF2B5EF4-FFF2-40B4-BE49-F238E27FC236}">
                  <a16:creationId xmlns:a16="http://schemas.microsoft.com/office/drawing/2014/main" id="{F89032A3-04B7-C842-2D66-2F90EDCA331E}"/>
                </a:ext>
              </a:extLst>
            </p:cNvPr>
            <p:cNvSpPr/>
            <p:nvPr/>
          </p:nvSpPr>
          <p:spPr>
            <a:xfrm>
              <a:off x="6227650" y="3690300"/>
              <a:ext cx="2950" cy="2100"/>
            </a:xfrm>
            <a:custGeom>
              <a:avLst/>
              <a:gdLst/>
              <a:ahLst/>
              <a:cxnLst/>
              <a:rect l="l" t="t" r="r" b="b"/>
              <a:pathLst>
                <a:path w="118" h="84" extrusionOk="0">
                  <a:moveTo>
                    <a:pt x="51" y="1"/>
                  </a:moveTo>
                  <a:cubicBezTo>
                    <a:pt x="34" y="1"/>
                    <a:pt x="18" y="17"/>
                    <a:pt x="0" y="34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67" y="83"/>
                  </a:lnTo>
                  <a:lnTo>
                    <a:pt x="118" y="34"/>
                  </a:lnTo>
                  <a:cubicBezTo>
                    <a:pt x="100" y="17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659;p76">
              <a:extLst>
                <a:ext uri="{FF2B5EF4-FFF2-40B4-BE49-F238E27FC236}">
                  <a16:creationId xmlns:a16="http://schemas.microsoft.com/office/drawing/2014/main" id="{9DE8661D-341C-2CA9-32D0-7CE32DFB9B4A}"/>
                </a:ext>
              </a:extLst>
            </p:cNvPr>
            <p:cNvSpPr/>
            <p:nvPr/>
          </p:nvSpPr>
          <p:spPr>
            <a:xfrm>
              <a:off x="6251825" y="3629450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18" y="0"/>
                  </a:moveTo>
                  <a:lnTo>
                    <a:pt x="0" y="16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8" y="100"/>
                  </a:lnTo>
                  <a:lnTo>
                    <a:pt x="51" y="116"/>
                  </a:lnTo>
                  <a:lnTo>
                    <a:pt x="67" y="116"/>
                  </a:lnTo>
                  <a:cubicBezTo>
                    <a:pt x="84" y="116"/>
                    <a:pt x="84" y="116"/>
                    <a:pt x="100" y="100"/>
                  </a:cubicBezTo>
                  <a:lnTo>
                    <a:pt x="118" y="83"/>
                  </a:lnTo>
                  <a:lnTo>
                    <a:pt x="118" y="50"/>
                  </a:lnTo>
                  <a:cubicBezTo>
                    <a:pt x="118" y="34"/>
                    <a:pt x="118" y="16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660;p76">
              <a:extLst>
                <a:ext uri="{FF2B5EF4-FFF2-40B4-BE49-F238E27FC236}">
                  <a16:creationId xmlns:a16="http://schemas.microsoft.com/office/drawing/2014/main" id="{7FD8290F-4510-C504-53B1-1441E9CD04DB}"/>
                </a:ext>
              </a:extLst>
            </p:cNvPr>
            <p:cNvSpPr/>
            <p:nvPr/>
          </p:nvSpPr>
          <p:spPr>
            <a:xfrm>
              <a:off x="6264325" y="36069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cubicBezTo>
                    <a:pt x="18" y="17"/>
                    <a:pt x="1" y="34"/>
                    <a:pt x="1" y="50"/>
                  </a:cubicBezTo>
                  <a:lnTo>
                    <a:pt x="18" y="50"/>
                  </a:lnTo>
                  <a:cubicBezTo>
                    <a:pt x="34" y="50"/>
                    <a:pt x="51" y="50"/>
                    <a:pt x="51" y="34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661;p76">
              <a:extLst>
                <a:ext uri="{FF2B5EF4-FFF2-40B4-BE49-F238E27FC236}">
                  <a16:creationId xmlns:a16="http://schemas.microsoft.com/office/drawing/2014/main" id="{46DB840B-6974-86B4-10F2-BC4521387C08}"/>
                </a:ext>
              </a:extLst>
            </p:cNvPr>
            <p:cNvSpPr/>
            <p:nvPr/>
          </p:nvSpPr>
          <p:spPr>
            <a:xfrm>
              <a:off x="6253500" y="3583975"/>
              <a:ext cx="1675" cy="1200"/>
            </a:xfrm>
            <a:custGeom>
              <a:avLst/>
              <a:gdLst/>
              <a:ahLst/>
              <a:cxnLst/>
              <a:rect l="l" t="t" r="r" b="b"/>
              <a:pathLst>
                <a:path w="67" h="48" extrusionOk="0">
                  <a:moveTo>
                    <a:pt x="33" y="1"/>
                  </a:moveTo>
                  <a:cubicBezTo>
                    <a:pt x="17" y="1"/>
                    <a:pt x="17" y="18"/>
                    <a:pt x="0" y="18"/>
                  </a:cubicBezTo>
                  <a:lnTo>
                    <a:pt x="17" y="34"/>
                  </a:lnTo>
                  <a:cubicBezTo>
                    <a:pt x="17" y="43"/>
                    <a:pt x="21" y="47"/>
                    <a:pt x="28" y="47"/>
                  </a:cubicBezTo>
                  <a:cubicBezTo>
                    <a:pt x="34" y="47"/>
                    <a:pt x="42" y="43"/>
                    <a:pt x="51" y="34"/>
                  </a:cubicBezTo>
                  <a:cubicBezTo>
                    <a:pt x="51" y="34"/>
                    <a:pt x="67" y="18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662;p76">
              <a:extLst>
                <a:ext uri="{FF2B5EF4-FFF2-40B4-BE49-F238E27FC236}">
                  <a16:creationId xmlns:a16="http://schemas.microsoft.com/office/drawing/2014/main" id="{E989231B-564F-EFE4-FFDC-E97325CC6182}"/>
                </a:ext>
              </a:extLst>
            </p:cNvPr>
            <p:cNvSpPr/>
            <p:nvPr/>
          </p:nvSpPr>
          <p:spPr>
            <a:xfrm>
              <a:off x="6194300" y="3628600"/>
              <a:ext cx="7125" cy="7425"/>
            </a:xfrm>
            <a:custGeom>
              <a:avLst/>
              <a:gdLst/>
              <a:ahLst/>
              <a:cxnLst/>
              <a:rect l="l" t="t" r="r" b="b"/>
              <a:pathLst>
                <a:path w="285" h="297" extrusionOk="0">
                  <a:moveTo>
                    <a:pt x="167" y="1"/>
                  </a:moveTo>
                  <a:lnTo>
                    <a:pt x="151" y="17"/>
                  </a:lnTo>
                  <a:lnTo>
                    <a:pt x="100" y="34"/>
                  </a:lnTo>
                  <a:lnTo>
                    <a:pt x="100" y="50"/>
                  </a:lnTo>
                  <a:lnTo>
                    <a:pt x="67" y="50"/>
                  </a:lnTo>
                  <a:cubicBezTo>
                    <a:pt x="34" y="68"/>
                    <a:pt x="18" y="101"/>
                    <a:pt x="18" y="134"/>
                  </a:cubicBezTo>
                  <a:cubicBezTo>
                    <a:pt x="0" y="168"/>
                    <a:pt x="0" y="201"/>
                    <a:pt x="18" y="234"/>
                  </a:cubicBezTo>
                  <a:lnTo>
                    <a:pt x="67" y="284"/>
                  </a:lnTo>
                  <a:cubicBezTo>
                    <a:pt x="92" y="292"/>
                    <a:pt x="113" y="297"/>
                    <a:pt x="132" y="297"/>
                  </a:cubicBezTo>
                  <a:cubicBezTo>
                    <a:pt x="151" y="297"/>
                    <a:pt x="168" y="292"/>
                    <a:pt x="184" y="284"/>
                  </a:cubicBezTo>
                  <a:cubicBezTo>
                    <a:pt x="234" y="268"/>
                    <a:pt x="267" y="234"/>
                    <a:pt x="267" y="168"/>
                  </a:cubicBezTo>
                  <a:lnTo>
                    <a:pt x="284" y="150"/>
                  </a:lnTo>
                  <a:lnTo>
                    <a:pt x="267" y="84"/>
                  </a:lnTo>
                  <a:lnTo>
                    <a:pt x="267" y="101"/>
                  </a:lnTo>
                  <a:cubicBezTo>
                    <a:pt x="267" y="84"/>
                    <a:pt x="267" y="68"/>
                    <a:pt x="234" y="34"/>
                  </a:cubicBezTo>
                  <a:lnTo>
                    <a:pt x="218" y="1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663;p76">
              <a:extLst>
                <a:ext uri="{FF2B5EF4-FFF2-40B4-BE49-F238E27FC236}">
                  <a16:creationId xmlns:a16="http://schemas.microsoft.com/office/drawing/2014/main" id="{7F194580-90CE-CC26-1ABF-EC8C5FBD215F}"/>
                </a:ext>
              </a:extLst>
            </p:cNvPr>
            <p:cNvSpPr/>
            <p:nvPr/>
          </p:nvSpPr>
          <p:spPr>
            <a:xfrm>
              <a:off x="6153450" y="3640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50" y="0"/>
                  </a:moveTo>
                  <a:cubicBezTo>
                    <a:pt x="37" y="0"/>
                    <a:pt x="25" y="4"/>
                    <a:pt x="18" y="21"/>
                  </a:cubicBezTo>
                  <a:lnTo>
                    <a:pt x="0" y="38"/>
                  </a:lnTo>
                  <a:cubicBezTo>
                    <a:pt x="18" y="38"/>
                    <a:pt x="18" y="38"/>
                    <a:pt x="18" y="54"/>
                  </a:cubicBezTo>
                  <a:lnTo>
                    <a:pt x="34" y="54"/>
                  </a:lnTo>
                  <a:cubicBezTo>
                    <a:pt x="42" y="63"/>
                    <a:pt x="51" y="67"/>
                    <a:pt x="57" y="67"/>
                  </a:cubicBezTo>
                  <a:cubicBezTo>
                    <a:pt x="63" y="67"/>
                    <a:pt x="67" y="63"/>
                    <a:pt x="67" y="54"/>
                  </a:cubicBezTo>
                  <a:lnTo>
                    <a:pt x="84" y="54"/>
                  </a:lnTo>
                  <a:cubicBezTo>
                    <a:pt x="84" y="54"/>
                    <a:pt x="100" y="54"/>
                    <a:pt x="100" y="38"/>
                  </a:cubicBezTo>
                  <a:lnTo>
                    <a:pt x="100" y="5"/>
                  </a:lnTo>
                  <a:lnTo>
                    <a:pt x="84" y="5"/>
                  </a:lnTo>
                  <a:cubicBezTo>
                    <a:pt x="75" y="5"/>
                    <a:pt x="62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664;p76">
              <a:extLst>
                <a:ext uri="{FF2B5EF4-FFF2-40B4-BE49-F238E27FC236}">
                  <a16:creationId xmlns:a16="http://schemas.microsoft.com/office/drawing/2014/main" id="{1EAE5B46-8815-6EEA-47EA-0197C30871AF}"/>
                </a:ext>
              </a:extLst>
            </p:cNvPr>
            <p:cNvSpPr/>
            <p:nvPr/>
          </p:nvSpPr>
          <p:spPr>
            <a:xfrm>
              <a:off x="6180950" y="362485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1" y="0"/>
                  </a:moveTo>
                  <a:lnTo>
                    <a:pt x="18" y="17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8" y="100"/>
                  </a:lnTo>
                  <a:cubicBezTo>
                    <a:pt x="18" y="117"/>
                    <a:pt x="34" y="117"/>
                    <a:pt x="51" y="117"/>
                  </a:cubicBezTo>
                  <a:cubicBezTo>
                    <a:pt x="67" y="117"/>
                    <a:pt x="85" y="117"/>
                    <a:pt x="101" y="100"/>
                  </a:cubicBezTo>
                  <a:cubicBezTo>
                    <a:pt x="134" y="67"/>
                    <a:pt x="134" y="33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665;p76">
              <a:extLst>
                <a:ext uri="{FF2B5EF4-FFF2-40B4-BE49-F238E27FC236}">
                  <a16:creationId xmlns:a16="http://schemas.microsoft.com/office/drawing/2014/main" id="{3766B9B4-77B1-F309-488D-D2050B89A0E1}"/>
                </a:ext>
              </a:extLst>
            </p:cNvPr>
            <p:cNvSpPr/>
            <p:nvPr/>
          </p:nvSpPr>
          <p:spPr>
            <a:xfrm>
              <a:off x="6190125" y="3623175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1" y="0"/>
                  </a:moveTo>
                  <a:cubicBezTo>
                    <a:pt x="51" y="0"/>
                    <a:pt x="34" y="0"/>
                    <a:pt x="34" y="18"/>
                  </a:cubicBezTo>
                  <a:lnTo>
                    <a:pt x="18" y="34"/>
                  </a:lnTo>
                  <a:lnTo>
                    <a:pt x="1" y="67"/>
                  </a:lnTo>
                  <a:cubicBezTo>
                    <a:pt x="1" y="67"/>
                    <a:pt x="1" y="84"/>
                    <a:pt x="18" y="100"/>
                  </a:cubicBezTo>
                  <a:lnTo>
                    <a:pt x="34" y="118"/>
                  </a:lnTo>
                  <a:lnTo>
                    <a:pt x="85" y="118"/>
                  </a:lnTo>
                  <a:cubicBezTo>
                    <a:pt x="85" y="118"/>
                    <a:pt x="101" y="118"/>
                    <a:pt x="101" y="100"/>
                  </a:cubicBezTo>
                  <a:lnTo>
                    <a:pt x="118" y="84"/>
                  </a:lnTo>
                  <a:lnTo>
                    <a:pt x="118" y="51"/>
                  </a:lnTo>
                  <a:lnTo>
                    <a:pt x="118" y="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666;p76">
              <a:extLst>
                <a:ext uri="{FF2B5EF4-FFF2-40B4-BE49-F238E27FC236}">
                  <a16:creationId xmlns:a16="http://schemas.microsoft.com/office/drawing/2014/main" id="{E8EFAF7C-E386-6527-AD20-C3FCFD4E0151}"/>
                </a:ext>
              </a:extLst>
            </p:cNvPr>
            <p:cNvSpPr/>
            <p:nvPr/>
          </p:nvSpPr>
          <p:spPr>
            <a:xfrm>
              <a:off x="6144275" y="36152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8" y="16"/>
                    <a:pt x="0" y="16"/>
                    <a:pt x="18" y="50"/>
                  </a:cubicBezTo>
                  <a:lnTo>
                    <a:pt x="51" y="67"/>
                  </a:lnTo>
                  <a:cubicBezTo>
                    <a:pt x="51" y="50"/>
                    <a:pt x="67" y="50"/>
                    <a:pt x="67" y="34"/>
                  </a:cubicBezTo>
                  <a:cubicBezTo>
                    <a:pt x="67" y="34"/>
                    <a:pt x="67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667;p76">
              <a:extLst>
                <a:ext uri="{FF2B5EF4-FFF2-40B4-BE49-F238E27FC236}">
                  <a16:creationId xmlns:a16="http://schemas.microsoft.com/office/drawing/2014/main" id="{30376D11-C7E6-63CA-4402-F1E40F68F0CC}"/>
                </a:ext>
              </a:extLst>
            </p:cNvPr>
            <p:cNvSpPr/>
            <p:nvPr/>
          </p:nvSpPr>
          <p:spPr>
            <a:xfrm>
              <a:off x="6190550" y="3643425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6" y="1"/>
                  </a:moveTo>
                  <a:cubicBezTo>
                    <a:pt x="104" y="1"/>
                    <a:pt x="83" y="9"/>
                    <a:pt x="68" y="24"/>
                  </a:cubicBezTo>
                  <a:lnTo>
                    <a:pt x="68" y="41"/>
                  </a:lnTo>
                  <a:lnTo>
                    <a:pt x="50" y="41"/>
                  </a:lnTo>
                  <a:cubicBezTo>
                    <a:pt x="17" y="75"/>
                    <a:pt x="1" y="91"/>
                    <a:pt x="1" y="124"/>
                  </a:cubicBezTo>
                  <a:lnTo>
                    <a:pt x="17" y="158"/>
                  </a:lnTo>
                  <a:lnTo>
                    <a:pt x="17" y="175"/>
                  </a:lnTo>
                  <a:lnTo>
                    <a:pt x="34" y="208"/>
                  </a:lnTo>
                  <a:cubicBezTo>
                    <a:pt x="49" y="223"/>
                    <a:pt x="71" y="231"/>
                    <a:pt x="93" y="231"/>
                  </a:cubicBezTo>
                  <a:cubicBezTo>
                    <a:pt x="121" y="231"/>
                    <a:pt x="149" y="219"/>
                    <a:pt x="168" y="191"/>
                  </a:cubicBezTo>
                  <a:lnTo>
                    <a:pt x="184" y="191"/>
                  </a:lnTo>
                  <a:cubicBezTo>
                    <a:pt x="217" y="175"/>
                    <a:pt x="234" y="142"/>
                    <a:pt x="234" y="108"/>
                  </a:cubicBezTo>
                  <a:cubicBezTo>
                    <a:pt x="234" y="91"/>
                    <a:pt x="217" y="57"/>
                    <a:pt x="201" y="41"/>
                  </a:cubicBezTo>
                  <a:cubicBezTo>
                    <a:pt x="183" y="13"/>
                    <a:pt x="154" y="1"/>
                    <a:pt x="12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668;p76">
              <a:extLst>
                <a:ext uri="{FF2B5EF4-FFF2-40B4-BE49-F238E27FC236}">
                  <a16:creationId xmlns:a16="http://schemas.microsoft.com/office/drawing/2014/main" id="{FE840FE6-CE2D-8512-6132-FE072D34FDB6}"/>
                </a:ext>
              </a:extLst>
            </p:cNvPr>
            <p:cNvSpPr/>
            <p:nvPr/>
          </p:nvSpPr>
          <p:spPr>
            <a:xfrm>
              <a:off x="6208900" y="3663500"/>
              <a:ext cx="5850" cy="5550"/>
            </a:xfrm>
            <a:custGeom>
              <a:avLst/>
              <a:gdLst/>
              <a:ahLst/>
              <a:cxnLst/>
              <a:rect l="l" t="t" r="r" b="b"/>
              <a:pathLst>
                <a:path w="234" h="222" extrusionOk="0">
                  <a:moveTo>
                    <a:pt x="100" y="1"/>
                  </a:moveTo>
                  <a:cubicBezTo>
                    <a:pt x="55" y="1"/>
                    <a:pt x="31" y="28"/>
                    <a:pt x="17" y="55"/>
                  </a:cubicBezTo>
                  <a:lnTo>
                    <a:pt x="1" y="88"/>
                  </a:lnTo>
                  <a:lnTo>
                    <a:pt x="1" y="106"/>
                  </a:lnTo>
                  <a:lnTo>
                    <a:pt x="1" y="139"/>
                  </a:lnTo>
                  <a:lnTo>
                    <a:pt x="34" y="188"/>
                  </a:lnTo>
                  <a:cubicBezTo>
                    <a:pt x="50" y="206"/>
                    <a:pt x="67" y="206"/>
                    <a:pt x="83" y="206"/>
                  </a:cubicBezTo>
                  <a:lnTo>
                    <a:pt x="83" y="222"/>
                  </a:lnTo>
                  <a:lnTo>
                    <a:pt x="134" y="222"/>
                  </a:lnTo>
                  <a:lnTo>
                    <a:pt x="183" y="206"/>
                  </a:lnTo>
                  <a:cubicBezTo>
                    <a:pt x="217" y="155"/>
                    <a:pt x="234" y="106"/>
                    <a:pt x="217" y="55"/>
                  </a:cubicBezTo>
                  <a:lnTo>
                    <a:pt x="167" y="6"/>
                  </a:lnTo>
                  <a:lnTo>
                    <a:pt x="134" y="6"/>
                  </a:lnTo>
                  <a:cubicBezTo>
                    <a:pt x="121" y="2"/>
                    <a:pt x="110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669;p76">
              <a:extLst>
                <a:ext uri="{FF2B5EF4-FFF2-40B4-BE49-F238E27FC236}">
                  <a16:creationId xmlns:a16="http://schemas.microsoft.com/office/drawing/2014/main" id="{A333BE6C-2D77-B5AD-4BB6-A3C3B0321032}"/>
                </a:ext>
              </a:extLst>
            </p:cNvPr>
            <p:cNvSpPr/>
            <p:nvPr/>
          </p:nvSpPr>
          <p:spPr>
            <a:xfrm>
              <a:off x="6199300" y="3673200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118" y="0"/>
                  </a:moveTo>
                  <a:lnTo>
                    <a:pt x="51" y="18"/>
                  </a:lnTo>
                  <a:lnTo>
                    <a:pt x="34" y="34"/>
                  </a:lnTo>
                  <a:lnTo>
                    <a:pt x="18" y="67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18" y="184"/>
                  </a:lnTo>
                  <a:lnTo>
                    <a:pt x="18" y="200"/>
                  </a:lnTo>
                  <a:cubicBezTo>
                    <a:pt x="51" y="218"/>
                    <a:pt x="67" y="218"/>
                    <a:pt x="100" y="234"/>
                  </a:cubicBezTo>
                  <a:lnTo>
                    <a:pt x="184" y="234"/>
                  </a:lnTo>
                  <a:cubicBezTo>
                    <a:pt x="184" y="234"/>
                    <a:pt x="234" y="200"/>
                    <a:pt x="218" y="134"/>
                  </a:cubicBezTo>
                  <a:cubicBezTo>
                    <a:pt x="218" y="118"/>
                    <a:pt x="218" y="100"/>
                    <a:pt x="200" y="84"/>
                  </a:cubicBezTo>
                  <a:cubicBezTo>
                    <a:pt x="200" y="51"/>
                    <a:pt x="200" y="34"/>
                    <a:pt x="167" y="18"/>
                  </a:cubicBezTo>
                  <a:lnTo>
                    <a:pt x="151" y="18"/>
                  </a:lnTo>
                  <a:cubicBezTo>
                    <a:pt x="134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670;p76">
              <a:extLst>
                <a:ext uri="{FF2B5EF4-FFF2-40B4-BE49-F238E27FC236}">
                  <a16:creationId xmlns:a16="http://schemas.microsoft.com/office/drawing/2014/main" id="{FD236935-CF0E-91B9-22E7-75AC7177961A}"/>
                </a:ext>
              </a:extLst>
            </p:cNvPr>
            <p:cNvSpPr/>
            <p:nvPr/>
          </p:nvSpPr>
          <p:spPr>
            <a:xfrm>
              <a:off x="6220975" y="3651125"/>
              <a:ext cx="5025" cy="5175"/>
            </a:xfrm>
            <a:custGeom>
              <a:avLst/>
              <a:gdLst/>
              <a:ahLst/>
              <a:cxnLst/>
              <a:rect l="l" t="t" r="r" b="b"/>
              <a:pathLst>
                <a:path w="201" h="207" extrusionOk="0">
                  <a:moveTo>
                    <a:pt x="85" y="0"/>
                  </a:moveTo>
                  <a:lnTo>
                    <a:pt x="34" y="16"/>
                  </a:lnTo>
                  <a:cubicBezTo>
                    <a:pt x="0" y="50"/>
                    <a:pt x="0" y="83"/>
                    <a:pt x="0" y="100"/>
                  </a:cubicBezTo>
                  <a:cubicBezTo>
                    <a:pt x="0" y="134"/>
                    <a:pt x="0" y="167"/>
                    <a:pt x="34" y="183"/>
                  </a:cubicBezTo>
                  <a:cubicBezTo>
                    <a:pt x="46" y="195"/>
                    <a:pt x="66" y="207"/>
                    <a:pt x="89" y="207"/>
                  </a:cubicBezTo>
                  <a:cubicBezTo>
                    <a:pt x="98" y="207"/>
                    <a:pt x="108" y="205"/>
                    <a:pt x="118" y="200"/>
                  </a:cubicBezTo>
                  <a:cubicBezTo>
                    <a:pt x="151" y="200"/>
                    <a:pt x="185" y="167"/>
                    <a:pt x="185" y="134"/>
                  </a:cubicBezTo>
                  <a:cubicBezTo>
                    <a:pt x="201" y="100"/>
                    <a:pt x="185" y="50"/>
                    <a:pt x="167" y="16"/>
                  </a:cubicBezTo>
                  <a:lnTo>
                    <a:pt x="151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671;p76">
              <a:extLst>
                <a:ext uri="{FF2B5EF4-FFF2-40B4-BE49-F238E27FC236}">
                  <a16:creationId xmlns:a16="http://schemas.microsoft.com/office/drawing/2014/main" id="{5EBD0C46-9F8D-97E3-EAAE-C686AD15C2F4}"/>
                </a:ext>
              </a:extLst>
            </p:cNvPr>
            <p:cNvSpPr/>
            <p:nvPr/>
          </p:nvSpPr>
          <p:spPr>
            <a:xfrm>
              <a:off x="6152600" y="37148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34"/>
                    <a:pt x="1" y="34"/>
                    <a:pt x="18" y="52"/>
                  </a:cubicBezTo>
                  <a:lnTo>
                    <a:pt x="34" y="52"/>
                  </a:lnTo>
                  <a:cubicBezTo>
                    <a:pt x="68" y="34"/>
                    <a:pt x="52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672;p76">
              <a:extLst>
                <a:ext uri="{FF2B5EF4-FFF2-40B4-BE49-F238E27FC236}">
                  <a16:creationId xmlns:a16="http://schemas.microsoft.com/office/drawing/2014/main" id="{64EF1962-A8AF-4B0D-5A34-E94A158D0DD4}"/>
                </a:ext>
              </a:extLst>
            </p:cNvPr>
            <p:cNvSpPr/>
            <p:nvPr/>
          </p:nvSpPr>
          <p:spPr>
            <a:xfrm>
              <a:off x="6217250" y="3641125"/>
              <a:ext cx="5425" cy="4775"/>
            </a:xfrm>
            <a:custGeom>
              <a:avLst/>
              <a:gdLst/>
              <a:ahLst/>
              <a:cxnLst/>
              <a:rect l="l" t="t" r="r" b="b"/>
              <a:pathLst>
                <a:path w="217" h="191" extrusionOk="0">
                  <a:moveTo>
                    <a:pt x="100" y="0"/>
                  </a:moveTo>
                  <a:cubicBezTo>
                    <a:pt x="67" y="0"/>
                    <a:pt x="33" y="16"/>
                    <a:pt x="16" y="33"/>
                  </a:cubicBezTo>
                  <a:lnTo>
                    <a:pt x="0" y="100"/>
                  </a:lnTo>
                  <a:lnTo>
                    <a:pt x="0" y="116"/>
                  </a:lnTo>
                  <a:lnTo>
                    <a:pt x="49" y="167"/>
                  </a:lnTo>
                  <a:cubicBezTo>
                    <a:pt x="62" y="178"/>
                    <a:pt x="82" y="190"/>
                    <a:pt x="110" y="190"/>
                  </a:cubicBezTo>
                  <a:cubicBezTo>
                    <a:pt x="122" y="190"/>
                    <a:pt x="135" y="188"/>
                    <a:pt x="149" y="183"/>
                  </a:cubicBezTo>
                  <a:lnTo>
                    <a:pt x="183" y="167"/>
                  </a:lnTo>
                  <a:lnTo>
                    <a:pt x="200" y="149"/>
                  </a:lnTo>
                  <a:lnTo>
                    <a:pt x="216" y="100"/>
                  </a:lnTo>
                  <a:cubicBezTo>
                    <a:pt x="216" y="83"/>
                    <a:pt x="200" y="49"/>
                    <a:pt x="183" y="33"/>
                  </a:cubicBezTo>
                  <a:cubicBezTo>
                    <a:pt x="149" y="0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673;p76">
              <a:extLst>
                <a:ext uri="{FF2B5EF4-FFF2-40B4-BE49-F238E27FC236}">
                  <a16:creationId xmlns:a16="http://schemas.microsoft.com/office/drawing/2014/main" id="{23D23861-A26E-0170-2194-57C6966AB4E9}"/>
                </a:ext>
              </a:extLst>
            </p:cNvPr>
            <p:cNvSpPr/>
            <p:nvPr/>
          </p:nvSpPr>
          <p:spPr>
            <a:xfrm>
              <a:off x="6196800" y="3661925"/>
              <a:ext cx="5450" cy="5000"/>
            </a:xfrm>
            <a:custGeom>
              <a:avLst/>
              <a:gdLst/>
              <a:ahLst/>
              <a:cxnLst/>
              <a:rect l="l" t="t" r="r" b="b"/>
              <a:pathLst>
                <a:path w="218" h="200" extrusionOk="0">
                  <a:moveTo>
                    <a:pt x="103" y="1"/>
                  </a:moveTo>
                  <a:cubicBezTo>
                    <a:pt x="68" y="1"/>
                    <a:pt x="39" y="19"/>
                    <a:pt x="18" y="51"/>
                  </a:cubicBezTo>
                  <a:lnTo>
                    <a:pt x="0" y="69"/>
                  </a:lnTo>
                  <a:lnTo>
                    <a:pt x="0" y="102"/>
                  </a:lnTo>
                  <a:cubicBezTo>
                    <a:pt x="0" y="118"/>
                    <a:pt x="18" y="151"/>
                    <a:pt x="34" y="169"/>
                  </a:cubicBezTo>
                  <a:cubicBezTo>
                    <a:pt x="49" y="191"/>
                    <a:pt x="74" y="200"/>
                    <a:pt x="101" y="200"/>
                  </a:cubicBezTo>
                  <a:cubicBezTo>
                    <a:pt x="133" y="200"/>
                    <a:pt x="166" y="187"/>
                    <a:pt x="184" y="169"/>
                  </a:cubicBezTo>
                  <a:lnTo>
                    <a:pt x="218" y="102"/>
                  </a:lnTo>
                  <a:lnTo>
                    <a:pt x="200" y="85"/>
                  </a:lnTo>
                  <a:lnTo>
                    <a:pt x="167" y="18"/>
                  </a:lnTo>
                  <a:cubicBezTo>
                    <a:pt x="144" y="6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674;p76">
              <a:extLst>
                <a:ext uri="{FF2B5EF4-FFF2-40B4-BE49-F238E27FC236}">
                  <a16:creationId xmlns:a16="http://schemas.microsoft.com/office/drawing/2014/main" id="{F2CCCEDF-91D7-A2FD-8ACC-5CC1A0053794}"/>
                </a:ext>
              </a:extLst>
            </p:cNvPr>
            <p:cNvSpPr/>
            <p:nvPr/>
          </p:nvSpPr>
          <p:spPr>
            <a:xfrm>
              <a:off x="6288950" y="365260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9" y="0"/>
                  </a:moveTo>
                  <a:cubicBezTo>
                    <a:pt x="26" y="0"/>
                    <a:pt x="22" y="2"/>
                    <a:pt x="16" y="8"/>
                  </a:cubicBezTo>
                  <a:lnTo>
                    <a:pt x="0" y="8"/>
                  </a:lnTo>
                  <a:lnTo>
                    <a:pt x="0" y="41"/>
                  </a:lnTo>
                  <a:cubicBezTo>
                    <a:pt x="11" y="41"/>
                    <a:pt x="22" y="48"/>
                    <a:pt x="28" y="48"/>
                  </a:cubicBezTo>
                  <a:cubicBezTo>
                    <a:pt x="32" y="48"/>
                    <a:pt x="33" y="47"/>
                    <a:pt x="33" y="41"/>
                  </a:cubicBezTo>
                  <a:lnTo>
                    <a:pt x="49" y="8"/>
                  </a:lnTo>
                  <a:cubicBezTo>
                    <a:pt x="39" y="8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675;p76">
              <a:extLst>
                <a:ext uri="{FF2B5EF4-FFF2-40B4-BE49-F238E27FC236}">
                  <a16:creationId xmlns:a16="http://schemas.microsoft.com/office/drawing/2014/main" id="{28382E36-B3B6-A4F6-272C-338042191CDB}"/>
                </a:ext>
              </a:extLst>
            </p:cNvPr>
            <p:cNvSpPr/>
            <p:nvPr/>
          </p:nvSpPr>
          <p:spPr>
            <a:xfrm>
              <a:off x="6210125" y="3694475"/>
              <a:ext cx="4200" cy="3625"/>
            </a:xfrm>
            <a:custGeom>
              <a:avLst/>
              <a:gdLst/>
              <a:ahLst/>
              <a:cxnLst/>
              <a:rect l="l" t="t" r="r" b="b"/>
              <a:pathLst>
                <a:path w="168" h="145" extrusionOk="0">
                  <a:moveTo>
                    <a:pt x="18" y="0"/>
                  </a:moveTo>
                  <a:lnTo>
                    <a:pt x="1" y="34"/>
                  </a:lnTo>
                  <a:lnTo>
                    <a:pt x="1" y="67"/>
                  </a:lnTo>
                  <a:cubicBezTo>
                    <a:pt x="1" y="67"/>
                    <a:pt x="1" y="83"/>
                    <a:pt x="18" y="83"/>
                  </a:cubicBezTo>
                  <a:lnTo>
                    <a:pt x="34" y="100"/>
                  </a:lnTo>
                  <a:lnTo>
                    <a:pt x="34" y="116"/>
                  </a:lnTo>
                  <a:lnTo>
                    <a:pt x="52" y="134"/>
                  </a:lnTo>
                  <a:cubicBezTo>
                    <a:pt x="65" y="140"/>
                    <a:pt x="79" y="144"/>
                    <a:pt x="91" y="144"/>
                  </a:cubicBezTo>
                  <a:cubicBezTo>
                    <a:pt x="109" y="144"/>
                    <a:pt x="125" y="136"/>
                    <a:pt x="134" y="116"/>
                  </a:cubicBezTo>
                  <a:cubicBezTo>
                    <a:pt x="152" y="100"/>
                    <a:pt x="168" y="50"/>
                    <a:pt x="134" y="16"/>
                  </a:cubicBezTo>
                  <a:lnTo>
                    <a:pt x="118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676;p76">
              <a:extLst>
                <a:ext uri="{FF2B5EF4-FFF2-40B4-BE49-F238E27FC236}">
                  <a16:creationId xmlns:a16="http://schemas.microsoft.com/office/drawing/2014/main" id="{7EE139C1-EE15-DFCD-7311-8AD62CB5F9DD}"/>
                </a:ext>
              </a:extLst>
            </p:cNvPr>
            <p:cNvSpPr/>
            <p:nvPr/>
          </p:nvSpPr>
          <p:spPr>
            <a:xfrm>
              <a:off x="6278925" y="36798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" y="17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50" y="67"/>
                  </a:lnTo>
                  <a:cubicBezTo>
                    <a:pt x="50" y="51"/>
                    <a:pt x="68" y="51"/>
                    <a:pt x="68" y="34"/>
                  </a:cubicBezTo>
                  <a:cubicBezTo>
                    <a:pt x="68" y="34"/>
                    <a:pt x="68" y="17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677;p76">
              <a:extLst>
                <a:ext uri="{FF2B5EF4-FFF2-40B4-BE49-F238E27FC236}">
                  <a16:creationId xmlns:a16="http://schemas.microsoft.com/office/drawing/2014/main" id="{EA225D3E-B6B8-F28C-8B9C-4124C482D4ED}"/>
                </a:ext>
              </a:extLst>
            </p:cNvPr>
            <p:cNvSpPr/>
            <p:nvPr/>
          </p:nvSpPr>
          <p:spPr>
            <a:xfrm>
              <a:off x="6223475" y="3674475"/>
              <a:ext cx="6300" cy="5850"/>
            </a:xfrm>
            <a:custGeom>
              <a:avLst/>
              <a:gdLst/>
              <a:ahLst/>
              <a:cxnLst/>
              <a:rect l="l" t="t" r="r" b="b"/>
              <a:pathLst>
                <a:path w="252" h="234" extrusionOk="0">
                  <a:moveTo>
                    <a:pt x="118" y="0"/>
                  </a:moveTo>
                  <a:lnTo>
                    <a:pt x="85" y="16"/>
                  </a:lnTo>
                  <a:cubicBezTo>
                    <a:pt x="34" y="16"/>
                    <a:pt x="18" y="49"/>
                    <a:pt x="1" y="67"/>
                  </a:cubicBezTo>
                  <a:lnTo>
                    <a:pt x="1" y="100"/>
                  </a:lnTo>
                  <a:lnTo>
                    <a:pt x="1" y="116"/>
                  </a:lnTo>
                  <a:cubicBezTo>
                    <a:pt x="1" y="133"/>
                    <a:pt x="1" y="167"/>
                    <a:pt x="34" y="183"/>
                  </a:cubicBezTo>
                  <a:cubicBezTo>
                    <a:pt x="51" y="200"/>
                    <a:pt x="51" y="216"/>
                    <a:pt x="67" y="216"/>
                  </a:cubicBezTo>
                  <a:lnTo>
                    <a:pt x="118" y="233"/>
                  </a:lnTo>
                  <a:lnTo>
                    <a:pt x="134" y="233"/>
                  </a:lnTo>
                  <a:lnTo>
                    <a:pt x="185" y="200"/>
                  </a:lnTo>
                  <a:cubicBezTo>
                    <a:pt x="218" y="183"/>
                    <a:pt x="251" y="116"/>
                    <a:pt x="185" y="33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678;p76">
              <a:extLst>
                <a:ext uri="{FF2B5EF4-FFF2-40B4-BE49-F238E27FC236}">
                  <a16:creationId xmlns:a16="http://schemas.microsoft.com/office/drawing/2014/main" id="{105782F7-3F5C-E590-A464-EC2E220BFBE1}"/>
                </a:ext>
              </a:extLst>
            </p:cNvPr>
            <p:cNvSpPr/>
            <p:nvPr/>
          </p:nvSpPr>
          <p:spPr>
            <a:xfrm>
              <a:off x="6249325" y="36519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51" y="1"/>
                  </a:moveTo>
                  <a:cubicBezTo>
                    <a:pt x="18" y="1"/>
                    <a:pt x="0" y="17"/>
                    <a:pt x="0" y="50"/>
                  </a:cubicBezTo>
                  <a:lnTo>
                    <a:pt x="0" y="83"/>
                  </a:lnTo>
                  <a:lnTo>
                    <a:pt x="67" y="6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679;p76">
              <a:extLst>
                <a:ext uri="{FF2B5EF4-FFF2-40B4-BE49-F238E27FC236}">
                  <a16:creationId xmlns:a16="http://schemas.microsoft.com/office/drawing/2014/main" id="{1AAE10FF-9456-1E7E-4ADC-9E48CC50282C}"/>
                </a:ext>
              </a:extLst>
            </p:cNvPr>
            <p:cNvSpPr/>
            <p:nvPr/>
          </p:nvSpPr>
          <p:spPr>
            <a:xfrm>
              <a:off x="6232650" y="3667000"/>
              <a:ext cx="5450" cy="5375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104" y="0"/>
                  </a:moveTo>
                  <a:cubicBezTo>
                    <a:pt x="76" y="0"/>
                    <a:pt x="52" y="14"/>
                    <a:pt x="34" y="32"/>
                  </a:cubicBezTo>
                  <a:lnTo>
                    <a:pt x="0" y="66"/>
                  </a:lnTo>
                  <a:lnTo>
                    <a:pt x="0" y="82"/>
                  </a:lnTo>
                  <a:lnTo>
                    <a:pt x="18" y="148"/>
                  </a:lnTo>
                  <a:cubicBezTo>
                    <a:pt x="18" y="166"/>
                    <a:pt x="34" y="166"/>
                    <a:pt x="51" y="182"/>
                  </a:cubicBezTo>
                  <a:cubicBezTo>
                    <a:pt x="67" y="215"/>
                    <a:pt x="100" y="215"/>
                    <a:pt x="134" y="215"/>
                  </a:cubicBezTo>
                  <a:cubicBezTo>
                    <a:pt x="167" y="199"/>
                    <a:pt x="184" y="182"/>
                    <a:pt x="200" y="132"/>
                  </a:cubicBezTo>
                  <a:lnTo>
                    <a:pt x="218" y="99"/>
                  </a:lnTo>
                  <a:lnTo>
                    <a:pt x="200" y="82"/>
                  </a:lnTo>
                  <a:lnTo>
                    <a:pt x="184" y="48"/>
                  </a:lnTo>
                  <a:lnTo>
                    <a:pt x="184" y="32"/>
                  </a:lnTo>
                  <a:cubicBezTo>
                    <a:pt x="154" y="9"/>
                    <a:pt x="128" y="0"/>
                    <a:pt x="10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680;p76">
              <a:extLst>
                <a:ext uri="{FF2B5EF4-FFF2-40B4-BE49-F238E27FC236}">
                  <a16:creationId xmlns:a16="http://schemas.microsoft.com/office/drawing/2014/main" id="{112B2FB1-1BDB-87AA-88B4-3300DCE65198}"/>
                </a:ext>
              </a:extLst>
            </p:cNvPr>
            <p:cNvSpPr/>
            <p:nvPr/>
          </p:nvSpPr>
          <p:spPr>
            <a:xfrm>
              <a:off x="6185950" y="37090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cubicBezTo>
                    <a:pt x="18" y="0"/>
                    <a:pt x="1" y="0"/>
                    <a:pt x="1" y="18"/>
                  </a:cubicBezTo>
                  <a:lnTo>
                    <a:pt x="18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34" y="51"/>
                  </a:lnTo>
                  <a:cubicBezTo>
                    <a:pt x="51" y="51"/>
                    <a:pt x="51" y="51"/>
                    <a:pt x="51" y="34"/>
                  </a:cubicBezTo>
                  <a:cubicBezTo>
                    <a:pt x="51" y="18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681;p76">
              <a:extLst>
                <a:ext uri="{FF2B5EF4-FFF2-40B4-BE49-F238E27FC236}">
                  <a16:creationId xmlns:a16="http://schemas.microsoft.com/office/drawing/2014/main" id="{7A50E4D2-8B3B-FDA1-E127-41C210D0BA14}"/>
                </a:ext>
              </a:extLst>
            </p:cNvPr>
            <p:cNvSpPr/>
            <p:nvPr/>
          </p:nvSpPr>
          <p:spPr>
            <a:xfrm>
              <a:off x="6243075" y="3657800"/>
              <a:ext cx="3375" cy="3250"/>
            </a:xfrm>
            <a:custGeom>
              <a:avLst/>
              <a:gdLst/>
              <a:ahLst/>
              <a:cxnLst/>
              <a:rect l="l" t="t" r="r" b="b"/>
              <a:pathLst>
                <a:path w="135" h="130" extrusionOk="0">
                  <a:moveTo>
                    <a:pt x="68" y="0"/>
                  </a:moveTo>
                  <a:lnTo>
                    <a:pt x="50" y="16"/>
                  </a:lnTo>
                  <a:lnTo>
                    <a:pt x="17" y="33"/>
                  </a:lnTo>
                  <a:cubicBezTo>
                    <a:pt x="1" y="67"/>
                    <a:pt x="1" y="83"/>
                    <a:pt x="34" y="116"/>
                  </a:cubicBezTo>
                  <a:lnTo>
                    <a:pt x="50" y="116"/>
                  </a:lnTo>
                  <a:cubicBezTo>
                    <a:pt x="67" y="125"/>
                    <a:pt x="80" y="129"/>
                    <a:pt x="90" y="129"/>
                  </a:cubicBezTo>
                  <a:cubicBezTo>
                    <a:pt x="101" y="129"/>
                    <a:pt x="109" y="125"/>
                    <a:pt x="117" y="116"/>
                  </a:cubicBezTo>
                  <a:lnTo>
                    <a:pt x="134" y="100"/>
                  </a:lnTo>
                  <a:lnTo>
                    <a:pt x="134" y="67"/>
                  </a:lnTo>
                  <a:lnTo>
                    <a:pt x="134" y="49"/>
                  </a:lnTo>
                  <a:cubicBezTo>
                    <a:pt x="134" y="49"/>
                    <a:pt x="117" y="33"/>
                    <a:pt x="117" y="16"/>
                  </a:cubicBezTo>
                  <a:cubicBezTo>
                    <a:pt x="101" y="16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682;p76">
              <a:extLst>
                <a:ext uri="{FF2B5EF4-FFF2-40B4-BE49-F238E27FC236}">
                  <a16:creationId xmlns:a16="http://schemas.microsoft.com/office/drawing/2014/main" id="{0BB66AF4-9DF2-895A-86D4-938DCB3B8913}"/>
                </a:ext>
              </a:extLst>
            </p:cNvPr>
            <p:cNvSpPr/>
            <p:nvPr/>
          </p:nvSpPr>
          <p:spPr>
            <a:xfrm>
              <a:off x="6223475" y="36628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67" y="16"/>
                  </a:moveTo>
                  <a:lnTo>
                    <a:pt x="52" y="26"/>
                  </a:lnTo>
                  <a:lnTo>
                    <a:pt x="52" y="26"/>
                  </a:lnTo>
                  <a:cubicBezTo>
                    <a:pt x="56" y="16"/>
                    <a:pt x="67" y="16"/>
                    <a:pt x="67" y="16"/>
                  </a:cubicBezTo>
                  <a:close/>
                  <a:moveTo>
                    <a:pt x="101" y="0"/>
                  </a:moveTo>
                  <a:lnTo>
                    <a:pt x="85" y="16"/>
                  </a:lnTo>
                  <a:lnTo>
                    <a:pt x="51" y="16"/>
                  </a:lnTo>
                  <a:lnTo>
                    <a:pt x="51" y="27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1" y="67"/>
                  </a:lnTo>
                  <a:lnTo>
                    <a:pt x="1" y="83"/>
                  </a:lnTo>
                  <a:lnTo>
                    <a:pt x="1" y="150"/>
                  </a:lnTo>
                  <a:cubicBezTo>
                    <a:pt x="1" y="167"/>
                    <a:pt x="18" y="167"/>
                    <a:pt x="18" y="183"/>
                  </a:cubicBezTo>
                  <a:cubicBezTo>
                    <a:pt x="35" y="200"/>
                    <a:pt x="55" y="208"/>
                    <a:pt x="78" y="208"/>
                  </a:cubicBezTo>
                  <a:cubicBezTo>
                    <a:pt x="101" y="208"/>
                    <a:pt x="126" y="200"/>
                    <a:pt x="151" y="183"/>
                  </a:cubicBezTo>
                  <a:lnTo>
                    <a:pt x="134" y="134"/>
                  </a:lnTo>
                  <a:lnTo>
                    <a:pt x="167" y="167"/>
                  </a:lnTo>
                  <a:lnTo>
                    <a:pt x="201" y="150"/>
                  </a:lnTo>
                  <a:lnTo>
                    <a:pt x="185" y="50"/>
                  </a:lnTo>
                  <a:lnTo>
                    <a:pt x="167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683;p76">
              <a:extLst>
                <a:ext uri="{FF2B5EF4-FFF2-40B4-BE49-F238E27FC236}">
                  <a16:creationId xmlns:a16="http://schemas.microsoft.com/office/drawing/2014/main" id="{FCA422A7-9734-AE19-EC1A-34F4A9DDF4BA}"/>
                </a:ext>
              </a:extLst>
            </p:cNvPr>
            <p:cNvSpPr/>
            <p:nvPr/>
          </p:nvSpPr>
          <p:spPr>
            <a:xfrm>
              <a:off x="6217250" y="371032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16"/>
                    <a:pt x="16" y="33"/>
                    <a:pt x="16" y="49"/>
                  </a:cubicBezTo>
                  <a:lnTo>
                    <a:pt x="49" y="49"/>
                  </a:lnTo>
                  <a:cubicBezTo>
                    <a:pt x="49" y="49"/>
                    <a:pt x="67" y="49"/>
                    <a:pt x="67" y="16"/>
                  </a:cubicBezTo>
                  <a:lnTo>
                    <a:pt x="49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684;p76">
              <a:extLst>
                <a:ext uri="{FF2B5EF4-FFF2-40B4-BE49-F238E27FC236}">
                  <a16:creationId xmlns:a16="http://schemas.microsoft.com/office/drawing/2014/main" id="{A7FD728A-04CD-78D7-CE31-A0E4BA2C249B}"/>
                </a:ext>
              </a:extLst>
            </p:cNvPr>
            <p:cNvSpPr/>
            <p:nvPr/>
          </p:nvSpPr>
          <p:spPr>
            <a:xfrm>
              <a:off x="6214750" y="3669850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100" y="1"/>
                  </a:moveTo>
                  <a:lnTo>
                    <a:pt x="49" y="18"/>
                  </a:lnTo>
                  <a:cubicBezTo>
                    <a:pt x="33" y="34"/>
                    <a:pt x="16" y="68"/>
                    <a:pt x="16" y="101"/>
                  </a:cubicBezTo>
                  <a:cubicBezTo>
                    <a:pt x="0" y="134"/>
                    <a:pt x="16" y="168"/>
                    <a:pt x="49" y="185"/>
                  </a:cubicBezTo>
                  <a:lnTo>
                    <a:pt x="67" y="201"/>
                  </a:lnTo>
                  <a:lnTo>
                    <a:pt x="100" y="218"/>
                  </a:lnTo>
                  <a:lnTo>
                    <a:pt x="116" y="218"/>
                  </a:lnTo>
                  <a:lnTo>
                    <a:pt x="167" y="201"/>
                  </a:lnTo>
                  <a:cubicBezTo>
                    <a:pt x="200" y="168"/>
                    <a:pt x="216" y="152"/>
                    <a:pt x="216" y="118"/>
                  </a:cubicBezTo>
                  <a:cubicBezTo>
                    <a:pt x="216" y="85"/>
                    <a:pt x="200" y="52"/>
                    <a:pt x="183" y="34"/>
                  </a:cubicBezTo>
                  <a:lnTo>
                    <a:pt x="167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685;p76">
              <a:extLst>
                <a:ext uri="{FF2B5EF4-FFF2-40B4-BE49-F238E27FC236}">
                  <a16:creationId xmlns:a16="http://schemas.microsoft.com/office/drawing/2014/main" id="{8D7393A5-98D5-09EA-AAB4-AD69803DC62A}"/>
                </a:ext>
              </a:extLst>
            </p:cNvPr>
            <p:cNvSpPr/>
            <p:nvPr/>
          </p:nvSpPr>
          <p:spPr>
            <a:xfrm>
              <a:off x="6197625" y="3694150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93" y="0"/>
                  </a:moveTo>
                  <a:cubicBezTo>
                    <a:pt x="76" y="0"/>
                    <a:pt x="59" y="5"/>
                    <a:pt x="51" y="13"/>
                  </a:cubicBezTo>
                  <a:cubicBezTo>
                    <a:pt x="18" y="29"/>
                    <a:pt x="1" y="80"/>
                    <a:pt x="18" y="113"/>
                  </a:cubicBezTo>
                  <a:lnTo>
                    <a:pt x="34" y="129"/>
                  </a:lnTo>
                  <a:cubicBezTo>
                    <a:pt x="51" y="138"/>
                    <a:pt x="67" y="142"/>
                    <a:pt x="82" y="142"/>
                  </a:cubicBezTo>
                  <a:cubicBezTo>
                    <a:pt x="97" y="142"/>
                    <a:pt x="109" y="138"/>
                    <a:pt x="118" y="129"/>
                  </a:cubicBezTo>
                  <a:cubicBezTo>
                    <a:pt x="151" y="113"/>
                    <a:pt x="151" y="96"/>
                    <a:pt x="151" y="63"/>
                  </a:cubicBezTo>
                  <a:lnTo>
                    <a:pt x="151" y="29"/>
                  </a:lnTo>
                  <a:lnTo>
                    <a:pt x="134" y="13"/>
                  </a:lnTo>
                  <a:cubicBezTo>
                    <a:pt x="126" y="5"/>
                    <a:pt x="109" y="0"/>
                    <a:pt x="9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686;p76">
              <a:extLst>
                <a:ext uri="{FF2B5EF4-FFF2-40B4-BE49-F238E27FC236}">
                  <a16:creationId xmlns:a16="http://schemas.microsoft.com/office/drawing/2014/main" id="{B1915D0D-3D7F-7AF9-2E02-0BCD407C6884}"/>
                </a:ext>
              </a:extLst>
            </p:cNvPr>
            <p:cNvSpPr/>
            <p:nvPr/>
          </p:nvSpPr>
          <p:spPr>
            <a:xfrm>
              <a:off x="6212625" y="3679475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85" y="0"/>
                  </a:moveTo>
                  <a:lnTo>
                    <a:pt x="34" y="16"/>
                  </a:lnTo>
                  <a:cubicBezTo>
                    <a:pt x="1" y="50"/>
                    <a:pt x="1" y="83"/>
                    <a:pt x="1" y="100"/>
                  </a:cubicBezTo>
                  <a:cubicBezTo>
                    <a:pt x="1" y="134"/>
                    <a:pt x="1" y="167"/>
                    <a:pt x="34" y="183"/>
                  </a:cubicBezTo>
                  <a:lnTo>
                    <a:pt x="52" y="200"/>
                  </a:lnTo>
                  <a:lnTo>
                    <a:pt x="68" y="216"/>
                  </a:lnTo>
                  <a:lnTo>
                    <a:pt x="101" y="216"/>
                  </a:lnTo>
                  <a:cubicBezTo>
                    <a:pt x="118" y="216"/>
                    <a:pt x="168" y="200"/>
                    <a:pt x="201" y="150"/>
                  </a:cubicBezTo>
                  <a:lnTo>
                    <a:pt x="185" y="150"/>
                  </a:lnTo>
                  <a:lnTo>
                    <a:pt x="201" y="116"/>
                  </a:lnTo>
                  <a:lnTo>
                    <a:pt x="201" y="83"/>
                  </a:lnTo>
                  <a:lnTo>
                    <a:pt x="185" y="33"/>
                  </a:lnTo>
                  <a:lnTo>
                    <a:pt x="168" y="1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687;p76">
              <a:extLst>
                <a:ext uri="{FF2B5EF4-FFF2-40B4-BE49-F238E27FC236}">
                  <a16:creationId xmlns:a16="http://schemas.microsoft.com/office/drawing/2014/main" id="{0867EC05-A4D5-B927-EE1D-32EC09BDE08F}"/>
                </a:ext>
              </a:extLst>
            </p:cNvPr>
            <p:cNvSpPr/>
            <p:nvPr/>
          </p:nvSpPr>
          <p:spPr>
            <a:xfrm>
              <a:off x="6203075" y="374990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0"/>
                  </a:moveTo>
                  <a:lnTo>
                    <a:pt x="0" y="34"/>
                  </a:lnTo>
                  <a:cubicBezTo>
                    <a:pt x="16" y="34"/>
                    <a:pt x="16" y="51"/>
                    <a:pt x="16" y="51"/>
                  </a:cubicBezTo>
                  <a:lnTo>
                    <a:pt x="49" y="51"/>
                  </a:lnTo>
                  <a:lnTo>
                    <a:pt x="49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688;p76">
              <a:extLst>
                <a:ext uri="{FF2B5EF4-FFF2-40B4-BE49-F238E27FC236}">
                  <a16:creationId xmlns:a16="http://schemas.microsoft.com/office/drawing/2014/main" id="{0B8567D1-7516-BA1C-C6D1-261327E69103}"/>
                </a:ext>
              </a:extLst>
            </p:cNvPr>
            <p:cNvSpPr/>
            <p:nvPr/>
          </p:nvSpPr>
          <p:spPr>
            <a:xfrm>
              <a:off x="6196800" y="36828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1"/>
                  </a:moveTo>
                  <a:lnTo>
                    <a:pt x="34" y="17"/>
                  </a:lnTo>
                  <a:lnTo>
                    <a:pt x="18" y="34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18" y="117"/>
                  </a:lnTo>
                  <a:cubicBezTo>
                    <a:pt x="34" y="134"/>
                    <a:pt x="51" y="134"/>
                    <a:pt x="84" y="134"/>
                  </a:cubicBezTo>
                  <a:cubicBezTo>
                    <a:pt x="100" y="134"/>
                    <a:pt x="118" y="117"/>
                    <a:pt x="134" y="101"/>
                  </a:cubicBez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8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689;p76">
              <a:extLst>
                <a:ext uri="{FF2B5EF4-FFF2-40B4-BE49-F238E27FC236}">
                  <a16:creationId xmlns:a16="http://schemas.microsoft.com/office/drawing/2014/main" id="{72984476-14E5-C265-49E9-41D208C9B0BE}"/>
                </a:ext>
              </a:extLst>
            </p:cNvPr>
            <p:cNvSpPr/>
            <p:nvPr/>
          </p:nvSpPr>
          <p:spPr>
            <a:xfrm>
              <a:off x="6240150" y="3671775"/>
              <a:ext cx="4200" cy="3300"/>
            </a:xfrm>
            <a:custGeom>
              <a:avLst/>
              <a:gdLst/>
              <a:ahLst/>
              <a:cxnLst/>
              <a:rect l="l" t="t" r="r" b="b"/>
              <a:pathLst>
                <a:path w="168" h="132" extrusionOk="0">
                  <a:moveTo>
                    <a:pt x="75" y="1"/>
                  </a:moveTo>
                  <a:cubicBezTo>
                    <a:pt x="56" y="1"/>
                    <a:pt x="41" y="13"/>
                    <a:pt x="18" y="24"/>
                  </a:cubicBezTo>
                  <a:lnTo>
                    <a:pt x="18" y="41"/>
                  </a:lnTo>
                  <a:cubicBezTo>
                    <a:pt x="0" y="57"/>
                    <a:pt x="18" y="91"/>
                    <a:pt x="34" y="108"/>
                  </a:cubicBezTo>
                  <a:cubicBezTo>
                    <a:pt x="46" y="119"/>
                    <a:pt x="74" y="131"/>
                    <a:pt x="96" y="131"/>
                  </a:cubicBezTo>
                  <a:cubicBezTo>
                    <a:pt x="105" y="131"/>
                    <a:pt x="113" y="129"/>
                    <a:pt x="118" y="124"/>
                  </a:cubicBezTo>
                  <a:cubicBezTo>
                    <a:pt x="151" y="108"/>
                    <a:pt x="167" y="75"/>
                    <a:pt x="151" y="41"/>
                  </a:cubicBezTo>
                  <a:lnTo>
                    <a:pt x="134" y="24"/>
                  </a:lnTo>
                  <a:lnTo>
                    <a:pt x="101" y="8"/>
                  </a:lnTo>
                  <a:cubicBezTo>
                    <a:pt x="91" y="3"/>
                    <a:pt x="82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690;p76">
              <a:extLst>
                <a:ext uri="{FF2B5EF4-FFF2-40B4-BE49-F238E27FC236}">
                  <a16:creationId xmlns:a16="http://schemas.microsoft.com/office/drawing/2014/main" id="{0DC95369-63B8-FD3C-B14F-D04FDDA82811}"/>
                </a:ext>
              </a:extLst>
            </p:cNvPr>
            <p:cNvSpPr/>
            <p:nvPr/>
          </p:nvSpPr>
          <p:spPr>
            <a:xfrm>
              <a:off x="6248475" y="368362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52" y="1"/>
                  </a:moveTo>
                  <a:cubicBezTo>
                    <a:pt x="34" y="1"/>
                    <a:pt x="34" y="1"/>
                    <a:pt x="18" y="17"/>
                  </a:cubicBezTo>
                  <a:lnTo>
                    <a:pt x="1" y="34"/>
                  </a:lnTo>
                  <a:lnTo>
                    <a:pt x="1" y="84"/>
                  </a:lnTo>
                  <a:lnTo>
                    <a:pt x="1" y="101"/>
                  </a:lnTo>
                  <a:lnTo>
                    <a:pt x="34" y="117"/>
                  </a:lnTo>
                  <a:lnTo>
                    <a:pt x="85" y="117"/>
                  </a:lnTo>
                  <a:lnTo>
                    <a:pt x="101" y="84"/>
                  </a:lnTo>
                  <a:lnTo>
                    <a:pt x="118" y="50"/>
                  </a:lnTo>
                  <a:cubicBezTo>
                    <a:pt x="118" y="50"/>
                    <a:pt x="118" y="34"/>
                    <a:pt x="101" y="34"/>
                  </a:cubicBezTo>
                  <a:lnTo>
                    <a:pt x="68" y="17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691;p76">
              <a:extLst>
                <a:ext uri="{FF2B5EF4-FFF2-40B4-BE49-F238E27FC236}">
                  <a16:creationId xmlns:a16="http://schemas.microsoft.com/office/drawing/2014/main" id="{95A5BC47-2090-BA6E-F381-2D05FFA58438}"/>
                </a:ext>
              </a:extLst>
            </p:cNvPr>
            <p:cNvSpPr/>
            <p:nvPr/>
          </p:nvSpPr>
          <p:spPr>
            <a:xfrm>
              <a:off x="6228075" y="3681975"/>
              <a:ext cx="3750" cy="5025"/>
            </a:xfrm>
            <a:custGeom>
              <a:avLst/>
              <a:gdLst/>
              <a:ahLst/>
              <a:cxnLst/>
              <a:rect l="l" t="t" r="r" b="b"/>
              <a:pathLst>
                <a:path w="150" h="201" extrusionOk="0">
                  <a:moveTo>
                    <a:pt x="67" y="0"/>
                  </a:moveTo>
                  <a:cubicBezTo>
                    <a:pt x="50" y="0"/>
                    <a:pt x="34" y="16"/>
                    <a:pt x="34" y="34"/>
                  </a:cubicBezTo>
                  <a:lnTo>
                    <a:pt x="17" y="67"/>
                  </a:lnTo>
                  <a:lnTo>
                    <a:pt x="34" y="83"/>
                  </a:lnTo>
                  <a:cubicBezTo>
                    <a:pt x="17" y="83"/>
                    <a:pt x="17" y="100"/>
                    <a:pt x="17" y="100"/>
                  </a:cubicBezTo>
                  <a:cubicBezTo>
                    <a:pt x="1" y="134"/>
                    <a:pt x="17" y="167"/>
                    <a:pt x="34" y="183"/>
                  </a:cubicBezTo>
                  <a:lnTo>
                    <a:pt x="67" y="200"/>
                  </a:lnTo>
                  <a:lnTo>
                    <a:pt x="101" y="200"/>
                  </a:lnTo>
                  <a:cubicBezTo>
                    <a:pt x="134" y="167"/>
                    <a:pt x="150" y="150"/>
                    <a:pt x="134" y="116"/>
                  </a:cubicBezTo>
                  <a:lnTo>
                    <a:pt x="150" y="83"/>
                  </a:lnTo>
                  <a:lnTo>
                    <a:pt x="150" y="50"/>
                  </a:lnTo>
                  <a:lnTo>
                    <a:pt x="134" y="16"/>
                  </a:lnTo>
                  <a:cubicBezTo>
                    <a:pt x="117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692;p76">
              <a:extLst>
                <a:ext uri="{FF2B5EF4-FFF2-40B4-BE49-F238E27FC236}">
                  <a16:creationId xmlns:a16="http://schemas.microsoft.com/office/drawing/2014/main" id="{B68C075E-0BEA-0F3A-7DF4-5971587448A7}"/>
                </a:ext>
              </a:extLst>
            </p:cNvPr>
            <p:cNvSpPr/>
            <p:nvPr/>
          </p:nvSpPr>
          <p:spPr>
            <a:xfrm>
              <a:off x="6219750" y="369197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49" y="0"/>
                  </a:moveTo>
                  <a:lnTo>
                    <a:pt x="33" y="16"/>
                  </a:lnTo>
                  <a:cubicBezTo>
                    <a:pt x="33" y="16"/>
                    <a:pt x="16" y="16"/>
                    <a:pt x="0" y="34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00"/>
                  </a:lnTo>
                  <a:cubicBezTo>
                    <a:pt x="16" y="116"/>
                    <a:pt x="33" y="116"/>
                    <a:pt x="49" y="116"/>
                  </a:cubicBezTo>
                  <a:cubicBezTo>
                    <a:pt x="67" y="116"/>
                    <a:pt x="83" y="100"/>
                    <a:pt x="100" y="100"/>
                  </a:cubicBezTo>
                  <a:cubicBezTo>
                    <a:pt x="116" y="67"/>
                    <a:pt x="116" y="34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693;p76">
              <a:extLst>
                <a:ext uri="{FF2B5EF4-FFF2-40B4-BE49-F238E27FC236}">
                  <a16:creationId xmlns:a16="http://schemas.microsoft.com/office/drawing/2014/main" id="{C266A422-6980-F75C-C40A-8F6E2E8B4632}"/>
                </a:ext>
              </a:extLst>
            </p:cNvPr>
            <p:cNvSpPr/>
            <p:nvPr/>
          </p:nvSpPr>
          <p:spPr>
            <a:xfrm>
              <a:off x="6205575" y="3699350"/>
              <a:ext cx="3350" cy="3475"/>
            </a:xfrm>
            <a:custGeom>
              <a:avLst/>
              <a:gdLst/>
              <a:ahLst/>
              <a:cxnLst/>
              <a:rect l="l" t="t" r="r" b="b"/>
              <a:pathLst>
                <a:path w="134" h="139" extrusionOk="0">
                  <a:moveTo>
                    <a:pt x="46" y="1"/>
                  </a:moveTo>
                  <a:cubicBezTo>
                    <a:pt x="36" y="1"/>
                    <a:pt x="26" y="2"/>
                    <a:pt x="16" y="6"/>
                  </a:cubicBezTo>
                  <a:lnTo>
                    <a:pt x="0" y="55"/>
                  </a:lnTo>
                  <a:lnTo>
                    <a:pt x="0" y="88"/>
                  </a:lnTo>
                  <a:lnTo>
                    <a:pt x="16" y="106"/>
                  </a:lnTo>
                  <a:lnTo>
                    <a:pt x="34" y="122"/>
                  </a:lnTo>
                  <a:cubicBezTo>
                    <a:pt x="34" y="122"/>
                    <a:pt x="50" y="139"/>
                    <a:pt x="83" y="139"/>
                  </a:cubicBezTo>
                  <a:cubicBezTo>
                    <a:pt x="100" y="139"/>
                    <a:pt x="116" y="139"/>
                    <a:pt x="134" y="122"/>
                  </a:cubicBezTo>
                  <a:lnTo>
                    <a:pt x="134" y="88"/>
                  </a:lnTo>
                  <a:lnTo>
                    <a:pt x="134" y="72"/>
                  </a:lnTo>
                  <a:lnTo>
                    <a:pt x="134" y="39"/>
                  </a:lnTo>
                  <a:cubicBezTo>
                    <a:pt x="120" y="25"/>
                    <a:pt x="85" y="1"/>
                    <a:pt x="4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694;p76">
              <a:extLst>
                <a:ext uri="{FF2B5EF4-FFF2-40B4-BE49-F238E27FC236}">
                  <a16:creationId xmlns:a16="http://schemas.microsoft.com/office/drawing/2014/main" id="{D35BB90A-F63F-48F5-D729-09E65CF33EF6}"/>
                </a:ext>
              </a:extLst>
            </p:cNvPr>
            <p:cNvSpPr/>
            <p:nvPr/>
          </p:nvSpPr>
          <p:spPr>
            <a:xfrm>
              <a:off x="6185125" y="3657800"/>
              <a:ext cx="6700" cy="11550"/>
            </a:xfrm>
            <a:custGeom>
              <a:avLst/>
              <a:gdLst/>
              <a:ahLst/>
              <a:cxnLst/>
              <a:rect l="l" t="t" r="r" b="b"/>
              <a:pathLst>
                <a:path w="268" h="462" extrusionOk="0">
                  <a:moveTo>
                    <a:pt x="134" y="0"/>
                  </a:moveTo>
                  <a:lnTo>
                    <a:pt x="67" y="33"/>
                  </a:lnTo>
                  <a:lnTo>
                    <a:pt x="51" y="33"/>
                  </a:lnTo>
                  <a:lnTo>
                    <a:pt x="34" y="100"/>
                  </a:lnTo>
                  <a:lnTo>
                    <a:pt x="34" y="116"/>
                  </a:lnTo>
                  <a:lnTo>
                    <a:pt x="67" y="167"/>
                  </a:lnTo>
                  <a:lnTo>
                    <a:pt x="67" y="183"/>
                  </a:lnTo>
                  <a:lnTo>
                    <a:pt x="51" y="200"/>
                  </a:lnTo>
                  <a:lnTo>
                    <a:pt x="51" y="216"/>
                  </a:lnTo>
                  <a:lnTo>
                    <a:pt x="51" y="283"/>
                  </a:lnTo>
                  <a:cubicBezTo>
                    <a:pt x="34" y="283"/>
                    <a:pt x="34" y="283"/>
                    <a:pt x="34" y="300"/>
                  </a:cubicBezTo>
                  <a:cubicBezTo>
                    <a:pt x="0" y="350"/>
                    <a:pt x="0" y="400"/>
                    <a:pt x="34" y="434"/>
                  </a:cubicBezTo>
                  <a:cubicBezTo>
                    <a:pt x="53" y="453"/>
                    <a:pt x="73" y="461"/>
                    <a:pt x="95" y="461"/>
                  </a:cubicBezTo>
                  <a:cubicBezTo>
                    <a:pt x="112" y="461"/>
                    <a:pt x="130" y="457"/>
                    <a:pt x="151" y="450"/>
                  </a:cubicBezTo>
                  <a:lnTo>
                    <a:pt x="185" y="416"/>
                  </a:lnTo>
                  <a:lnTo>
                    <a:pt x="185" y="400"/>
                  </a:lnTo>
                  <a:cubicBezTo>
                    <a:pt x="201" y="383"/>
                    <a:pt x="201" y="383"/>
                    <a:pt x="201" y="367"/>
                  </a:cubicBezTo>
                  <a:cubicBezTo>
                    <a:pt x="218" y="367"/>
                    <a:pt x="218" y="367"/>
                    <a:pt x="218" y="350"/>
                  </a:cubicBezTo>
                  <a:lnTo>
                    <a:pt x="267" y="300"/>
                  </a:lnTo>
                  <a:lnTo>
                    <a:pt x="267" y="283"/>
                  </a:lnTo>
                  <a:lnTo>
                    <a:pt x="251" y="216"/>
                  </a:lnTo>
                  <a:cubicBezTo>
                    <a:pt x="251" y="216"/>
                    <a:pt x="234" y="200"/>
                    <a:pt x="218" y="167"/>
                  </a:cubicBezTo>
                  <a:lnTo>
                    <a:pt x="234" y="100"/>
                  </a:lnTo>
                  <a:lnTo>
                    <a:pt x="234" y="83"/>
                  </a:lnTo>
                  <a:lnTo>
                    <a:pt x="218" y="33"/>
                  </a:lnTo>
                  <a:lnTo>
                    <a:pt x="201" y="1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695;p76">
              <a:extLst>
                <a:ext uri="{FF2B5EF4-FFF2-40B4-BE49-F238E27FC236}">
                  <a16:creationId xmlns:a16="http://schemas.microsoft.com/office/drawing/2014/main" id="{3950301E-5004-2A61-2DCE-8B0D9A05E794}"/>
                </a:ext>
              </a:extLst>
            </p:cNvPr>
            <p:cNvSpPr/>
            <p:nvPr/>
          </p:nvSpPr>
          <p:spPr>
            <a:xfrm>
              <a:off x="6217650" y="36306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4" y="1"/>
                  </a:moveTo>
                  <a:cubicBezTo>
                    <a:pt x="51" y="18"/>
                    <a:pt x="17" y="34"/>
                    <a:pt x="0" y="51"/>
                  </a:cubicBezTo>
                  <a:lnTo>
                    <a:pt x="0" y="85"/>
                  </a:lnTo>
                  <a:lnTo>
                    <a:pt x="0" y="101"/>
                  </a:lnTo>
                  <a:cubicBezTo>
                    <a:pt x="0" y="134"/>
                    <a:pt x="17" y="167"/>
                    <a:pt x="33" y="185"/>
                  </a:cubicBezTo>
                  <a:cubicBezTo>
                    <a:pt x="67" y="218"/>
                    <a:pt x="84" y="218"/>
                    <a:pt x="117" y="218"/>
                  </a:cubicBezTo>
                  <a:cubicBezTo>
                    <a:pt x="151" y="218"/>
                    <a:pt x="184" y="201"/>
                    <a:pt x="184" y="167"/>
                  </a:cubicBezTo>
                  <a:cubicBezTo>
                    <a:pt x="218" y="134"/>
                    <a:pt x="218" y="85"/>
                    <a:pt x="167" y="34"/>
                  </a:cubicBezTo>
                  <a:cubicBezTo>
                    <a:pt x="151" y="18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696;p76">
              <a:extLst>
                <a:ext uri="{FF2B5EF4-FFF2-40B4-BE49-F238E27FC236}">
                  <a16:creationId xmlns:a16="http://schemas.microsoft.com/office/drawing/2014/main" id="{AE607DA0-FB11-07A2-8257-899C46D59F8D}"/>
                </a:ext>
              </a:extLst>
            </p:cNvPr>
            <p:cNvSpPr/>
            <p:nvPr/>
          </p:nvSpPr>
          <p:spPr>
            <a:xfrm>
              <a:off x="6222650" y="35956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51" y="1"/>
                  </a:moveTo>
                  <a:lnTo>
                    <a:pt x="18" y="18"/>
                  </a:lnTo>
                  <a:lnTo>
                    <a:pt x="0" y="52"/>
                  </a:lnTo>
                  <a:lnTo>
                    <a:pt x="51" y="52"/>
                  </a:lnTo>
                  <a:cubicBezTo>
                    <a:pt x="67" y="34"/>
                    <a:pt x="67" y="18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697;p76">
              <a:extLst>
                <a:ext uri="{FF2B5EF4-FFF2-40B4-BE49-F238E27FC236}">
                  <a16:creationId xmlns:a16="http://schemas.microsoft.com/office/drawing/2014/main" id="{9FE88533-F0B1-23B0-66EC-86B32DD28894}"/>
                </a:ext>
              </a:extLst>
            </p:cNvPr>
            <p:cNvSpPr/>
            <p:nvPr/>
          </p:nvSpPr>
          <p:spPr>
            <a:xfrm>
              <a:off x="6187225" y="3688200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67" y="1"/>
                  </a:moveTo>
                  <a:cubicBezTo>
                    <a:pt x="50" y="1"/>
                    <a:pt x="16" y="18"/>
                    <a:pt x="16" y="34"/>
                  </a:cubicBezTo>
                  <a:cubicBezTo>
                    <a:pt x="0" y="67"/>
                    <a:pt x="0" y="101"/>
                    <a:pt x="16" y="118"/>
                  </a:cubicBezTo>
                  <a:lnTo>
                    <a:pt x="16" y="134"/>
                  </a:lnTo>
                  <a:lnTo>
                    <a:pt x="34" y="151"/>
                  </a:lnTo>
                  <a:lnTo>
                    <a:pt x="50" y="151"/>
                  </a:lnTo>
                  <a:cubicBezTo>
                    <a:pt x="83" y="151"/>
                    <a:pt x="117" y="134"/>
                    <a:pt x="134" y="101"/>
                  </a:cubicBezTo>
                  <a:cubicBezTo>
                    <a:pt x="134" y="67"/>
                    <a:pt x="134" y="51"/>
                    <a:pt x="117" y="18"/>
                  </a:cubicBezTo>
                  <a:lnTo>
                    <a:pt x="83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698;p76">
              <a:extLst>
                <a:ext uri="{FF2B5EF4-FFF2-40B4-BE49-F238E27FC236}">
                  <a16:creationId xmlns:a16="http://schemas.microsoft.com/office/drawing/2014/main" id="{2B7365D1-8676-6081-884D-6AFC6903DD76}"/>
                </a:ext>
              </a:extLst>
            </p:cNvPr>
            <p:cNvSpPr/>
            <p:nvPr/>
          </p:nvSpPr>
          <p:spPr>
            <a:xfrm>
              <a:off x="6179725" y="3676125"/>
              <a:ext cx="3750" cy="3775"/>
            </a:xfrm>
            <a:custGeom>
              <a:avLst/>
              <a:gdLst/>
              <a:ahLst/>
              <a:cxnLst/>
              <a:rect l="l" t="t" r="r" b="b"/>
              <a:pathLst>
                <a:path w="150" h="151" extrusionOk="0">
                  <a:moveTo>
                    <a:pt x="50" y="1"/>
                  </a:moveTo>
                  <a:lnTo>
                    <a:pt x="16" y="17"/>
                  </a:lnTo>
                  <a:lnTo>
                    <a:pt x="16" y="34"/>
                  </a:lnTo>
                  <a:lnTo>
                    <a:pt x="0" y="67"/>
                  </a:lnTo>
                  <a:cubicBezTo>
                    <a:pt x="0" y="83"/>
                    <a:pt x="16" y="101"/>
                    <a:pt x="34" y="117"/>
                  </a:cubicBezTo>
                  <a:lnTo>
                    <a:pt x="50" y="117"/>
                  </a:lnTo>
                  <a:lnTo>
                    <a:pt x="67" y="150"/>
                  </a:lnTo>
                  <a:lnTo>
                    <a:pt x="100" y="150"/>
                  </a:lnTo>
                  <a:lnTo>
                    <a:pt x="134" y="134"/>
                  </a:lnTo>
                  <a:cubicBezTo>
                    <a:pt x="150" y="101"/>
                    <a:pt x="150" y="50"/>
                    <a:pt x="116" y="34"/>
                  </a:cubicBezTo>
                  <a:cubicBezTo>
                    <a:pt x="100" y="17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699;p76">
              <a:extLst>
                <a:ext uri="{FF2B5EF4-FFF2-40B4-BE49-F238E27FC236}">
                  <a16:creationId xmlns:a16="http://schemas.microsoft.com/office/drawing/2014/main" id="{6BA17E45-571A-D060-8D18-61386147A256}"/>
                </a:ext>
              </a:extLst>
            </p:cNvPr>
            <p:cNvSpPr/>
            <p:nvPr/>
          </p:nvSpPr>
          <p:spPr>
            <a:xfrm>
              <a:off x="6167625" y="359610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17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0" y="50"/>
                  </a:lnTo>
                  <a:cubicBezTo>
                    <a:pt x="0" y="50"/>
                    <a:pt x="8" y="57"/>
                    <a:pt x="18" y="57"/>
                  </a:cubicBezTo>
                  <a:cubicBezTo>
                    <a:pt x="23" y="57"/>
                    <a:pt x="28" y="55"/>
                    <a:pt x="33" y="50"/>
                  </a:cubicBezTo>
                  <a:lnTo>
                    <a:pt x="51" y="34"/>
                  </a:ln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700;p76">
              <a:extLst>
                <a:ext uri="{FF2B5EF4-FFF2-40B4-BE49-F238E27FC236}">
                  <a16:creationId xmlns:a16="http://schemas.microsoft.com/office/drawing/2014/main" id="{062439E2-0804-4B74-8336-6695FD83657E}"/>
                </a:ext>
              </a:extLst>
            </p:cNvPr>
            <p:cNvSpPr/>
            <p:nvPr/>
          </p:nvSpPr>
          <p:spPr>
            <a:xfrm>
              <a:off x="6165950" y="36957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18" y="34"/>
                  </a:lnTo>
                  <a:lnTo>
                    <a:pt x="18" y="51"/>
                  </a:lnTo>
                  <a:lnTo>
                    <a:pt x="34" y="51"/>
                  </a:lnTo>
                  <a:cubicBezTo>
                    <a:pt x="51" y="51"/>
                    <a:pt x="51" y="51"/>
                    <a:pt x="51" y="34"/>
                  </a:cubicBezTo>
                  <a:cubicBezTo>
                    <a:pt x="51" y="18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701;p76">
              <a:extLst>
                <a:ext uri="{FF2B5EF4-FFF2-40B4-BE49-F238E27FC236}">
                  <a16:creationId xmlns:a16="http://schemas.microsoft.com/office/drawing/2014/main" id="{B4396763-E476-5660-C446-7FC7AAC74546}"/>
                </a:ext>
              </a:extLst>
            </p:cNvPr>
            <p:cNvSpPr/>
            <p:nvPr/>
          </p:nvSpPr>
          <p:spPr>
            <a:xfrm>
              <a:off x="6205125" y="3650900"/>
              <a:ext cx="5875" cy="5350"/>
            </a:xfrm>
            <a:custGeom>
              <a:avLst/>
              <a:gdLst/>
              <a:ahLst/>
              <a:cxnLst/>
              <a:rect l="l" t="t" r="r" b="b"/>
              <a:pathLst>
                <a:path w="235" h="214" extrusionOk="0">
                  <a:moveTo>
                    <a:pt x="110" y="0"/>
                  </a:moveTo>
                  <a:cubicBezTo>
                    <a:pt x="89" y="0"/>
                    <a:pt x="68" y="9"/>
                    <a:pt x="52" y="25"/>
                  </a:cubicBezTo>
                  <a:lnTo>
                    <a:pt x="34" y="59"/>
                  </a:lnTo>
                  <a:cubicBezTo>
                    <a:pt x="1" y="109"/>
                    <a:pt x="18" y="159"/>
                    <a:pt x="34" y="176"/>
                  </a:cubicBezTo>
                  <a:lnTo>
                    <a:pt x="101" y="209"/>
                  </a:lnTo>
                  <a:cubicBezTo>
                    <a:pt x="110" y="212"/>
                    <a:pt x="119" y="214"/>
                    <a:pt x="127" y="214"/>
                  </a:cubicBezTo>
                  <a:cubicBezTo>
                    <a:pt x="163" y="214"/>
                    <a:pt x="188" y="189"/>
                    <a:pt x="201" y="176"/>
                  </a:cubicBezTo>
                  <a:cubicBezTo>
                    <a:pt x="218" y="159"/>
                    <a:pt x="234" y="125"/>
                    <a:pt x="218" y="76"/>
                  </a:cubicBezTo>
                  <a:lnTo>
                    <a:pt x="201" y="59"/>
                  </a:lnTo>
                  <a:lnTo>
                    <a:pt x="168" y="25"/>
                  </a:lnTo>
                  <a:cubicBezTo>
                    <a:pt x="151" y="9"/>
                    <a:pt x="130" y="0"/>
                    <a:pt x="11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702;p76">
              <a:extLst>
                <a:ext uri="{FF2B5EF4-FFF2-40B4-BE49-F238E27FC236}">
                  <a16:creationId xmlns:a16="http://schemas.microsoft.com/office/drawing/2014/main" id="{F6323624-1645-A3B1-D31F-764A2270C130}"/>
                </a:ext>
              </a:extLst>
            </p:cNvPr>
            <p:cNvSpPr/>
            <p:nvPr/>
          </p:nvSpPr>
          <p:spPr>
            <a:xfrm>
              <a:off x="6182625" y="3687375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0" y="0"/>
                  </a:moveTo>
                  <a:lnTo>
                    <a:pt x="18" y="34"/>
                  </a:lnTo>
                  <a:lnTo>
                    <a:pt x="18" y="51"/>
                  </a:lnTo>
                  <a:lnTo>
                    <a:pt x="18" y="67"/>
                  </a:lnTo>
                  <a:lnTo>
                    <a:pt x="34" y="84"/>
                  </a:lnTo>
                  <a:lnTo>
                    <a:pt x="67" y="118"/>
                  </a:lnTo>
                  <a:cubicBezTo>
                    <a:pt x="67" y="100"/>
                    <a:pt x="67" y="100"/>
                    <a:pt x="84" y="100"/>
                  </a:cubicBezTo>
                  <a:lnTo>
                    <a:pt x="100" y="84"/>
                  </a:lnTo>
                  <a:lnTo>
                    <a:pt x="100" y="51"/>
                  </a:lnTo>
                  <a:lnTo>
                    <a:pt x="84" y="18"/>
                  </a:lnTo>
                  <a:cubicBezTo>
                    <a:pt x="67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703;p76">
              <a:extLst>
                <a:ext uri="{FF2B5EF4-FFF2-40B4-BE49-F238E27FC236}">
                  <a16:creationId xmlns:a16="http://schemas.microsoft.com/office/drawing/2014/main" id="{B9F1CF76-CCAD-7663-3E58-90311BD08CD7}"/>
                </a:ext>
              </a:extLst>
            </p:cNvPr>
            <p:cNvSpPr/>
            <p:nvPr/>
          </p:nvSpPr>
          <p:spPr>
            <a:xfrm>
              <a:off x="6212225" y="3654450"/>
              <a:ext cx="6275" cy="6425"/>
            </a:xfrm>
            <a:custGeom>
              <a:avLst/>
              <a:gdLst/>
              <a:ahLst/>
              <a:cxnLst/>
              <a:rect l="l" t="t" r="r" b="b"/>
              <a:pathLst>
                <a:path w="251" h="257" extrusionOk="0">
                  <a:moveTo>
                    <a:pt x="117" y="1"/>
                  </a:moveTo>
                  <a:cubicBezTo>
                    <a:pt x="101" y="17"/>
                    <a:pt x="84" y="17"/>
                    <a:pt x="50" y="50"/>
                  </a:cubicBezTo>
                  <a:lnTo>
                    <a:pt x="50" y="83"/>
                  </a:lnTo>
                  <a:cubicBezTo>
                    <a:pt x="34" y="101"/>
                    <a:pt x="17" y="117"/>
                    <a:pt x="17" y="134"/>
                  </a:cubicBezTo>
                  <a:cubicBezTo>
                    <a:pt x="1" y="150"/>
                    <a:pt x="1" y="201"/>
                    <a:pt x="34" y="234"/>
                  </a:cubicBezTo>
                  <a:lnTo>
                    <a:pt x="50" y="234"/>
                  </a:lnTo>
                  <a:lnTo>
                    <a:pt x="68" y="250"/>
                  </a:lnTo>
                  <a:cubicBezTo>
                    <a:pt x="77" y="255"/>
                    <a:pt x="88" y="257"/>
                    <a:pt x="100" y="257"/>
                  </a:cubicBezTo>
                  <a:cubicBezTo>
                    <a:pt x="133" y="257"/>
                    <a:pt x="172" y="241"/>
                    <a:pt x="184" y="217"/>
                  </a:cubicBezTo>
                  <a:cubicBezTo>
                    <a:pt x="201" y="201"/>
                    <a:pt x="201" y="183"/>
                    <a:pt x="201" y="167"/>
                  </a:cubicBezTo>
                  <a:lnTo>
                    <a:pt x="217" y="167"/>
                  </a:lnTo>
                  <a:cubicBezTo>
                    <a:pt x="250" y="117"/>
                    <a:pt x="234" y="67"/>
                    <a:pt x="234" y="50"/>
                  </a:cubicBezTo>
                  <a:lnTo>
                    <a:pt x="184" y="1"/>
                  </a:lnTo>
                  <a:lnTo>
                    <a:pt x="150" y="1"/>
                  </a:lnTo>
                  <a:lnTo>
                    <a:pt x="117" y="1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704;p76">
              <a:extLst>
                <a:ext uri="{FF2B5EF4-FFF2-40B4-BE49-F238E27FC236}">
                  <a16:creationId xmlns:a16="http://schemas.microsoft.com/office/drawing/2014/main" id="{94129CB7-A137-5598-CA87-5F992EF405DF}"/>
                </a:ext>
              </a:extLst>
            </p:cNvPr>
            <p:cNvSpPr/>
            <p:nvPr/>
          </p:nvSpPr>
          <p:spPr>
            <a:xfrm>
              <a:off x="6189725" y="368175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73" y="0"/>
                  </a:moveTo>
                  <a:cubicBezTo>
                    <a:pt x="54" y="0"/>
                    <a:pt x="33" y="9"/>
                    <a:pt x="17" y="25"/>
                  </a:cubicBezTo>
                  <a:cubicBezTo>
                    <a:pt x="1" y="43"/>
                    <a:pt x="1" y="92"/>
                    <a:pt x="17" y="109"/>
                  </a:cubicBezTo>
                  <a:lnTo>
                    <a:pt x="50" y="125"/>
                  </a:lnTo>
                  <a:lnTo>
                    <a:pt x="83" y="125"/>
                  </a:lnTo>
                  <a:cubicBezTo>
                    <a:pt x="101" y="125"/>
                    <a:pt x="117" y="109"/>
                    <a:pt x="134" y="92"/>
                  </a:cubicBezTo>
                  <a:lnTo>
                    <a:pt x="134" y="76"/>
                  </a:lnTo>
                  <a:lnTo>
                    <a:pt x="134" y="59"/>
                  </a:lnTo>
                  <a:lnTo>
                    <a:pt x="134" y="25"/>
                  </a:lnTo>
                  <a:lnTo>
                    <a:pt x="117" y="25"/>
                  </a:lnTo>
                  <a:cubicBezTo>
                    <a:pt x="109" y="9"/>
                    <a:pt x="92" y="0"/>
                    <a:pt x="7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705;p76">
              <a:extLst>
                <a:ext uri="{FF2B5EF4-FFF2-40B4-BE49-F238E27FC236}">
                  <a16:creationId xmlns:a16="http://schemas.microsoft.com/office/drawing/2014/main" id="{DEAEB08B-A5C1-A8C0-4AA9-4AE54BF37E93}"/>
                </a:ext>
              </a:extLst>
            </p:cNvPr>
            <p:cNvSpPr/>
            <p:nvPr/>
          </p:nvSpPr>
          <p:spPr>
            <a:xfrm>
              <a:off x="6233925" y="3629450"/>
              <a:ext cx="6250" cy="7075"/>
            </a:xfrm>
            <a:custGeom>
              <a:avLst/>
              <a:gdLst/>
              <a:ahLst/>
              <a:cxnLst/>
              <a:rect l="l" t="t" r="r" b="b"/>
              <a:pathLst>
                <a:path w="250" h="283" extrusionOk="0">
                  <a:moveTo>
                    <a:pt x="116" y="0"/>
                  </a:moveTo>
                  <a:cubicBezTo>
                    <a:pt x="100" y="0"/>
                    <a:pt x="100" y="0"/>
                    <a:pt x="83" y="16"/>
                  </a:cubicBezTo>
                  <a:lnTo>
                    <a:pt x="67" y="16"/>
                  </a:lnTo>
                  <a:cubicBezTo>
                    <a:pt x="49" y="16"/>
                    <a:pt x="33" y="34"/>
                    <a:pt x="16" y="50"/>
                  </a:cubicBezTo>
                  <a:cubicBezTo>
                    <a:pt x="0" y="67"/>
                    <a:pt x="0" y="83"/>
                    <a:pt x="16" y="100"/>
                  </a:cubicBezTo>
                  <a:cubicBezTo>
                    <a:pt x="16" y="116"/>
                    <a:pt x="16" y="150"/>
                    <a:pt x="33" y="167"/>
                  </a:cubicBezTo>
                  <a:lnTo>
                    <a:pt x="49" y="167"/>
                  </a:lnTo>
                  <a:lnTo>
                    <a:pt x="67" y="183"/>
                  </a:lnTo>
                  <a:cubicBezTo>
                    <a:pt x="83" y="183"/>
                    <a:pt x="100" y="167"/>
                    <a:pt x="116" y="167"/>
                  </a:cubicBezTo>
                  <a:cubicBezTo>
                    <a:pt x="116" y="183"/>
                    <a:pt x="100" y="183"/>
                    <a:pt x="100" y="200"/>
                  </a:cubicBezTo>
                  <a:cubicBezTo>
                    <a:pt x="100" y="216"/>
                    <a:pt x="116" y="250"/>
                    <a:pt x="133" y="267"/>
                  </a:cubicBezTo>
                  <a:cubicBezTo>
                    <a:pt x="149" y="267"/>
                    <a:pt x="167" y="283"/>
                    <a:pt x="183" y="283"/>
                  </a:cubicBezTo>
                  <a:cubicBezTo>
                    <a:pt x="216" y="283"/>
                    <a:pt x="233" y="267"/>
                    <a:pt x="233" y="234"/>
                  </a:cubicBezTo>
                  <a:lnTo>
                    <a:pt x="249" y="216"/>
                  </a:lnTo>
                  <a:cubicBezTo>
                    <a:pt x="249" y="200"/>
                    <a:pt x="233" y="183"/>
                    <a:pt x="216" y="167"/>
                  </a:cubicBezTo>
                  <a:lnTo>
                    <a:pt x="200" y="150"/>
                  </a:lnTo>
                  <a:lnTo>
                    <a:pt x="149" y="150"/>
                  </a:lnTo>
                  <a:lnTo>
                    <a:pt x="167" y="134"/>
                  </a:lnTo>
                  <a:lnTo>
                    <a:pt x="167" y="116"/>
                  </a:lnTo>
                  <a:lnTo>
                    <a:pt x="167" y="100"/>
                  </a:lnTo>
                  <a:lnTo>
                    <a:pt x="167" y="83"/>
                  </a:lnTo>
                  <a:lnTo>
                    <a:pt x="183" y="50"/>
                  </a:lnTo>
                  <a:cubicBezTo>
                    <a:pt x="183" y="50"/>
                    <a:pt x="167" y="34"/>
                    <a:pt x="167" y="16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706;p76">
              <a:extLst>
                <a:ext uri="{FF2B5EF4-FFF2-40B4-BE49-F238E27FC236}">
                  <a16:creationId xmlns:a16="http://schemas.microsoft.com/office/drawing/2014/main" id="{E110354A-531F-D6B8-E608-82202D598991}"/>
                </a:ext>
              </a:extLst>
            </p:cNvPr>
            <p:cNvSpPr/>
            <p:nvPr/>
          </p:nvSpPr>
          <p:spPr>
            <a:xfrm>
              <a:off x="6271000" y="3634450"/>
              <a:ext cx="2125" cy="2075"/>
            </a:xfrm>
            <a:custGeom>
              <a:avLst/>
              <a:gdLst/>
              <a:ahLst/>
              <a:cxnLst/>
              <a:rect l="l" t="t" r="r" b="b"/>
              <a:pathLst>
                <a:path w="85" h="83" extrusionOk="0">
                  <a:moveTo>
                    <a:pt x="51" y="0"/>
                  </a:moveTo>
                  <a:lnTo>
                    <a:pt x="18" y="16"/>
                  </a:lnTo>
                  <a:lnTo>
                    <a:pt x="18" y="34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18" y="83"/>
                  </a:lnTo>
                  <a:lnTo>
                    <a:pt x="51" y="67"/>
                  </a:lnTo>
                  <a:cubicBezTo>
                    <a:pt x="67" y="67"/>
                    <a:pt x="67" y="67"/>
                    <a:pt x="84" y="50"/>
                  </a:cubicBezTo>
                  <a:lnTo>
                    <a:pt x="84" y="34"/>
                  </a:lnTo>
                  <a:lnTo>
                    <a:pt x="67" y="34"/>
                  </a:lnTo>
                  <a:cubicBezTo>
                    <a:pt x="67" y="16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707;p76">
              <a:extLst>
                <a:ext uri="{FF2B5EF4-FFF2-40B4-BE49-F238E27FC236}">
                  <a16:creationId xmlns:a16="http://schemas.microsoft.com/office/drawing/2014/main" id="{C169E1F0-5729-7BED-B9C5-927E82844FE0}"/>
                </a:ext>
              </a:extLst>
            </p:cNvPr>
            <p:cNvSpPr/>
            <p:nvPr/>
          </p:nvSpPr>
          <p:spPr>
            <a:xfrm>
              <a:off x="6235575" y="362567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50" y="0"/>
                  </a:moveTo>
                  <a:lnTo>
                    <a:pt x="17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" y="118"/>
                  </a:lnTo>
                  <a:lnTo>
                    <a:pt x="17" y="118"/>
                  </a:lnTo>
                  <a:lnTo>
                    <a:pt x="50" y="134"/>
                  </a:lnTo>
                  <a:lnTo>
                    <a:pt x="67" y="134"/>
                  </a:lnTo>
                  <a:lnTo>
                    <a:pt x="83" y="118"/>
                  </a:lnTo>
                  <a:lnTo>
                    <a:pt x="117" y="101"/>
                  </a:lnTo>
                  <a:lnTo>
                    <a:pt x="117" y="67"/>
                  </a:lnTo>
                  <a:lnTo>
                    <a:pt x="117" y="51"/>
                  </a:lnTo>
                  <a:lnTo>
                    <a:pt x="101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708;p76">
              <a:extLst>
                <a:ext uri="{FF2B5EF4-FFF2-40B4-BE49-F238E27FC236}">
                  <a16:creationId xmlns:a16="http://schemas.microsoft.com/office/drawing/2014/main" id="{A547048C-FA77-94EB-49DC-D6D67DEF9862}"/>
                </a:ext>
              </a:extLst>
            </p:cNvPr>
            <p:cNvSpPr/>
            <p:nvPr/>
          </p:nvSpPr>
          <p:spPr>
            <a:xfrm>
              <a:off x="6189725" y="3671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1"/>
                  </a:moveTo>
                  <a:cubicBezTo>
                    <a:pt x="50" y="18"/>
                    <a:pt x="17" y="34"/>
                    <a:pt x="17" y="67"/>
                  </a:cubicBezTo>
                  <a:cubicBezTo>
                    <a:pt x="1" y="101"/>
                    <a:pt x="17" y="151"/>
                    <a:pt x="34" y="167"/>
                  </a:cubicBezTo>
                  <a:cubicBezTo>
                    <a:pt x="67" y="201"/>
                    <a:pt x="101" y="201"/>
                    <a:pt x="117" y="201"/>
                  </a:cubicBezTo>
                  <a:cubicBezTo>
                    <a:pt x="150" y="201"/>
                    <a:pt x="183" y="185"/>
                    <a:pt x="201" y="151"/>
                  </a:cubicBezTo>
                  <a:lnTo>
                    <a:pt x="201" y="118"/>
                  </a:lnTo>
                  <a:lnTo>
                    <a:pt x="201" y="85"/>
                  </a:lnTo>
                  <a:cubicBezTo>
                    <a:pt x="201" y="67"/>
                    <a:pt x="201" y="51"/>
                    <a:pt x="167" y="1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709;p76">
              <a:extLst>
                <a:ext uri="{FF2B5EF4-FFF2-40B4-BE49-F238E27FC236}">
                  <a16:creationId xmlns:a16="http://schemas.microsoft.com/office/drawing/2014/main" id="{4DB326DC-EE77-DD10-F325-8454BBDDB08A}"/>
                </a:ext>
              </a:extLst>
            </p:cNvPr>
            <p:cNvSpPr/>
            <p:nvPr/>
          </p:nvSpPr>
          <p:spPr>
            <a:xfrm>
              <a:off x="6217250" y="36461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33" y="0"/>
                  </a:moveTo>
                  <a:lnTo>
                    <a:pt x="67" y="16"/>
                  </a:lnTo>
                  <a:cubicBezTo>
                    <a:pt x="0" y="67"/>
                    <a:pt x="16" y="134"/>
                    <a:pt x="16" y="150"/>
                  </a:cubicBezTo>
                  <a:lnTo>
                    <a:pt x="83" y="200"/>
                  </a:lnTo>
                  <a:lnTo>
                    <a:pt x="100" y="200"/>
                  </a:lnTo>
                  <a:cubicBezTo>
                    <a:pt x="149" y="200"/>
                    <a:pt x="200" y="183"/>
                    <a:pt x="216" y="150"/>
                  </a:cubicBezTo>
                  <a:lnTo>
                    <a:pt x="216" y="100"/>
                  </a:lnTo>
                  <a:lnTo>
                    <a:pt x="216" y="67"/>
                  </a:lnTo>
                  <a:lnTo>
                    <a:pt x="167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710;p76">
              <a:extLst>
                <a:ext uri="{FF2B5EF4-FFF2-40B4-BE49-F238E27FC236}">
                  <a16:creationId xmlns:a16="http://schemas.microsoft.com/office/drawing/2014/main" id="{ABD20283-6E17-9E63-E211-31232D83D956}"/>
                </a:ext>
              </a:extLst>
            </p:cNvPr>
            <p:cNvSpPr/>
            <p:nvPr/>
          </p:nvSpPr>
          <p:spPr>
            <a:xfrm>
              <a:off x="6149275" y="36753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0" y="50"/>
                  </a:lnTo>
                  <a:lnTo>
                    <a:pt x="67" y="50"/>
                  </a:lnTo>
                  <a:lnTo>
                    <a:pt x="67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711;p76">
              <a:extLst>
                <a:ext uri="{FF2B5EF4-FFF2-40B4-BE49-F238E27FC236}">
                  <a16:creationId xmlns:a16="http://schemas.microsoft.com/office/drawing/2014/main" id="{D8DA9273-7243-C80B-0AF9-47EE45E46080}"/>
                </a:ext>
              </a:extLst>
            </p:cNvPr>
            <p:cNvSpPr/>
            <p:nvPr/>
          </p:nvSpPr>
          <p:spPr>
            <a:xfrm>
              <a:off x="6214300" y="3614825"/>
              <a:ext cx="5475" cy="5475"/>
            </a:xfrm>
            <a:custGeom>
              <a:avLst/>
              <a:gdLst/>
              <a:ahLst/>
              <a:cxnLst/>
              <a:rect l="l" t="t" r="r" b="b"/>
              <a:pathLst>
                <a:path w="219" h="219" extrusionOk="0">
                  <a:moveTo>
                    <a:pt x="85" y="1"/>
                  </a:moveTo>
                  <a:lnTo>
                    <a:pt x="51" y="18"/>
                  </a:lnTo>
                  <a:cubicBezTo>
                    <a:pt x="51" y="18"/>
                    <a:pt x="34" y="34"/>
                    <a:pt x="34" y="68"/>
                  </a:cubicBezTo>
                  <a:cubicBezTo>
                    <a:pt x="18" y="85"/>
                    <a:pt x="1" y="118"/>
                    <a:pt x="34" y="152"/>
                  </a:cubicBezTo>
                  <a:cubicBezTo>
                    <a:pt x="34" y="168"/>
                    <a:pt x="34" y="201"/>
                    <a:pt x="51" y="201"/>
                  </a:cubicBezTo>
                  <a:cubicBezTo>
                    <a:pt x="67" y="218"/>
                    <a:pt x="85" y="218"/>
                    <a:pt x="101" y="218"/>
                  </a:cubicBezTo>
                  <a:cubicBezTo>
                    <a:pt x="118" y="218"/>
                    <a:pt x="134" y="218"/>
                    <a:pt x="134" y="201"/>
                  </a:cubicBezTo>
                  <a:cubicBezTo>
                    <a:pt x="167" y="201"/>
                    <a:pt x="185" y="201"/>
                    <a:pt x="201" y="185"/>
                  </a:cubicBezTo>
                  <a:lnTo>
                    <a:pt x="218" y="152"/>
                  </a:lnTo>
                  <a:lnTo>
                    <a:pt x="218" y="134"/>
                  </a:lnTo>
                  <a:lnTo>
                    <a:pt x="201" y="101"/>
                  </a:lnTo>
                  <a:cubicBezTo>
                    <a:pt x="201" y="101"/>
                    <a:pt x="201" y="85"/>
                    <a:pt x="185" y="68"/>
                  </a:cubicBezTo>
                  <a:lnTo>
                    <a:pt x="134" y="68"/>
                  </a:lnTo>
                  <a:cubicBezTo>
                    <a:pt x="134" y="52"/>
                    <a:pt x="134" y="34"/>
                    <a:pt x="118" y="18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712;p76">
              <a:extLst>
                <a:ext uri="{FF2B5EF4-FFF2-40B4-BE49-F238E27FC236}">
                  <a16:creationId xmlns:a16="http://schemas.microsoft.com/office/drawing/2014/main" id="{51F3DBE7-6728-EA5D-16BD-C124328D246D}"/>
                </a:ext>
              </a:extLst>
            </p:cNvPr>
            <p:cNvSpPr/>
            <p:nvPr/>
          </p:nvSpPr>
          <p:spPr>
            <a:xfrm>
              <a:off x="6154275" y="3652350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18" y="1"/>
                  </a:moveTo>
                  <a:cubicBezTo>
                    <a:pt x="18" y="1"/>
                    <a:pt x="1" y="1"/>
                    <a:pt x="1" y="18"/>
                  </a:cubicBezTo>
                  <a:lnTo>
                    <a:pt x="1" y="34"/>
                  </a:lnTo>
                  <a:lnTo>
                    <a:pt x="34" y="34"/>
                  </a:lnTo>
                  <a:cubicBezTo>
                    <a:pt x="34" y="34"/>
                    <a:pt x="51" y="34"/>
                    <a:pt x="51" y="18"/>
                  </a:cubicBezTo>
                  <a:cubicBezTo>
                    <a:pt x="67" y="18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713;p76">
              <a:extLst>
                <a:ext uri="{FF2B5EF4-FFF2-40B4-BE49-F238E27FC236}">
                  <a16:creationId xmlns:a16="http://schemas.microsoft.com/office/drawing/2014/main" id="{30545D02-1C12-4CC0-2489-C35CD385FD90}"/>
                </a:ext>
              </a:extLst>
            </p:cNvPr>
            <p:cNvSpPr/>
            <p:nvPr/>
          </p:nvSpPr>
          <p:spPr>
            <a:xfrm>
              <a:off x="6191800" y="3609950"/>
              <a:ext cx="2950" cy="3250"/>
            </a:xfrm>
            <a:custGeom>
              <a:avLst/>
              <a:gdLst/>
              <a:ahLst/>
              <a:cxnLst/>
              <a:rect l="l" t="t" r="r" b="b"/>
              <a:pathLst>
                <a:path w="118" h="130" extrusionOk="0">
                  <a:moveTo>
                    <a:pt x="59" y="0"/>
                  </a:moveTo>
                  <a:cubicBezTo>
                    <a:pt x="42" y="0"/>
                    <a:pt x="26" y="4"/>
                    <a:pt x="18" y="13"/>
                  </a:cubicBezTo>
                  <a:lnTo>
                    <a:pt x="0" y="29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34" y="129"/>
                  </a:lnTo>
                  <a:lnTo>
                    <a:pt x="51" y="129"/>
                  </a:lnTo>
                  <a:lnTo>
                    <a:pt x="84" y="113"/>
                  </a:lnTo>
                  <a:lnTo>
                    <a:pt x="100" y="96"/>
                  </a:lnTo>
                  <a:lnTo>
                    <a:pt x="118" y="80"/>
                  </a:lnTo>
                  <a:lnTo>
                    <a:pt x="118" y="63"/>
                  </a:lnTo>
                  <a:lnTo>
                    <a:pt x="118" y="29"/>
                  </a:lnTo>
                  <a:lnTo>
                    <a:pt x="100" y="13"/>
                  </a:lnTo>
                  <a:cubicBezTo>
                    <a:pt x="92" y="4"/>
                    <a:pt x="76" y="0"/>
                    <a:pt x="5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714;p76">
              <a:extLst>
                <a:ext uri="{FF2B5EF4-FFF2-40B4-BE49-F238E27FC236}">
                  <a16:creationId xmlns:a16="http://schemas.microsoft.com/office/drawing/2014/main" id="{8D489E00-94AB-8CDD-D3EF-39BAC878D2E0}"/>
                </a:ext>
              </a:extLst>
            </p:cNvPr>
            <p:cNvSpPr/>
            <p:nvPr/>
          </p:nvSpPr>
          <p:spPr>
            <a:xfrm>
              <a:off x="6174725" y="3635175"/>
              <a:ext cx="2925" cy="3025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67" y="0"/>
                  </a:moveTo>
                  <a:cubicBezTo>
                    <a:pt x="50" y="0"/>
                    <a:pt x="33" y="5"/>
                    <a:pt x="16" y="5"/>
                  </a:cubicBezTo>
                  <a:lnTo>
                    <a:pt x="0" y="38"/>
                  </a:lnTo>
                  <a:lnTo>
                    <a:pt x="0" y="54"/>
                  </a:lnTo>
                  <a:lnTo>
                    <a:pt x="0" y="87"/>
                  </a:lnTo>
                  <a:lnTo>
                    <a:pt x="0" y="105"/>
                  </a:lnTo>
                  <a:cubicBezTo>
                    <a:pt x="34" y="121"/>
                    <a:pt x="50" y="121"/>
                    <a:pt x="67" y="121"/>
                  </a:cubicBezTo>
                  <a:cubicBezTo>
                    <a:pt x="83" y="121"/>
                    <a:pt x="100" y="121"/>
                    <a:pt x="116" y="87"/>
                  </a:cubicBezTo>
                  <a:lnTo>
                    <a:pt x="116" y="71"/>
                  </a:lnTo>
                  <a:lnTo>
                    <a:pt x="116" y="38"/>
                  </a:lnTo>
                  <a:lnTo>
                    <a:pt x="116" y="21"/>
                  </a:lnTo>
                  <a:cubicBezTo>
                    <a:pt x="100" y="4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715;p76">
              <a:extLst>
                <a:ext uri="{FF2B5EF4-FFF2-40B4-BE49-F238E27FC236}">
                  <a16:creationId xmlns:a16="http://schemas.microsoft.com/office/drawing/2014/main" id="{09196E74-0241-9E89-8AFA-9901696C4814}"/>
                </a:ext>
              </a:extLst>
            </p:cNvPr>
            <p:cNvSpPr/>
            <p:nvPr/>
          </p:nvSpPr>
          <p:spPr>
            <a:xfrm>
              <a:off x="6168875" y="3636950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50" y="0"/>
                  </a:moveTo>
                  <a:cubicBezTo>
                    <a:pt x="34" y="0"/>
                    <a:pt x="34" y="0"/>
                    <a:pt x="17" y="16"/>
                  </a:cubicBezTo>
                  <a:lnTo>
                    <a:pt x="1" y="34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17" y="116"/>
                  </a:lnTo>
                  <a:lnTo>
                    <a:pt x="34" y="134"/>
                  </a:lnTo>
                  <a:lnTo>
                    <a:pt x="50" y="134"/>
                  </a:lnTo>
                  <a:cubicBezTo>
                    <a:pt x="68" y="134"/>
                    <a:pt x="84" y="116"/>
                    <a:pt x="101" y="100"/>
                  </a:cubicBezTo>
                  <a:cubicBezTo>
                    <a:pt x="117" y="83"/>
                    <a:pt x="117" y="34"/>
                    <a:pt x="101" y="3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716;p76">
              <a:extLst>
                <a:ext uri="{FF2B5EF4-FFF2-40B4-BE49-F238E27FC236}">
                  <a16:creationId xmlns:a16="http://schemas.microsoft.com/office/drawing/2014/main" id="{4D875953-D2F6-C1CD-3DD7-885BCA0218DA}"/>
                </a:ext>
              </a:extLst>
            </p:cNvPr>
            <p:cNvSpPr/>
            <p:nvPr/>
          </p:nvSpPr>
          <p:spPr>
            <a:xfrm>
              <a:off x="6176775" y="36165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68" y="1"/>
                  </a:moveTo>
                  <a:lnTo>
                    <a:pt x="52" y="18"/>
                  </a:lnTo>
                  <a:cubicBezTo>
                    <a:pt x="34" y="18"/>
                    <a:pt x="18" y="34"/>
                    <a:pt x="18" y="67"/>
                  </a:cubicBezTo>
                  <a:cubicBezTo>
                    <a:pt x="1" y="85"/>
                    <a:pt x="18" y="101"/>
                    <a:pt x="34" y="118"/>
                  </a:cubicBezTo>
                  <a:lnTo>
                    <a:pt x="68" y="134"/>
                  </a:lnTo>
                  <a:lnTo>
                    <a:pt x="85" y="134"/>
                  </a:lnTo>
                  <a:lnTo>
                    <a:pt x="118" y="101"/>
                  </a:lnTo>
                  <a:cubicBezTo>
                    <a:pt x="152" y="85"/>
                    <a:pt x="152" y="51"/>
                    <a:pt x="134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717;p76">
              <a:extLst>
                <a:ext uri="{FF2B5EF4-FFF2-40B4-BE49-F238E27FC236}">
                  <a16:creationId xmlns:a16="http://schemas.microsoft.com/office/drawing/2014/main" id="{6FD448CF-05AD-D999-FF56-3215D4E4FCE6}"/>
                </a:ext>
              </a:extLst>
            </p:cNvPr>
            <p:cNvSpPr/>
            <p:nvPr/>
          </p:nvSpPr>
          <p:spPr>
            <a:xfrm>
              <a:off x="6176375" y="3646325"/>
              <a:ext cx="5875" cy="6050"/>
            </a:xfrm>
            <a:custGeom>
              <a:avLst/>
              <a:gdLst/>
              <a:ahLst/>
              <a:cxnLst/>
              <a:rect l="l" t="t" r="r" b="b"/>
              <a:pathLst>
                <a:path w="235" h="242" extrusionOk="0">
                  <a:moveTo>
                    <a:pt x="94" y="1"/>
                  </a:moveTo>
                  <a:cubicBezTo>
                    <a:pt x="72" y="1"/>
                    <a:pt x="51" y="9"/>
                    <a:pt x="34" y="26"/>
                  </a:cubicBezTo>
                  <a:lnTo>
                    <a:pt x="17" y="59"/>
                  </a:lnTo>
                  <a:lnTo>
                    <a:pt x="17" y="75"/>
                  </a:lnTo>
                  <a:lnTo>
                    <a:pt x="1" y="108"/>
                  </a:lnTo>
                  <a:cubicBezTo>
                    <a:pt x="1" y="126"/>
                    <a:pt x="1" y="175"/>
                    <a:pt x="50" y="208"/>
                  </a:cubicBezTo>
                  <a:cubicBezTo>
                    <a:pt x="50" y="226"/>
                    <a:pt x="68" y="226"/>
                    <a:pt x="84" y="242"/>
                  </a:cubicBezTo>
                  <a:lnTo>
                    <a:pt x="134" y="242"/>
                  </a:lnTo>
                  <a:lnTo>
                    <a:pt x="168" y="226"/>
                  </a:lnTo>
                  <a:cubicBezTo>
                    <a:pt x="201" y="208"/>
                    <a:pt x="217" y="192"/>
                    <a:pt x="217" y="159"/>
                  </a:cubicBezTo>
                  <a:cubicBezTo>
                    <a:pt x="234" y="126"/>
                    <a:pt x="217" y="92"/>
                    <a:pt x="201" y="75"/>
                  </a:cubicBezTo>
                  <a:lnTo>
                    <a:pt x="168" y="26"/>
                  </a:lnTo>
                  <a:cubicBezTo>
                    <a:pt x="142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718;p76">
              <a:extLst>
                <a:ext uri="{FF2B5EF4-FFF2-40B4-BE49-F238E27FC236}">
                  <a16:creationId xmlns:a16="http://schemas.microsoft.com/office/drawing/2014/main" id="{250F97C1-B831-D33E-544D-10BCA2791A09}"/>
                </a:ext>
              </a:extLst>
            </p:cNvPr>
            <p:cNvSpPr/>
            <p:nvPr/>
          </p:nvSpPr>
          <p:spPr>
            <a:xfrm>
              <a:off x="6166375" y="36607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50" y="0"/>
                  </a:moveTo>
                  <a:lnTo>
                    <a:pt x="1" y="51"/>
                  </a:lnTo>
                  <a:lnTo>
                    <a:pt x="1" y="67"/>
                  </a:lnTo>
                  <a:lnTo>
                    <a:pt x="67" y="84"/>
                  </a:lnTo>
                  <a:lnTo>
                    <a:pt x="67" y="67"/>
                  </a:lnTo>
                  <a:lnTo>
                    <a:pt x="67" y="51"/>
                  </a:lnTo>
                  <a:cubicBezTo>
                    <a:pt x="67" y="33"/>
                    <a:pt x="67" y="17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719;p76">
              <a:extLst>
                <a:ext uri="{FF2B5EF4-FFF2-40B4-BE49-F238E27FC236}">
                  <a16:creationId xmlns:a16="http://schemas.microsoft.com/office/drawing/2014/main" id="{0B9C06C2-53DA-60BF-8673-F9A95F9A63E5}"/>
                </a:ext>
              </a:extLst>
            </p:cNvPr>
            <p:cNvSpPr/>
            <p:nvPr/>
          </p:nvSpPr>
          <p:spPr>
            <a:xfrm>
              <a:off x="6222250" y="372990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cubicBezTo>
                    <a:pt x="16" y="0"/>
                    <a:pt x="0" y="0"/>
                    <a:pt x="0" y="17"/>
                  </a:cubicBezTo>
                  <a:lnTo>
                    <a:pt x="0" y="33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720;p76">
              <a:extLst>
                <a:ext uri="{FF2B5EF4-FFF2-40B4-BE49-F238E27FC236}">
                  <a16:creationId xmlns:a16="http://schemas.microsoft.com/office/drawing/2014/main" id="{8F7035BF-7869-D732-9352-55F0C50D32F7}"/>
                </a:ext>
              </a:extLst>
            </p:cNvPr>
            <p:cNvSpPr/>
            <p:nvPr/>
          </p:nvSpPr>
          <p:spPr>
            <a:xfrm>
              <a:off x="6194300" y="3597325"/>
              <a:ext cx="3350" cy="3025"/>
            </a:xfrm>
            <a:custGeom>
              <a:avLst/>
              <a:gdLst/>
              <a:ahLst/>
              <a:cxnLst/>
              <a:rect l="l" t="t" r="r" b="b"/>
              <a:pathLst>
                <a:path w="134" h="121" extrusionOk="0">
                  <a:moveTo>
                    <a:pt x="67" y="1"/>
                  </a:moveTo>
                  <a:cubicBezTo>
                    <a:pt x="51" y="1"/>
                    <a:pt x="34" y="18"/>
                    <a:pt x="18" y="34"/>
                  </a:cubicBezTo>
                  <a:lnTo>
                    <a:pt x="0" y="51"/>
                  </a:lnTo>
                  <a:lnTo>
                    <a:pt x="0" y="67"/>
                  </a:lnTo>
                  <a:lnTo>
                    <a:pt x="18" y="101"/>
                  </a:lnTo>
                  <a:cubicBezTo>
                    <a:pt x="27" y="111"/>
                    <a:pt x="42" y="120"/>
                    <a:pt x="62" y="120"/>
                  </a:cubicBezTo>
                  <a:cubicBezTo>
                    <a:pt x="78" y="120"/>
                    <a:pt x="96" y="115"/>
                    <a:pt x="118" y="101"/>
                  </a:cubicBezTo>
                  <a:lnTo>
                    <a:pt x="134" y="85"/>
                  </a:lnTo>
                  <a:lnTo>
                    <a:pt x="134" y="51"/>
                  </a:lnTo>
                  <a:lnTo>
                    <a:pt x="118" y="18"/>
                  </a:lnTo>
                  <a:cubicBezTo>
                    <a:pt x="118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721;p76">
              <a:extLst>
                <a:ext uri="{FF2B5EF4-FFF2-40B4-BE49-F238E27FC236}">
                  <a16:creationId xmlns:a16="http://schemas.microsoft.com/office/drawing/2014/main" id="{7769C513-72DC-8303-CAC0-EB3A8D0380E9}"/>
                </a:ext>
              </a:extLst>
            </p:cNvPr>
            <p:cNvSpPr/>
            <p:nvPr/>
          </p:nvSpPr>
          <p:spPr>
            <a:xfrm>
              <a:off x="6165550" y="3654850"/>
              <a:ext cx="3750" cy="3550"/>
            </a:xfrm>
            <a:custGeom>
              <a:avLst/>
              <a:gdLst/>
              <a:ahLst/>
              <a:cxnLst/>
              <a:rect l="l" t="t" r="r" b="b"/>
              <a:pathLst>
                <a:path w="150" h="142" extrusionOk="0">
                  <a:moveTo>
                    <a:pt x="67" y="1"/>
                  </a:moveTo>
                  <a:lnTo>
                    <a:pt x="50" y="18"/>
                  </a:lnTo>
                  <a:cubicBezTo>
                    <a:pt x="16" y="34"/>
                    <a:pt x="16" y="51"/>
                    <a:pt x="16" y="67"/>
                  </a:cubicBezTo>
                  <a:cubicBezTo>
                    <a:pt x="0" y="85"/>
                    <a:pt x="16" y="101"/>
                    <a:pt x="34" y="118"/>
                  </a:cubicBezTo>
                  <a:cubicBezTo>
                    <a:pt x="45" y="129"/>
                    <a:pt x="57" y="141"/>
                    <a:pt x="69" y="141"/>
                  </a:cubicBezTo>
                  <a:cubicBezTo>
                    <a:pt x="74" y="141"/>
                    <a:pt x="78" y="139"/>
                    <a:pt x="83" y="134"/>
                  </a:cubicBezTo>
                  <a:cubicBezTo>
                    <a:pt x="100" y="134"/>
                    <a:pt x="134" y="118"/>
                    <a:pt x="134" y="101"/>
                  </a:cubicBezTo>
                  <a:lnTo>
                    <a:pt x="150" y="85"/>
                  </a:lnTo>
                  <a:lnTo>
                    <a:pt x="150" y="51"/>
                  </a:lnTo>
                  <a:lnTo>
                    <a:pt x="134" y="34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722;p76">
              <a:extLst>
                <a:ext uri="{FF2B5EF4-FFF2-40B4-BE49-F238E27FC236}">
                  <a16:creationId xmlns:a16="http://schemas.microsoft.com/office/drawing/2014/main" id="{F52315FB-C4A5-DB38-F949-E0DC7EED1B9E}"/>
                </a:ext>
              </a:extLst>
            </p:cNvPr>
            <p:cNvSpPr/>
            <p:nvPr/>
          </p:nvSpPr>
          <p:spPr>
            <a:xfrm>
              <a:off x="6172225" y="35735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1"/>
                  </a:moveTo>
                  <a:cubicBezTo>
                    <a:pt x="0" y="17"/>
                    <a:pt x="0" y="17"/>
                    <a:pt x="0" y="34"/>
                  </a:cubicBezTo>
                  <a:lnTo>
                    <a:pt x="0" y="50"/>
                  </a:lnTo>
                  <a:cubicBezTo>
                    <a:pt x="16" y="67"/>
                    <a:pt x="34" y="67"/>
                    <a:pt x="34" y="67"/>
                  </a:cubicBezTo>
                  <a:lnTo>
                    <a:pt x="50" y="67"/>
                  </a:lnTo>
                  <a:cubicBezTo>
                    <a:pt x="50" y="50"/>
                    <a:pt x="67" y="50"/>
                    <a:pt x="67" y="34"/>
                  </a:cubicBezTo>
                  <a:cubicBezTo>
                    <a:pt x="67" y="17"/>
                    <a:pt x="34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723;p76">
              <a:extLst>
                <a:ext uri="{FF2B5EF4-FFF2-40B4-BE49-F238E27FC236}">
                  <a16:creationId xmlns:a16="http://schemas.microsoft.com/office/drawing/2014/main" id="{CDDF452A-322C-E298-B5F0-B4DA4D4B95C8}"/>
                </a:ext>
              </a:extLst>
            </p:cNvPr>
            <p:cNvSpPr/>
            <p:nvPr/>
          </p:nvSpPr>
          <p:spPr>
            <a:xfrm>
              <a:off x="6113425" y="36186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1"/>
                  </a:moveTo>
                  <a:lnTo>
                    <a:pt x="0" y="34"/>
                  </a:lnTo>
                  <a:lnTo>
                    <a:pt x="0" y="50"/>
                  </a:lnTo>
                  <a:cubicBezTo>
                    <a:pt x="18" y="67"/>
                    <a:pt x="34" y="67"/>
                    <a:pt x="51" y="67"/>
                  </a:cubicBezTo>
                  <a:cubicBezTo>
                    <a:pt x="51" y="67"/>
                    <a:pt x="67" y="67"/>
                    <a:pt x="67" y="50"/>
                  </a:cubicBezTo>
                  <a:lnTo>
                    <a:pt x="67" y="34"/>
                  </a:lnTo>
                  <a:cubicBezTo>
                    <a:pt x="5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724;p76">
              <a:extLst>
                <a:ext uri="{FF2B5EF4-FFF2-40B4-BE49-F238E27FC236}">
                  <a16:creationId xmlns:a16="http://schemas.microsoft.com/office/drawing/2014/main" id="{9D4A535F-C62C-381D-4293-ABE4FA52EA0F}"/>
                </a:ext>
              </a:extLst>
            </p:cNvPr>
            <p:cNvSpPr/>
            <p:nvPr/>
          </p:nvSpPr>
          <p:spPr>
            <a:xfrm>
              <a:off x="6171375" y="3646125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50" y="0"/>
                  </a:moveTo>
                  <a:lnTo>
                    <a:pt x="34" y="16"/>
                  </a:lnTo>
                  <a:cubicBezTo>
                    <a:pt x="17" y="34"/>
                    <a:pt x="1" y="50"/>
                    <a:pt x="1" y="67"/>
                  </a:cubicBezTo>
                  <a:cubicBezTo>
                    <a:pt x="1" y="83"/>
                    <a:pt x="17" y="100"/>
                    <a:pt x="17" y="116"/>
                  </a:cubicBezTo>
                  <a:cubicBezTo>
                    <a:pt x="34" y="133"/>
                    <a:pt x="55" y="141"/>
                    <a:pt x="76" y="141"/>
                  </a:cubicBezTo>
                  <a:cubicBezTo>
                    <a:pt x="97" y="141"/>
                    <a:pt x="118" y="133"/>
                    <a:pt x="134" y="116"/>
                  </a:cubicBezTo>
                  <a:lnTo>
                    <a:pt x="134" y="83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01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725;p76">
              <a:extLst>
                <a:ext uri="{FF2B5EF4-FFF2-40B4-BE49-F238E27FC236}">
                  <a16:creationId xmlns:a16="http://schemas.microsoft.com/office/drawing/2014/main" id="{0A917C6C-CCF9-87CA-1C47-EC220B2997B3}"/>
                </a:ext>
              </a:extLst>
            </p:cNvPr>
            <p:cNvSpPr/>
            <p:nvPr/>
          </p:nvSpPr>
          <p:spPr>
            <a:xfrm>
              <a:off x="6180550" y="3608625"/>
              <a:ext cx="3775" cy="3325"/>
            </a:xfrm>
            <a:custGeom>
              <a:avLst/>
              <a:gdLst/>
              <a:ahLst/>
              <a:cxnLst/>
              <a:rect l="l" t="t" r="r" b="b"/>
              <a:pathLst>
                <a:path w="151" h="133" extrusionOk="0">
                  <a:moveTo>
                    <a:pt x="58" y="1"/>
                  </a:moveTo>
                  <a:cubicBezTo>
                    <a:pt x="39" y="1"/>
                    <a:pt x="24" y="8"/>
                    <a:pt x="17" y="15"/>
                  </a:cubicBezTo>
                  <a:lnTo>
                    <a:pt x="34" y="33"/>
                  </a:lnTo>
                  <a:lnTo>
                    <a:pt x="34" y="49"/>
                  </a:lnTo>
                  <a:lnTo>
                    <a:pt x="1" y="49"/>
                  </a:lnTo>
                  <a:cubicBezTo>
                    <a:pt x="1" y="82"/>
                    <a:pt x="1" y="100"/>
                    <a:pt x="17" y="116"/>
                  </a:cubicBezTo>
                  <a:cubicBezTo>
                    <a:pt x="34" y="133"/>
                    <a:pt x="67" y="133"/>
                    <a:pt x="101" y="133"/>
                  </a:cubicBezTo>
                  <a:lnTo>
                    <a:pt x="134" y="116"/>
                  </a:lnTo>
                  <a:lnTo>
                    <a:pt x="150" y="82"/>
                  </a:lnTo>
                  <a:lnTo>
                    <a:pt x="150" y="49"/>
                  </a:lnTo>
                  <a:cubicBezTo>
                    <a:pt x="113" y="12"/>
                    <a:pt x="82" y="1"/>
                    <a:pt x="5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726;p76">
              <a:extLst>
                <a:ext uri="{FF2B5EF4-FFF2-40B4-BE49-F238E27FC236}">
                  <a16:creationId xmlns:a16="http://schemas.microsoft.com/office/drawing/2014/main" id="{8A74F0C0-F402-BD22-A190-F10070226253}"/>
                </a:ext>
              </a:extLst>
            </p:cNvPr>
            <p:cNvSpPr/>
            <p:nvPr/>
          </p:nvSpPr>
          <p:spPr>
            <a:xfrm>
              <a:off x="6172625" y="361442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84" y="1"/>
                  </a:moveTo>
                  <a:lnTo>
                    <a:pt x="67" y="34"/>
                  </a:lnTo>
                  <a:lnTo>
                    <a:pt x="34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51" y="134"/>
                  </a:lnTo>
                  <a:lnTo>
                    <a:pt x="100" y="134"/>
                  </a:lnTo>
                  <a:cubicBezTo>
                    <a:pt x="118" y="117"/>
                    <a:pt x="151" y="84"/>
                    <a:pt x="118" y="34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727;p76">
              <a:extLst>
                <a:ext uri="{FF2B5EF4-FFF2-40B4-BE49-F238E27FC236}">
                  <a16:creationId xmlns:a16="http://schemas.microsoft.com/office/drawing/2014/main" id="{C5053A20-4D44-D370-EF24-B9123AAFC5E4}"/>
                </a:ext>
              </a:extLst>
            </p:cNvPr>
            <p:cNvSpPr/>
            <p:nvPr/>
          </p:nvSpPr>
          <p:spPr>
            <a:xfrm>
              <a:off x="6203900" y="3621500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1"/>
                  </a:moveTo>
                  <a:lnTo>
                    <a:pt x="34" y="34"/>
                  </a:lnTo>
                  <a:cubicBezTo>
                    <a:pt x="0" y="67"/>
                    <a:pt x="0" y="101"/>
                    <a:pt x="0" y="134"/>
                  </a:cubicBezTo>
                  <a:lnTo>
                    <a:pt x="34" y="201"/>
                  </a:lnTo>
                  <a:lnTo>
                    <a:pt x="50" y="218"/>
                  </a:lnTo>
                  <a:lnTo>
                    <a:pt x="101" y="218"/>
                  </a:lnTo>
                  <a:cubicBezTo>
                    <a:pt x="183" y="218"/>
                    <a:pt x="201" y="151"/>
                    <a:pt x="217" y="134"/>
                  </a:cubicBezTo>
                  <a:lnTo>
                    <a:pt x="217" y="101"/>
                  </a:lnTo>
                  <a:lnTo>
                    <a:pt x="201" y="85"/>
                  </a:lnTo>
                  <a:lnTo>
                    <a:pt x="183" y="51"/>
                  </a:lnTo>
                  <a:lnTo>
                    <a:pt x="167" y="34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728;p76">
              <a:extLst>
                <a:ext uri="{FF2B5EF4-FFF2-40B4-BE49-F238E27FC236}">
                  <a16:creationId xmlns:a16="http://schemas.microsoft.com/office/drawing/2014/main" id="{75B92DF4-8CDA-E36F-957F-E10AF24231B4}"/>
                </a:ext>
              </a:extLst>
            </p:cNvPr>
            <p:cNvSpPr/>
            <p:nvPr/>
          </p:nvSpPr>
          <p:spPr>
            <a:xfrm>
              <a:off x="6181800" y="3640025"/>
              <a:ext cx="5025" cy="5275"/>
            </a:xfrm>
            <a:custGeom>
              <a:avLst/>
              <a:gdLst/>
              <a:ahLst/>
              <a:cxnLst/>
              <a:rect l="l" t="t" r="r" b="b"/>
              <a:pathLst>
                <a:path w="201" h="211" extrusionOk="0">
                  <a:moveTo>
                    <a:pt x="108" y="0"/>
                  </a:moveTo>
                  <a:cubicBezTo>
                    <a:pt x="98" y="0"/>
                    <a:pt x="90" y="4"/>
                    <a:pt x="84" y="11"/>
                  </a:cubicBezTo>
                  <a:cubicBezTo>
                    <a:pt x="17" y="11"/>
                    <a:pt x="0" y="60"/>
                    <a:pt x="0" y="77"/>
                  </a:cubicBezTo>
                  <a:lnTo>
                    <a:pt x="0" y="111"/>
                  </a:lnTo>
                  <a:lnTo>
                    <a:pt x="0" y="127"/>
                  </a:lnTo>
                  <a:lnTo>
                    <a:pt x="17" y="177"/>
                  </a:lnTo>
                  <a:cubicBezTo>
                    <a:pt x="51" y="193"/>
                    <a:pt x="67" y="211"/>
                    <a:pt x="100" y="211"/>
                  </a:cubicBezTo>
                  <a:cubicBezTo>
                    <a:pt x="133" y="211"/>
                    <a:pt x="167" y="193"/>
                    <a:pt x="184" y="160"/>
                  </a:cubicBezTo>
                  <a:lnTo>
                    <a:pt x="200" y="111"/>
                  </a:lnTo>
                  <a:lnTo>
                    <a:pt x="200" y="93"/>
                  </a:lnTo>
                  <a:lnTo>
                    <a:pt x="167" y="44"/>
                  </a:lnTo>
                  <a:cubicBezTo>
                    <a:pt x="146" y="12"/>
                    <a:pt x="125" y="0"/>
                    <a:pt x="10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729;p76">
              <a:extLst>
                <a:ext uri="{FF2B5EF4-FFF2-40B4-BE49-F238E27FC236}">
                  <a16:creationId xmlns:a16="http://schemas.microsoft.com/office/drawing/2014/main" id="{2242C313-DBE5-BA26-3EC3-48FE728E2A02}"/>
                </a:ext>
              </a:extLst>
            </p:cNvPr>
            <p:cNvSpPr/>
            <p:nvPr/>
          </p:nvSpPr>
          <p:spPr>
            <a:xfrm>
              <a:off x="6207625" y="3602325"/>
              <a:ext cx="2975" cy="2975"/>
            </a:xfrm>
            <a:custGeom>
              <a:avLst/>
              <a:gdLst/>
              <a:ahLst/>
              <a:cxnLst/>
              <a:rect l="l" t="t" r="r" b="b"/>
              <a:pathLst>
                <a:path w="119" h="119" extrusionOk="0">
                  <a:moveTo>
                    <a:pt x="52" y="1"/>
                  </a:moveTo>
                  <a:cubicBezTo>
                    <a:pt x="34" y="1"/>
                    <a:pt x="34" y="1"/>
                    <a:pt x="18" y="18"/>
                  </a:cubicBezTo>
                  <a:lnTo>
                    <a:pt x="1" y="34"/>
                  </a:lnTo>
                  <a:lnTo>
                    <a:pt x="1" y="67"/>
                  </a:lnTo>
                  <a:cubicBezTo>
                    <a:pt x="1" y="67"/>
                    <a:pt x="1" y="85"/>
                    <a:pt x="18" y="101"/>
                  </a:cubicBezTo>
                  <a:lnTo>
                    <a:pt x="34" y="118"/>
                  </a:lnTo>
                  <a:lnTo>
                    <a:pt x="68" y="118"/>
                  </a:lnTo>
                  <a:cubicBezTo>
                    <a:pt x="68" y="118"/>
                    <a:pt x="85" y="118"/>
                    <a:pt x="101" y="101"/>
                  </a:cubicBezTo>
                  <a:lnTo>
                    <a:pt x="118" y="85"/>
                  </a:lnTo>
                  <a:lnTo>
                    <a:pt x="118" y="51"/>
                  </a:lnTo>
                  <a:cubicBezTo>
                    <a:pt x="118" y="51"/>
                    <a:pt x="118" y="34"/>
                    <a:pt x="101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730;p76">
              <a:extLst>
                <a:ext uri="{FF2B5EF4-FFF2-40B4-BE49-F238E27FC236}">
                  <a16:creationId xmlns:a16="http://schemas.microsoft.com/office/drawing/2014/main" id="{8ED9B4FD-C19F-1252-8639-07ED3F9EA9E9}"/>
                </a:ext>
              </a:extLst>
            </p:cNvPr>
            <p:cNvSpPr/>
            <p:nvPr/>
          </p:nvSpPr>
          <p:spPr>
            <a:xfrm>
              <a:off x="6220150" y="3608175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67" y="0"/>
                  </a:moveTo>
                  <a:cubicBezTo>
                    <a:pt x="51" y="0"/>
                    <a:pt x="33" y="17"/>
                    <a:pt x="17" y="33"/>
                  </a:cubicBezTo>
                  <a:lnTo>
                    <a:pt x="0" y="67"/>
                  </a:lnTo>
                  <a:lnTo>
                    <a:pt x="17" y="84"/>
                  </a:lnTo>
                  <a:cubicBezTo>
                    <a:pt x="0" y="100"/>
                    <a:pt x="17" y="134"/>
                    <a:pt x="33" y="134"/>
                  </a:cubicBezTo>
                  <a:lnTo>
                    <a:pt x="51" y="151"/>
                  </a:lnTo>
                  <a:lnTo>
                    <a:pt x="100" y="151"/>
                  </a:lnTo>
                  <a:cubicBezTo>
                    <a:pt x="118" y="134"/>
                    <a:pt x="134" y="118"/>
                    <a:pt x="118" y="84"/>
                  </a:cubicBezTo>
                  <a:lnTo>
                    <a:pt x="134" y="84"/>
                  </a:lnTo>
                  <a:lnTo>
                    <a:pt x="134" y="67"/>
                  </a:lnTo>
                  <a:lnTo>
                    <a:pt x="134" y="33"/>
                  </a:lnTo>
                  <a:lnTo>
                    <a:pt x="118" y="17"/>
                  </a:lnTo>
                  <a:cubicBezTo>
                    <a:pt x="100" y="0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731;p76">
              <a:extLst>
                <a:ext uri="{FF2B5EF4-FFF2-40B4-BE49-F238E27FC236}">
                  <a16:creationId xmlns:a16="http://schemas.microsoft.com/office/drawing/2014/main" id="{3206D1B8-7CBC-00E7-A793-D23B496CA6BF}"/>
                </a:ext>
              </a:extLst>
            </p:cNvPr>
            <p:cNvSpPr/>
            <p:nvPr/>
          </p:nvSpPr>
          <p:spPr>
            <a:xfrm>
              <a:off x="6230975" y="3617325"/>
              <a:ext cx="2975" cy="2975"/>
            </a:xfrm>
            <a:custGeom>
              <a:avLst/>
              <a:gdLst/>
              <a:ahLst/>
              <a:cxnLst/>
              <a:rect l="l" t="t" r="r" b="b"/>
              <a:pathLst>
                <a:path w="119" h="119" extrusionOk="0">
                  <a:moveTo>
                    <a:pt x="51" y="1"/>
                  </a:moveTo>
                  <a:cubicBezTo>
                    <a:pt x="18" y="1"/>
                    <a:pt x="18" y="18"/>
                    <a:pt x="1" y="34"/>
                  </a:cubicBezTo>
                  <a:lnTo>
                    <a:pt x="1" y="52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18" y="101"/>
                  </a:lnTo>
                  <a:lnTo>
                    <a:pt x="34" y="118"/>
                  </a:lnTo>
                  <a:lnTo>
                    <a:pt x="67" y="118"/>
                  </a:lnTo>
                  <a:cubicBezTo>
                    <a:pt x="101" y="118"/>
                    <a:pt x="101" y="101"/>
                    <a:pt x="118" y="85"/>
                  </a:cubicBezTo>
                  <a:cubicBezTo>
                    <a:pt x="118" y="68"/>
                    <a:pt x="118" y="52"/>
                    <a:pt x="101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732;p76">
              <a:extLst>
                <a:ext uri="{FF2B5EF4-FFF2-40B4-BE49-F238E27FC236}">
                  <a16:creationId xmlns:a16="http://schemas.microsoft.com/office/drawing/2014/main" id="{435BECFB-9B4E-E07C-CD28-315D47160D19}"/>
                </a:ext>
              </a:extLst>
            </p:cNvPr>
            <p:cNvSpPr/>
            <p:nvPr/>
          </p:nvSpPr>
          <p:spPr>
            <a:xfrm>
              <a:off x="6193050" y="365175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90" y="1"/>
                  </a:moveTo>
                  <a:cubicBezTo>
                    <a:pt x="65" y="1"/>
                    <a:pt x="50" y="9"/>
                    <a:pt x="50" y="9"/>
                  </a:cubicBezTo>
                  <a:lnTo>
                    <a:pt x="17" y="58"/>
                  </a:lnTo>
                  <a:lnTo>
                    <a:pt x="1" y="75"/>
                  </a:lnTo>
                  <a:lnTo>
                    <a:pt x="1" y="125"/>
                  </a:lnTo>
                  <a:cubicBezTo>
                    <a:pt x="17" y="125"/>
                    <a:pt x="17" y="158"/>
                    <a:pt x="34" y="175"/>
                  </a:cubicBezTo>
                  <a:cubicBezTo>
                    <a:pt x="59" y="192"/>
                    <a:pt x="84" y="200"/>
                    <a:pt x="107" y="200"/>
                  </a:cubicBezTo>
                  <a:cubicBezTo>
                    <a:pt x="130" y="200"/>
                    <a:pt x="151" y="192"/>
                    <a:pt x="168" y="175"/>
                  </a:cubicBezTo>
                  <a:lnTo>
                    <a:pt x="201" y="125"/>
                  </a:lnTo>
                  <a:cubicBezTo>
                    <a:pt x="217" y="91"/>
                    <a:pt x="201" y="58"/>
                    <a:pt x="184" y="42"/>
                  </a:cubicBezTo>
                  <a:lnTo>
                    <a:pt x="134" y="9"/>
                  </a:lnTo>
                  <a:cubicBezTo>
                    <a:pt x="117" y="3"/>
                    <a:pt x="102" y="1"/>
                    <a:pt x="9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733;p76">
              <a:extLst>
                <a:ext uri="{FF2B5EF4-FFF2-40B4-BE49-F238E27FC236}">
                  <a16:creationId xmlns:a16="http://schemas.microsoft.com/office/drawing/2014/main" id="{60B315D6-DC8B-DA84-2829-2CE5CD919E49}"/>
                </a:ext>
              </a:extLst>
            </p:cNvPr>
            <p:cNvSpPr/>
            <p:nvPr/>
          </p:nvSpPr>
          <p:spPr>
            <a:xfrm>
              <a:off x="6143025" y="358130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46" y="1"/>
                  </a:moveTo>
                  <a:cubicBezTo>
                    <a:pt x="43" y="1"/>
                    <a:pt x="40" y="3"/>
                    <a:pt x="34" y="8"/>
                  </a:cubicBezTo>
                  <a:cubicBezTo>
                    <a:pt x="17" y="8"/>
                    <a:pt x="17" y="8"/>
                    <a:pt x="1" y="25"/>
                  </a:cubicBezTo>
                  <a:lnTo>
                    <a:pt x="1" y="41"/>
                  </a:lnTo>
                  <a:lnTo>
                    <a:pt x="1" y="59"/>
                  </a:lnTo>
                  <a:cubicBezTo>
                    <a:pt x="17" y="59"/>
                    <a:pt x="34" y="59"/>
                    <a:pt x="50" y="41"/>
                  </a:cubicBezTo>
                  <a:lnTo>
                    <a:pt x="68" y="8"/>
                  </a:lnTo>
                  <a:cubicBezTo>
                    <a:pt x="56" y="8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734;p76">
              <a:extLst>
                <a:ext uri="{FF2B5EF4-FFF2-40B4-BE49-F238E27FC236}">
                  <a16:creationId xmlns:a16="http://schemas.microsoft.com/office/drawing/2014/main" id="{FDE028BD-A405-F7E2-7DB5-443608395DBD}"/>
                </a:ext>
              </a:extLst>
            </p:cNvPr>
            <p:cNvSpPr/>
            <p:nvPr/>
          </p:nvSpPr>
          <p:spPr>
            <a:xfrm>
              <a:off x="6199300" y="35865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0" y="33"/>
                    <a:pt x="18" y="51"/>
                    <a:pt x="18" y="51"/>
                  </a:cubicBezTo>
                  <a:lnTo>
                    <a:pt x="34" y="67"/>
                  </a:lnTo>
                  <a:cubicBezTo>
                    <a:pt x="51" y="67"/>
                    <a:pt x="67" y="51"/>
                    <a:pt x="67" y="51"/>
                  </a:cubicBezTo>
                  <a:cubicBezTo>
                    <a:pt x="67" y="33"/>
                    <a:pt x="67" y="17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735;p76">
              <a:extLst>
                <a:ext uri="{FF2B5EF4-FFF2-40B4-BE49-F238E27FC236}">
                  <a16:creationId xmlns:a16="http://schemas.microsoft.com/office/drawing/2014/main" id="{25D41674-15D7-AFBD-6170-9BABB76A805B}"/>
                </a:ext>
              </a:extLst>
            </p:cNvPr>
            <p:cNvSpPr/>
            <p:nvPr/>
          </p:nvSpPr>
          <p:spPr>
            <a:xfrm>
              <a:off x="6199300" y="361110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67" y="1"/>
                  </a:moveTo>
                  <a:cubicBezTo>
                    <a:pt x="51" y="17"/>
                    <a:pt x="34" y="17"/>
                    <a:pt x="34" y="34"/>
                  </a:cubicBezTo>
                  <a:cubicBezTo>
                    <a:pt x="0" y="50"/>
                    <a:pt x="0" y="101"/>
                    <a:pt x="34" y="134"/>
                  </a:cubicBezTo>
                  <a:lnTo>
                    <a:pt x="84" y="134"/>
                  </a:lnTo>
                  <a:cubicBezTo>
                    <a:pt x="84" y="134"/>
                    <a:pt x="100" y="117"/>
                    <a:pt x="118" y="117"/>
                  </a:cubicBezTo>
                  <a:lnTo>
                    <a:pt x="118" y="67"/>
                  </a:lnTo>
                  <a:lnTo>
                    <a:pt x="118" y="50"/>
                  </a:lnTo>
                  <a:lnTo>
                    <a:pt x="118" y="34"/>
                  </a:lnTo>
                  <a:cubicBezTo>
                    <a:pt x="100" y="17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736;p76">
              <a:extLst>
                <a:ext uri="{FF2B5EF4-FFF2-40B4-BE49-F238E27FC236}">
                  <a16:creationId xmlns:a16="http://schemas.microsoft.com/office/drawing/2014/main" id="{5BAC5023-4062-8D7A-E2A5-47082A3FB906}"/>
                </a:ext>
              </a:extLst>
            </p:cNvPr>
            <p:cNvSpPr/>
            <p:nvPr/>
          </p:nvSpPr>
          <p:spPr>
            <a:xfrm>
              <a:off x="6228900" y="3579825"/>
              <a:ext cx="1275" cy="850"/>
            </a:xfrm>
            <a:custGeom>
              <a:avLst/>
              <a:gdLst/>
              <a:ahLst/>
              <a:cxnLst/>
              <a:rect l="l" t="t" r="r" b="b"/>
              <a:pathLst>
                <a:path w="51" h="34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737;p76">
              <a:extLst>
                <a:ext uri="{FF2B5EF4-FFF2-40B4-BE49-F238E27FC236}">
                  <a16:creationId xmlns:a16="http://schemas.microsoft.com/office/drawing/2014/main" id="{E995235C-DB09-7128-0492-8C12A261B5A6}"/>
                </a:ext>
              </a:extLst>
            </p:cNvPr>
            <p:cNvSpPr/>
            <p:nvPr/>
          </p:nvSpPr>
          <p:spPr>
            <a:xfrm>
              <a:off x="6163050" y="36173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34" y="1"/>
                  </a:moveTo>
                  <a:cubicBezTo>
                    <a:pt x="16" y="1"/>
                    <a:pt x="0" y="18"/>
                    <a:pt x="0" y="18"/>
                  </a:cubicBezTo>
                  <a:lnTo>
                    <a:pt x="0" y="52"/>
                  </a:lnTo>
                  <a:lnTo>
                    <a:pt x="34" y="52"/>
                  </a:lnTo>
                  <a:cubicBezTo>
                    <a:pt x="34" y="52"/>
                    <a:pt x="50" y="52"/>
                    <a:pt x="50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738;p76">
              <a:extLst>
                <a:ext uri="{FF2B5EF4-FFF2-40B4-BE49-F238E27FC236}">
                  <a16:creationId xmlns:a16="http://schemas.microsoft.com/office/drawing/2014/main" id="{F593C6FF-76E8-96AC-CA3A-97D8F774610B}"/>
                </a:ext>
              </a:extLst>
            </p:cNvPr>
            <p:cNvSpPr/>
            <p:nvPr/>
          </p:nvSpPr>
          <p:spPr>
            <a:xfrm>
              <a:off x="6184725" y="3625275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67" y="0"/>
                  </a:moveTo>
                  <a:lnTo>
                    <a:pt x="34" y="34"/>
                  </a:lnTo>
                  <a:cubicBezTo>
                    <a:pt x="16" y="50"/>
                    <a:pt x="0" y="83"/>
                    <a:pt x="0" y="100"/>
                  </a:cubicBezTo>
                  <a:lnTo>
                    <a:pt x="16" y="117"/>
                  </a:lnTo>
                  <a:lnTo>
                    <a:pt x="34" y="134"/>
                  </a:lnTo>
                  <a:cubicBezTo>
                    <a:pt x="43" y="153"/>
                    <a:pt x="58" y="161"/>
                    <a:pt x="79" y="161"/>
                  </a:cubicBezTo>
                  <a:cubicBezTo>
                    <a:pt x="94" y="161"/>
                    <a:pt x="113" y="157"/>
                    <a:pt x="134" y="150"/>
                  </a:cubicBezTo>
                  <a:lnTo>
                    <a:pt x="116" y="134"/>
                  </a:lnTo>
                  <a:lnTo>
                    <a:pt x="134" y="134"/>
                  </a:lnTo>
                  <a:lnTo>
                    <a:pt x="167" y="117"/>
                  </a:lnTo>
                  <a:lnTo>
                    <a:pt x="167" y="83"/>
                  </a:lnTo>
                  <a:cubicBezTo>
                    <a:pt x="167" y="67"/>
                    <a:pt x="167" y="34"/>
                    <a:pt x="134" y="16"/>
                  </a:cubicBezTo>
                  <a:cubicBezTo>
                    <a:pt x="134" y="16"/>
                    <a:pt x="134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739;p76">
              <a:extLst>
                <a:ext uri="{FF2B5EF4-FFF2-40B4-BE49-F238E27FC236}">
                  <a16:creationId xmlns:a16="http://schemas.microsoft.com/office/drawing/2014/main" id="{AE8C39FD-5659-32E6-B27D-C588EAD2E408}"/>
                </a:ext>
              </a:extLst>
            </p:cNvPr>
            <p:cNvSpPr/>
            <p:nvPr/>
          </p:nvSpPr>
          <p:spPr>
            <a:xfrm>
              <a:off x="6124700" y="363735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34" y="51"/>
                  </a:lnTo>
                  <a:cubicBezTo>
                    <a:pt x="34" y="51"/>
                    <a:pt x="34" y="34"/>
                    <a:pt x="50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740;p76">
              <a:extLst>
                <a:ext uri="{FF2B5EF4-FFF2-40B4-BE49-F238E27FC236}">
                  <a16:creationId xmlns:a16="http://schemas.microsoft.com/office/drawing/2014/main" id="{07D9F7E0-4A0D-98C8-69A6-EA1ED6F3E9C1}"/>
                </a:ext>
              </a:extLst>
            </p:cNvPr>
            <p:cNvSpPr/>
            <p:nvPr/>
          </p:nvSpPr>
          <p:spPr>
            <a:xfrm>
              <a:off x="6218075" y="3620500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68" y="1"/>
                  </a:moveTo>
                  <a:cubicBezTo>
                    <a:pt x="61" y="1"/>
                    <a:pt x="55" y="3"/>
                    <a:pt x="50" y="7"/>
                  </a:cubicBezTo>
                  <a:cubicBezTo>
                    <a:pt x="16" y="25"/>
                    <a:pt x="0" y="41"/>
                    <a:pt x="16" y="74"/>
                  </a:cubicBezTo>
                  <a:lnTo>
                    <a:pt x="34" y="107"/>
                  </a:lnTo>
                  <a:lnTo>
                    <a:pt x="50" y="107"/>
                  </a:lnTo>
                  <a:lnTo>
                    <a:pt x="67" y="125"/>
                  </a:lnTo>
                  <a:lnTo>
                    <a:pt x="100" y="125"/>
                  </a:lnTo>
                  <a:cubicBezTo>
                    <a:pt x="116" y="107"/>
                    <a:pt x="134" y="91"/>
                    <a:pt x="134" y="74"/>
                  </a:cubicBezTo>
                  <a:cubicBezTo>
                    <a:pt x="134" y="58"/>
                    <a:pt x="134" y="41"/>
                    <a:pt x="116" y="25"/>
                  </a:cubicBezTo>
                  <a:cubicBezTo>
                    <a:pt x="105" y="12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741;p76">
              <a:extLst>
                <a:ext uri="{FF2B5EF4-FFF2-40B4-BE49-F238E27FC236}">
                  <a16:creationId xmlns:a16="http://schemas.microsoft.com/office/drawing/2014/main" id="{FF67CA6C-789D-7D91-2567-020DF8762B92}"/>
                </a:ext>
              </a:extLst>
            </p:cNvPr>
            <p:cNvSpPr/>
            <p:nvPr/>
          </p:nvSpPr>
          <p:spPr>
            <a:xfrm>
              <a:off x="6128025" y="366652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" y="1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0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742;p76">
              <a:extLst>
                <a:ext uri="{FF2B5EF4-FFF2-40B4-BE49-F238E27FC236}">
                  <a16:creationId xmlns:a16="http://schemas.microsoft.com/office/drawing/2014/main" id="{D0E1E63F-DB4D-95D8-E7BE-D2DD879DCBB0}"/>
                </a:ext>
              </a:extLst>
            </p:cNvPr>
            <p:cNvSpPr/>
            <p:nvPr/>
          </p:nvSpPr>
          <p:spPr>
            <a:xfrm>
              <a:off x="6201400" y="3643625"/>
              <a:ext cx="5425" cy="4900"/>
            </a:xfrm>
            <a:custGeom>
              <a:avLst/>
              <a:gdLst/>
              <a:ahLst/>
              <a:cxnLst/>
              <a:rect l="l" t="t" r="r" b="b"/>
              <a:pathLst>
                <a:path w="217" h="196" extrusionOk="0">
                  <a:moveTo>
                    <a:pt x="83" y="0"/>
                  </a:moveTo>
                  <a:cubicBezTo>
                    <a:pt x="50" y="0"/>
                    <a:pt x="34" y="16"/>
                    <a:pt x="34" y="33"/>
                  </a:cubicBezTo>
                  <a:lnTo>
                    <a:pt x="0" y="67"/>
                  </a:lnTo>
                  <a:lnTo>
                    <a:pt x="0" y="100"/>
                  </a:lnTo>
                  <a:lnTo>
                    <a:pt x="16" y="150"/>
                  </a:lnTo>
                  <a:lnTo>
                    <a:pt x="34" y="167"/>
                  </a:lnTo>
                  <a:cubicBezTo>
                    <a:pt x="50" y="183"/>
                    <a:pt x="75" y="196"/>
                    <a:pt x="104" y="196"/>
                  </a:cubicBezTo>
                  <a:cubicBezTo>
                    <a:pt x="133" y="196"/>
                    <a:pt x="167" y="183"/>
                    <a:pt x="201" y="150"/>
                  </a:cubicBezTo>
                  <a:lnTo>
                    <a:pt x="217" y="100"/>
                  </a:lnTo>
                  <a:lnTo>
                    <a:pt x="217" y="83"/>
                  </a:lnTo>
                  <a:lnTo>
                    <a:pt x="183" y="33"/>
                  </a:lnTo>
                  <a:lnTo>
                    <a:pt x="183" y="1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743;p76">
              <a:extLst>
                <a:ext uri="{FF2B5EF4-FFF2-40B4-BE49-F238E27FC236}">
                  <a16:creationId xmlns:a16="http://schemas.microsoft.com/office/drawing/2014/main" id="{45D17768-A13F-49DF-AFB1-E763247CF256}"/>
                </a:ext>
              </a:extLst>
            </p:cNvPr>
            <p:cNvSpPr/>
            <p:nvPr/>
          </p:nvSpPr>
          <p:spPr>
            <a:xfrm>
              <a:off x="6167625" y="3669850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84" y="1"/>
                  </a:moveTo>
                  <a:cubicBezTo>
                    <a:pt x="67" y="1"/>
                    <a:pt x="33" y="1"/>
                    <a:pt x="0" y="34"/>
                  </a:cubicBezTo>
                  <a:lnTo>
                    <a:pt x="0" y="68"/>
                  </a:lnTo>
                  <a:lnTo>
                    <a:pt x="0" y="85"/>
                  </a:lnTo>
                  <a:lnTo>
                    <a:pt x="17" y="101"/>
                  </a:lnTo>
                  <a:lnTo>
                    <a:pt x="51" y="134"/>
                  </a:lnTo>
                  <a:lnTo>
                    <a:pt x="67" y="152"/>
                  </a:lnTo>
                  <a:lnTo>
                    <a:pt x="118" y="152"/>
                  </a:lnTo>
                  <a:cubicBezTo>
                    <a:pt x="151" y="118"/>
                    <a:pt x="167" y="85"/>
                    <a:pt x="151" y="34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744;p76">
              <a:extLst>
                <a:ext uri="{FF2B5EF4-FFF2-40B4-BE49-F238E27FC236}">
                  <a16:creationId xmlns:a16="http://schemas.microsoft.com/office/drawing/2014/main" id="{4C1030B1-8F38-2DCD-26B5-D7437C74923C}"/>
                </a:ext>
              </a:extLst>
            </p:cNvPr>
            <p:cNvSpPr/>
            <p:nvPr/>
          </p:nvSpPr>
          <p:spPr>
            <a:xfrm>
              <a:off x="6205575" y="3556900"/>
              <a:ext cx="1250" cy="875"/>
            </a:xfrm>
            <a:custGeom>
              <a:avLst/>
              <a:gdLst/>
              <a:ahLst/>
              <a:cxnLst/>
              <a:rect l="l" t="t" r="r" b="b"/>
              <a:pathLst>
                <a:path w="50" h="35" extrusionOk="0">
                  <a:moveTo>
                    <a:pt x="16" y="1"/>
                  </a:moveTo>
                  <a:lnTo>
                    <a:pt x="0" y="17"/>
                  </a:lnTo>
                  <a:cubicBezTo>
                    <a:pt x="0" y="34"/>
                    <a:pt x="0" y="34"/>
                    <a:pt x="16" y="34"/>
                  </a:cubicBezTo>
                  <a:lnTo>
                    <a:pt x="50" y="34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745;p76">
              <a:extLst>
                <a:ext uri="{FF2B5EF4-FFF2-40B4-BE49-F238E27FC236}">
                  <a16:creationId xmlns:a16="http://schemas.microsoft.com/office/drawing/2014/main" id="{BFBF0D49-9027-A252-86A0-24029E08578D}"/>
                </a:ext>
              </a:extLst>
            </p:cNvPr>
            <p:cNvSpPr/>
            <p:nvPr/>
          </p:nvSpPr>
          <p:spPr>
            <a:xfrm>
              <a:off x="6240975" y="370782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8" y="0"/>
                  </a:moveTo>
                  <a:cubicBezTo>
                    <a:pt x="18" y="16"/>
                    <a:pt x="1" y="16"/>
                    <a:pt x="1" y="33"/>
                  </a:cubicBezTo>
                  <a:cubicBezTo>
                    <a:pt x="1" y="33"/>
                    <a:pt x="1" y="49"/>
                    <a:pt x="18" y="49"/>
                  </a:cubicBezTo>
                  <a:lnTo>
                    <a:pt x="18" y="67"/>
                  </a:lnTo>
                  <a:lnTo>
                    <a:pt x="52" y="49"/>
                  </a:lnTo>
                  <a:lnTo>
                    <a:pt x="52" y="3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746;p76">
              <a:extLst>
                <a:ext uri="{FF2B5EF4-FFF2-40B4-BE49-F238E27FC236}">
                  <a16:creationId xmlns:a16="http://schemas.microsoft.com/office/drawing/2014/main" id="{63D4A8A8-9D1F-7757-B8F4-637F33D22105}"/>
                </a:ext>
              </a:extLst>
            </p:cNvPr>
            <p:cNvSpPr/>
            <p:nvPr/>
          </p:nvSpPr>
          <p:spPr>
            <a:xfrm>
              <a:off x="6240975" y="36073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2" y="1"/>
                  </a:moveTo>
                  <a:cubicBezTo>
                    <a:pt x="1" y="34"/>
                    <a:pt x="18" y="67"/>
                    <a:pt x="34" y="85"/>
                  </a:cubicBezTo>
                  <a:lnTo>
                    <a:pt x="52" y="85"/>
                  </a:lnTo>
                  <a:cubicBezTo>
                    <a:pt x="68" y="85"/>
                    <a:pt x="68" y="67"/>
                    <a:pt x="68" y="51"/>
                  </a:cubicBezTo>
                  <a:cubicBezTo>
                    <a:pt x="68" y="34"/>
                    <a:pt x="85" y="18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747;p76">
              <a:extLst>
                <a:ext uri="{FF2B5EF4-FFF2-40B4-BE49-F238E27FC236}">
                  <a16:creationId xmlns:a16="http://schemas.microsoft.com/office/drawing/2014/main" id="{54AA06BA-A780-2D65-CEA1-6D7E73EF0A2F}"/>
                </a:ext>
              </a:extLst>
            </p:cNvPr>
            <p:cNvSpPr/>
            <p:nvPr/>
          </p:nvSpPr>
          <p:spPr>
            <a:xfrm>
              <a:off x="6202225" y="3633750"/>
              <a:ext cx="5425" cy="5725"/>
            </a:xfrm>
            <a:custGeom>
              <a:avLst/>
              <a:gdLst/>
              <a:ahLst/>
              <a:cxnLst/>
              <a:rect l="l" t="t" r="r" b="b"/>
              <a:pathLst>
                <a:path w="217" h="229" extrusionOk="0">
                  <a:moveTo>
                    <a:pt x="110" y="1"/>
                  </a:moveTo>
                  <a:cubicBezTo>
                    <a:pt x="91" y="1"/>
                    <a:pt x="71" y="4"/>
                    <a:pt x="50" y="11"/>
                  </a:cubicBezTo>
                  <a:lnTo>
                    <a:pt x="17" y="62"/>
                  </a:lnTo>
                  <a:lnTo>
                    <a:pt x="17" y="95"/>
                  </a:lnTo>
                  <a:cubicBezTo>
                    <a:pt x="1" y="144"/>
                    <a:pt x="34" y="195"/>
                    <a:pt x="34" y="195"/>
                  </a:cubicBezTo>
                  <a:lnTo>
                    <a:pt x="50" y="211"/>
                  </a:lnTo>
                  <a:lnTo>
                    <a:pt x="101" y="228"/>
                  </a:lnTo>
                  <a:lnTo>
                    <a:pt x="134" y="228"/>
                  </a:lnTo>
                  <a:lnTo>
                    <a:pt x="150" y="211"/>
                  </a:lnTo>
                  <a:cubicBezTo>
                    <a:pt x="150" y="211"/>
                    <a:pt x="184" y="211"/>
                    <a:pt x="201" y="178"/>
                  </a:cubicBezTo>
                  <a:lnTo>
                    <a:pt x="217" y="128"/>
                  </a:lnTo>
                  <a:lnTo>
                    <a:pt x="217" y="95"/>
                  </a:lnTo>
                  <a:lnTo>
                    <a:pt x="201" y="78"/>
                  </a:lnTo>
                  <a:cubicBezTo>
                    <a:pt x="201" y="62"/>
                    <a:pt x="184" y="44"/>
                    <a:pt x="168" y="28"/>
                  </a:cubicBezTo>
                  <a:cubicBezTo>
                    <a:pt x="157" y="9"/>
                    <a:pt x="136" y="1"/>
                    <a:pt x="11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748;p76">
              <a:extLst>
                <a:ext uri="{FF2B5EF4-FFF2-40B4-BE49-F238E27FC236}">
                  <a16:creationId xmlns:a16="http://schemas.microsoft.com/office/drawing/2014/main" id="{46BB118A-5316-7257-0DA4-EE35135A4DFF}"/>
                </a:ext>
              </a:extLst>
            </p:cNvPr>
            <p:cNvSpPr/>
            <p:nvPr/>
          </p:nvSpPr>
          <p:spPr>
            <a:xfrm>
              <a:off x="6165125" y="36211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0" y="1"/>
                  </a:moveTo>
                  <a:cubicBezTo>
                    <a:pt x="0" y="17"/>
                    <a:pt x="0" y="50"/>
                    <a:pt x="33" y="67"/>
                  </a:cubicBezTo>
                  <a:cubicBezTo>
                    <a:pt x="51" y="67"/>
                    <a:pt x="84" y="67"/>
                    <a:pt x="100" y="34"/>
                  </a:cubicBezTo>
                  <a:lnTo>
                    <a:pt x="51" y="17"/>
                  </a:lnTo>
                  <a:lnTo>
                    <a:pt x="33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749;p76">
              <a:extLst>
                <a:ext uri="{FF2B5EF4-FFF2-40B4-BE49-F238E27FC236}">
                  <a16:creationId xmlns:a16="http://schemas.microsoft.com/office/drawing/2014/main" id="{0C377E8F-11FF-AD79-86BF-C19AA5D90E80}"/>
                </a:ext>
              </a:extLst>
            </p:cNvPr>
            <p:cNvSpPr/>
            <p:nvPr/>
          </p:nvSpPr>
          <p:spPr>
            <a:xfrm>
              <a:off x="6194300" y="3671975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118" y="0"/>
                  </a:moveTo>
                  <a:lnTo>
                    <a:pt x="67" y="16"/>
                  </a:lnTo>
                  <a:lnTo>
                    <a:pt x="51" y="33"/>
                  </a:lnTo>
                  <a:lnTo>
                    <a:pt x="18" y="33"/>
                  </a:lnTo>
                  <a:cubicBezTo>
                    <a:pt x="0" y="67"/>
                    <a:pt x="0" y="100"/>
                    <a:pt x="18" y="133"/>
                  </a:cubicBezTo>
                  <a:cubicBezTo>
                    <a:pt x="34" y="149"/>
                    <a:pt x="51" y="167"/>
                    <a:pt x="84" y="183"/>
                  </a:cubicBezTo>
                  <a:cubicBezTo>
                    <a:pt x="98" y="192"/>
                    <a:pt x="113" y="196"/>
                    <a:pt x="128" y="196"/>
                  </a:cubicBezTo>
                  <a:cubicBezTo>
                    <a:pt x="167" y="196"/>
                    <a:pt x="205" y="169"/>
                    <a:pt x="218" y="133"/>
                  </a:cubicBezTo>
                  <a:lnTo>
                    <a:pt x="218" y="116"/>
                  </a:lnTo>
                  <a:lnTo>
                    <a:pt x="218" y="67"/>
                  </a:lnTo>
                  <a:cubicBezTo>
                    <a:pt x="200" y="33"/>
                    <a:pt x="167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750;p76">
              <a:extLst>
                <a:ext uri="{FF2B5EF4-FFF2-40B4-BE49-F238E27FC236}">
                  <a16:creationId xmlns:a16="http://schemas.microsoft.com/office/drawing/2014/main" id="{E730D514-D093-2551-4CD6-F2F53612D7B7}"/>
                </a:ext>
              </a:extLst>
            </p:cNvPr>
            <p:cNvSpPr/>
            <p:nvPr/>
          </p:nvSpPr>
          <p:spPr>
            <a:xfrm>
              <a:off x="6196400" y="36873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50" y="0"/>
                  </a:moveTo>
                  <a:lnTo>
                    <a:pt x="34" y="18"/>
                  </a:lnTo>
                  <a:cubicBezTo>
                    <a:pt x="34" y="34"/>
                    <a:pt x="16" y="34"/>
                    <a:pt x="16" y="51"/>
                  </a:cubicBezTo>
                  <a:lnTo>
                    <a:pt x="0" y="51"/>
                  </a:lnTo>
                  <a:lnTo>
                    <a:pt x="0" y="84"/>
                  </a:lnTo>
                  <a:lnTo>
                    <a:pt x="0" y="100"/>
                  </a:lnTo>
                  <a:lnTo>
                    <a:pt x="0" y="118"/>
                  </a:lnTo>
                  <a:cubicBezTo>
                    <a:pt x="16" y="151"/>
                    <a:pt x="50" y="167"/>
                    <a:pt x="83" y="167"/>
                  </a:cubicBezTo>
                  <a:cubicBezTo>
                    <a:pt x="116" y="167"/>
                    <a:pt x="150" y="151"/>
                    <a:pt x="150" y="118"/>
                  </a:cubicBezTo>
                  <a:lnTo>
                    <a:pt x="167" y="100"/>
                  </a:lnTo>
                  <a:lnTo>
                    <a:pt x="167" y="84"/>
                  </a:lnTo>
                  <a:lnTo>
                    <a:pt x="150" y="67"/>
                  </a:lnTo>
                  <a:lnTo>
                    <a:pt x="150" y="51"/>
                  </a:lnTo>
                  <a:cubicBezTo>
                    <a:pt x="134" y="34"/>
                    <a:pt x="134" y="18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751;p76">
              <a:extLst>
                <a:ext uri="{FF2B5EF4-FFF2-40B4-BE49-F238E27FC236}">
                  <a16:creationId xmlns:a16="http://schemas.microsoft.com/office/drawing/2014/main" id="{746218A3-0AD3-6CE5-6D83-7AC7F2265521}"/>
                </a:ext>
              </a:extLst>
            </p:cNvPr>
            <p:cNvSpPr/>
            <p:nvPr/>
          </p:nvSpPr>
          <p:spPr>
            <a:xfrm>
              <a:off x="6121750" y="37053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lnTo>
                    <a:pt x="18" y="17"/>
                  </a:lnTo>
                  <a:cubicBezTo>
                    <a:pt x="1" y="34"/>
                    <a:pt x="1" y="50"/>
                    <a:pt x="18" y="68"/>
                  </a:cubicBezTo>
                  <a:lnTo>
                    <a:pt x="34" y="68"/>
                  </a:lnTo>
                  <a:lnTo>
                    <a:pt x="52" y="50"/>
                  </a:lnTo>
                  <a:cubicBezTo>
                    <a:pt x="52" y="34"/>
                    <a:pt x="52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752;p76">
              <a:extLst>
                <a:ext uri="{FF2B5EF4-FFF2-40B4-BE49-F238E27FC236}">
                  <a16:creationId xmlns:a16="http://schemas.microsoft.com/office/drawing/2014/main" id="{E2A86BE2-8508-3037-4A0E-C51BCEA09B0F}"/>
                </a:ext>
              </a:extLst>
            </p:cNvPr>
            <p:cNvSpPr/>
            <p:nvPr/>
          </p:nvSpPr>
          <p:spPr>
            <a:xfrm>
              <a:off x="6238925" y="37320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33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33"/>
                  </a:lnTo>
                  <a:cubicBezTo>
                    <a:pt x="16" y="50"/>
                    <a:pt x="16" y="50"/>
                    <a:pt x="33" y="50"/>
                  </a:cubicBezTo>
                  <a:cubicBezTo>
                    <a:pt x="49" y="50"/>
                    <a:pt x="67" y="33"/>
                    <a:pt x="49" y="16"/>
                  </a:cubicBezTo>
                  <a:cubicBezTo>
                    <a:pt x="49" y="0"/>
                    <a:pt x="49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753;p76">
              <a:extLst>
                <a:ext uri="{FF2B5EF4-FFF2-40B4-BE49-F238E27FC236}">
                  <a16:creationId xmlns:a16="http://schemas.microsoft.com/office/drawing/2014/main" id="{42DA32DD-7B49-A236-F6A4-455656164DBD}"/>
                </a:ext>
              </a:extLst>
            </p:cNvPr>
            <p:cNvSpPr/>
            <p:nvPr/>
          </p:nvSpPr>
          <p:spPr>
            <a:xfrm>
              <a:off x="6188450" y="3668200"/>
              <a:ext cx="5475" cy="6300"/>
            </a:xfrm>
            <a:custGeom>
              <a:avLst/>
              <a:gdLst/>
              <a:ahLst/>
              <a:cxnLst/>
              <a:rect l="l" t="t" r="r" b="b"/>
              <a:pathLst>
                <a:path w="219" h="252" extrusionOk="0">
                  <a:moveTo>
                    <a:pt x="68" y="0"/>
                  </a:moveTo>
                  <a:lnTo>
                    <a:pt x="52" y="18"/>
                  </a:lnTo>
                  <a:lnTo>
                    <a:pt x="18" y="51"/>
                  </a:lnTo>
                  <a:cubicBezTo>
                    <a:pt x="1" y="84"/>
                    <a:pt x="18" y="100"/>
                    <a:pt x="18" y="118"/>
                  </a:cubicBezTo>
                  <a:cubicBezTo>
                    <a:pt x="1" y="167"/>
                    <a:pt x="18" y="218"/>
                    <a:pt x="68" y="251"/>
                  </a:cubicBezTo>
                  <a:lnTo>
                    <a:pt x="118" y="251"/>
                  </a:lnTo>
                  <a:cubicBezTo>
                    <a:pt x="152" y="251"/>
                    <a:pt x="185" y="234"/>
                    <a:pt x="201" y="200"/>
                  </a:cubicBezTo>
                  <a:lnTo>
                    <a:pt x="201" y="184"/>
                  </a:lnTo>
                  <a:lnTo>
                    <a:pt x="201" y="167"/>
                  </a:lnTo>
                  <a:lnTo>
                    <a:pt x="201" y="151"/>
                  </a:lnTo>
                  <a:cubicBezTo>
                    <a:pt x="218" y="118"/>
                    <a:pt x="218" y="84"/>
                    <a:pt x="201" y="51"/>
                  </a:cubicBezTo>
                  <a:cubicBezTo>
                    <a:pt x="185" y="18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754;p76">
              <a:extLst>
                <a:ext uri="{FF2B5EF4-FFF2-40B4-BE49-F238E27FC236}">
                  <a16:creationId xmlns:a16="http://schemas.microsoft.com/office/drawing/2014/main" id="{747A94E8-C91B-61DC-0403-F3F8E23B6B6A}"/>
                </a:ext>
              </a:extLst>
            </p:cNvPr>
            <p:cNvSpPr/>
            <p:nvPr/>
          </p:nvSpPr>
          <p:spPr>
            <a:xfrm>
              <a:off x="6160550" y="3656525"/>
              <a:ext cx="4600" cy="5025"/>
            </a:xfrm>
            <a:custGeom>
              <a:avLst/>
              <a:gdLst/>
              <a:ahLst/>
              <a:cxnLst/>
              <a:rect l="l" t="t" r="r" b="b"/>
              <a:pathLst>
                <a:path w="184" h="201" extrusionOk="0">
                  <a:moveTo>
                    <a:pt x="67" y="0"/>
                  </a:moveTo>
                  <a:lnTo>
                    <a:pt x="50" y="18"/>
                  </a:lnTo>
                  <a:lnTo>
                    <a:pt x="16" y="51"/>
                  </a:lnTo>
                  <a:lnTo>
                    <a:pt x="0" y="67"/>
                  </a:lnTo>
                  <a:lnTo>
                    <a:pt x="0" y="118"/>
                  </a:lnTo>
                  <a:lnTo>
                    <a:pt x="0" y="151"/>
                  </a:lnTo>
                  <a:lnTo>
                    <a:pt x="34" y="184"/>
                  </a:lnTo>
                  <a:cubicBezTo>
                    <a:pt x="67" y="200"/>
                    <a:pt x="83" y="200"/>
                    <a:pt x="116" y="200"/>
                  </a:cubicBezTo>
                  <a:cubicBezTo>
                    <a:pt x="150" y="184"/>
                    <a:pt x="167" y="167"/>
                    <a:pt x="183" y="134"/>
                  </a:cubicBezTo>
                  <a:lnTo>
                    <a:pt x="183" y="118"/>
                  </a:lnTo>
                  <a:lnTo>
                    <a:pt x="183" y="67"/>
                  </a:lnTo>
                  <a:lnTo>
                    <a:pt x="183" y="51"/>
                  </a:lnTo>
                  <a:lnTo>
                    <a:pt x="150" y="18"/>
                  </a:lnTo>
                  <a:lnTo>
                    <a:pt x="134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755;p76">
              <a:extLst>
                <a:ext uri="{FF2B5EF4-FFF2-40B4-BE49-F238E27FC236}">
                  <a16:creationId xmlns:a16="http://schemas.microsoft.com/office/drawing/2014/main" id="{8C90C59C-BC83-9B5D-A8BE-B173A37B9C88}"/>
                </a:ext>
              </a:extLst>
            </p:cNvPr>
            <p:cNvSpPr/>
            <p:nvPr/>
          </p:nvSpPr>
          <p:spPr>
            <a:xfrm>
              <a:off x="6105925" y="36665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8" y="1"/>
                  </a:moveTo>
                  <a:lnTo>
                    <a:pt x="0" y="18"/>
                  </a:lnTo>
                  <a:lnTo>
                    <a:pt x="18" y="34"/>
                  </a:lnTo>
                  <a:cubicBezTo>
                    <a:pt x="18" y="51"/>
                    <a:pt x="34" y="51"/>
                    <a:pt x="51" y="51"/>
                  </a:cubicBezTo>
                  <a:cubicBezTo>
                    <a:pt x="51" y="51"/>
                    <a:pt x="67" y="51"/>
                    <a:pt x="67" y="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756;p76">
              <a:extLst>
                <a:ext uri="{FF2B5EF4-FFF2-40B4-BE49-F238E27FC236}">
                  <a16:creationId xmlns:a16="http://schemas.microsoft.com/office/drawing/2014/main" id="{E01EFC9C-A265-2104-4168-E91D3CCE4D0A}"/>
                </a:ext>
              </a:extLst>
            </p:cNvPr>
            <p:cNvSpPr/>
            <p:nvPr/>
          </p:nvSpPr>
          <p:spPr>
            <a:xfrm>
              <a:off x="6157600" y="37186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18" y="1"/>
                    <a:pt x="18" y="17"/>
                    <a:pt x="1" y="34"/>
                  </a:cubicBezTo>
                  <a:lnTo>
                    <a:pt x="18" y="50"/>
                  </a:lnTo>
                  <a:cubicBezTo>
                    <a:pt x="18" y="67"/>
                    <a:pt x="34" y="67"/>
                    <a:pt x="34" y="67"/>
                  </a:cubicBezTo>
                  <a:cubicBezTo>
                    <a:pt x="52" y="67"/>
                    <a:pt x="52" y="67"/>
                    <a:pt x="68" y="50"/>
                  </a:cubicBezTo>
                  <a:lnTo>
                    <a:pt x="68" y="34"/>
                  </a:lnTo>
                  <a:cubicBezTo>
                    <a:pt x="68" y="17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757;p76">
              <a:extLst>
                <a:ext uri="{FF2B5EF4-FFF2-40B4-BE49-F238E27FC236}">
                  <a16:creationId xmlns:a16="http://schemas.microsoft.com/office/drawing/2014/main" id="{8705F3D4-6A4C-88EC-580F-3DDE594390FB}"/>
                </a:ext>
              </a:extLst>
            </p:cNvPr>
            <p:cNvSpPr/>
            <p:nvPr/>
          </p:nvSpPr>
          <p:spPr>
            <a:xfrm>
              <a:off x="6186400" y="3677800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83" y="0"/>
                  </a:moveTo>
                  <a:lnTo>
                    <a:pt x="134" y="34"/>
                  </a:lnTo>
                  <a:cubicBezTo>
                    <a:pt x="134" y="16"/>
                    <a:pt x="150" y="16"/>
                    <a:pt x="150" y="16"/>
                  </a:cubicBezTo>
                  <a:cubicBezTo>
                    <a:pt x="134" y="16"/>
                    <a:pt x="116" y="34"/>
                    <a:pt x="100" y="50"/>
                  </a:cubicBezTo>
                  <a:cubicBezTo>
                    <a:pt x="67" y="67"/>
                    <a:pt x="49" y="83"/>
                    <a:pt x="16" y="117"/>
                  </a:cubicBezTo>
                  <a:lnTo>
                    <a:pt x="16" y="134"/>
                  </a:lnTo>
                  <a:lnTo>
                    <a:pt x="0" y="150"/>
                  </a:lnTo>
                  <a:lnTo>
                    <a:pt x="16" y="183"/>
                  </a:lnTo>
                  <a:cubicBezTo>
                    <a:pt x="16" y="234"/>
                    <a:pt x="67" y="250"/>
                    <a:pt x="100" y="267"/>
                  </a:cubicBezTo>
                  <a:lnTo>
                    <a:pt x="183" y="267"/>
                  </a:lnTo>
                  <a:lnTo>
                    <a:pt x="216" y="234"/>
                  </a:lnTo>
                  <a:cubicBezTo>
                    <a:pt x="216" y="217"/>
                    <a:pt x="234" y="201"/>
                    <a:pt x="234" y="183"/>
                  </a:cubicBezTo>
                  <a:lnTo>
                    <a:pt x="234" y="167"/>
                  </a:lnTo>
                  <a:lnTo>
                    <a:pt x="250" y="167"/>
                  </a:lnTo>
                  <a:lnTo>
                    <a:pt x="234" y="183"/>
                  </a:lnTo>
                  <a:cubicBezTo>
                    <a:pt x="267" y="183"/>
                    <a:pt x="283" y="167"/>
                    <a:pt x="300" y="134"/>
                  </a:cubicBezTo>
                  <a:lnTo>
                    <a:pt x="316" y="83"/>
                  </a:lnTo>
                  <a:lnTo>
                    <a:pt x="300" y="50"/>
                  </a:lnTo>
                  <a:lnTo>
                    <a:pt x="283" y="34"/>
                  </a:lnTo>
                  <a:lnTo>
                    <a:pt x="267" y="16"/>
                  </a:lnTo>
                  <a:lnTo>
                    <a:pt x="250" y="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758;p76">
              <a:extLst>
                <a:ext uri="{FF2B5EF4-FFF2-40B4-BE49-F238E27FC236}">
                  <a16:creationId xmlns:a16="http://schemas.microsoft.com/office/drawing/2014/main" id="{79C193DF-2164-35E7-A0CC-1A478DE84FC8}"/>
                </a:ext>
              </a:extLst>
            </p:cNvPr>
            <p:cNvSpPr/>
            <p:nvPr/>
          </p:nvSpPr>
          <p:spPr>
            <a:xfrm>
              <a:off x="6183050" y="3705300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50" y="1"/>
                  </a:moveTo>
                  <a:cubicBezTo>
                    <a:pt x="34" y="17"/>
                    <a:pt x="17" y="17"/>
                    <a:pt x="1" y="34"/>
                  </a:cubicBezTo>
                  <a:cubicBezTo>
                    <a:pt x="1" y="68"/>
                    <a:pt x="1" y="117"/>
                    <a:pt x="17" y="134"/>
                  </a:cubicBezTo>
                  <a:lnTo>
                    <a:pt x="34" y="150"/>
                  </a:lnTo>
                  <a:lnTo>
                    <a:pt x="83" y="150"/>
                  </a:lnTo>
                  <a:cubicBezTo>
                    <a:pt x="101" y="134"/>
                    <a:pt x="117" y="134"/>
                    <a:pt x="117" y="117"/>
                  </a:cubicBezTo>
                  <a:lnTo>
                    <a:pt x="117" y="84"/>
                  </a:lnTo>
                  <a:lnTo>
                    <a:pt x="117" y="50"/>
                  </a:lnTo>
                  <a:lnTo>
                    <a:pt x="117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759;p76">
              <a:extLst>
                <a:ext uri="{FF2B5EF4-FFF2-40B4-BE49-F238E27FC236}">
                  <a16:creationId xmlns:a16="http://schemas.microsoft.com/office/drawing/2014/main" id="{9DFB5A88-0B5D-73D3-E364-116CE201ADCC}"/>
                </a:ext>
              </a:extLst>
            </p:cNvPr>
            <p:cNvSpPr/>
            <p:nvPr/>
          </p:nvSpPr>
          <p:spPr>
            <a:xfrm>
              <a:off x="6146375" y="36865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0" y="1"/>
                  </a:moveTo>
                  <a:lnTo>
                    <a:pt x="16" y="52"/>
                  </a:lnTo>
                  <a:lnTo>
                    <a:pt x="16" y="68"/>
                  </a:lnTo>
                  <a:lnTo>
                    <a:pt x="83" y="101"/>
                  </a:lnTo>
                  <a:cubicBezTo>
                    <a:pt x="100" y="68"/>
                    <a:pt x="100" y="52"/>
                    <a:pt x="83" y="34"/>
                  </a:cubicBezTo>
                  <a:cubicBezTo>
                    <a:pt x="83" y="18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760;p76">
              <a:extLst>
                <a:ext uri="{FF2B5EF4-FFF2-40B4-BE49-F238E27FC236}">
                  <a16:creationId xmlns:a16="http://schemas.microsoft.com/office/drawing/2014/main" id="{F8FA8B36-656C-FCD6-A0C6-EF26C2A98BE5}"/>
                </a:ext>
              </a:extLst>
            </p:cNvPr>
            <p:cNvSpPr/>
            <p:nvPr/>
          </p:nvSpPr>
          <p:spPr>
            <a:xfrm>
              <a:off x="6210975" y="369155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51" y="0"/>
                  </a:moveTo>
                  <a:lnTo>
                    <a:pt x="34" y="17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8" y="117"/>
                  </a:lnTo>
                  <a:lnTo>
                    <a:pt x="51" y="133"/>
                  </a:lnTo>
                  <a:lnTo>
                    <a:pt x="84" y="117"/>
                  </a:lnTo>
                  <a:cubicBezTo>
                    <a:pt x="100" y="117"/>
                    <a:pt x="100" y="117"/>
                    <a:pt x="118" y="84"/>
                  </a:cubicBezTo>
                  <a:lnTo>
                    <a:pt x="118" y="51"/>
                  </a:lnTo>
                  <a:lnTo>
                    <a:pt x="118" y="33"/>
                  </a:lnTo>
                  <a:lnTo>
                    <a:pt x="100" y="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761;p76">
              <a:extLst>
                <a:ext uri="{FF2B5EF4-FFF2-40B4-BE49-F238E27FC236}">
                  <a16:creationId xmlns:a16="http://schemas.microsoft.com/office/drawing/2014/main" id="{BD2B03F4-9643-ECBE-E009-257234B45B71}"/>
                </a:ext>
              </a:extLst>
            </p:cNvPr>
            <p:cNvSpPr/>
            <p:nvPr/>
          </p:nvSpPr>
          <p:spPr>
            <a:xfrm>
              <a:off x="6237250" y="3697075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5" y="0"/>
                  </a:moveTo>
                  <a:cubicBezTo>
                    <a:pt x="17" y="0"/>
                    <a:pt x="8" y="4"/>
                    <a:pt x="0" y="12"/>
                  </a:cubicBezTo>
                  <a:lnTo>
                    <a:pt x="0" y="30"/>
                  </a:lnTo>
                  <a:cubicBezTo>
                    <a:pt x="0" y="30"/>
                    <a:pt x="16" y="46"/>
                    <a:pt x="34" y="46"/>
                  </a:cubicBezTo>
                  <a:cubicBezTo>
                    <a:pt x="50" y="46"/>
                    <a:pt x="50" y="46"/>
                    <a:pt x="67" y="30"/>
                  </a:cubicBezTo>
                  <a:lnTo>
                    <a:pt x="50" y="12"/>
                  </a:lnTo>
                  <a:cubicBezTo>
                    <a:pt x="42" y="4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762;p76">
              <a:extLst>
                <a:ext uri="{FF2B5EF4-FFF2-40B4-BE49-F238E27FC236}">
                  <a16:creationId xmlns:a16="http://schemas.microsoft.com/office/drawing/2014/main" id="{12FCDC4D-8124-84DE-E5F6-40DB14BABD51}"/>
                </a:ext>
              </a:extLst>
            </p:cNvPr>
            <p:cNvSpPr/>
            <p:nvPr/>
          </p:nvSpPr>
          <p:spPr>
            <a:xfrm>
              <a:off x="6256425" y="3680300"/>
              <a:ext cx="1250" cy="115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0" y="0"/>
                  </a:moveTo>
                  <a:cubicBezTo>
                    <a:pt x="0" y="17"/>
                    <a:pt x="0" y="34"/>
                    <a:pt x="16" y="34"/>
                  </a:cubicBezTo>
                  <a:cubicBezTo>
                    <a:pt x="16" y="42"/>
                    <a:pt x="21" y="46"/>
                    <a:pt x="27" y="46"/>
                  </a:cubicBezTo>
                  <a:cubicBezTo>
                    <a:pt x="33" y="46"/>
                    <a:pt x="42" y="42"/>
                    <a:pt x="50" y="34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763;p76">
              <a:extLst>
                <a:ext uri="{FF2B5EF4-FFF2-40B4-BE49-F238E27FC236}">
                  <a16:creationId xmlns:a16="http://schemas.microsoft.com/office/drawing/2014/main" id="{CB140765-BE64-86D9-AA18-F8DA3EC96706}"/>
                </a:ext>
              </a:extLst>
            </p:cNvPr>
            <p:cNvSpPr/>
            <p:nvPr/>
          </p:nvSpPr>
          <p:spPr>
            <a:xfrm>
              <a:off x="6190950" y="3637775"/>
              <a:ext cx="7550" cy="6375"/>
            </a:xfrm>
            <a:custGeom>
              <a:avLst/>
              <a:gdLst/>
              <a:ahLst/>
              <a:cxnLst/>
              <a:rect l="l" t="t" r="r" b="b"/>
              <a:pathLst>
                <a:path w="302" h="255" extrusionOk="0">
                  <a:moveTo>
                    <a:pt x="134" y="1"/>
                  </a:moveTo>
                  <a:cubicBezTo>
                    <a:pt x="101" y="1"/>
                    <a:pt x="68" y="1"/>
                    <a:pt x="52" y="17"/>
                  </a:cubicBezTo>
                  <a:lnTo>
                    <a:pt x="18" y="83"/>
                  </a:lnTo>
                  <a:cubicBezTo>
                    <a:pt x="1" y="134"/>
                    <a:pt x="18" y="183"/>
                    <a:pt x="52" y="201"/>
                  </a:cubicBezTo>
                  <a:cubicBezTo>
                    <a:pt x="65" y="228"/>
                    <a:pt x="100" y="255"/>
                    <a:pt x="140" y="255"/>
                  </a:cubicBezTo>
                  <a:cubicBezTo>
                    <a:pt x="149" y="255"/>
                    <a:pt x="158" y="253"/>
                    <a:pt x="168" y="250"/>
                  </a:cubicBezTo>
                  <a:lnTo>
                    <a:pt x="201" y="250"/>
                  </a:lnTo>
                  <a:lnTo>
                    <a:pt x="268" y="217"/>
                  </a:lnTo>
                  <a:lnTo>
                    <a:pt x="252" y="234"/>
                  </a:lnTo>
                  <a:cubicBezTo>
                    <a:pt x="252" y="234"/>
                    <a:pt x="285" y="217"/>
                    <a:pt x="301" y="183"/>
                  </a:cubicBezTo>
                  <a:lnTo>
                    <a:pt x="301" y="150"/>
                  </a:lnTo>
                  <a:lnTo>
                    <a:pt x="301" y="101"/>
                  </a:lnTo>
                  <a:lnTo>
                    <a:pt x="301" y="83"/>
                  </a:lnTo>
                  <a:lnTo>
                    <a:pt x="268" y="50"/>
                  </a:lnTo>
                  <a:lnTo>
                    <a:pt x="252" y="50"/>
                  </a:lnTo>
                  <a:lnTo>
                    <a:pt x="234" y="17"/>
                  </a:lnTo>
                  <a:cubicBezTo>
                    <a:pt x="201" y="1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764;p76">
              <a:extLst>
                <a:ext uri="{FF2B5EF4-FFF2-40B4-BE49-F238E27FC236}">
                  <a16:creationId xmlns:a16="http://schemas.microsoft.com/office/drawing/2014/main" id="{0CF56082-A3CC-F67A-3A38-BC21903A912B}"/>
                </a:ext>
              </a:extLst>
            </p:cNvPr>
            <p:cNvSpPr/>
            <p:nvPr/>
          </p:nvSpPr>
          <p:spPr>
            <a:xfrm>
              <a:off x="6173450" y="3601100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18" y="0"/>
                  </a:moveTo>
                  <a:cubicBezTo>
                    <a:pt x="18" y="16"/>
                    <a:pt x="1" y="16"/>
                    <a:pt x="1" y="16"/>
                  </a:cubicBezTo>
                  <a:lnTo>
                    <a:pt x="1" y="34"/>
                  </a:lnTo>
                  <a:lnTo>
                    <a:pt x="1" y="67"/>
                  </a:lnTo>
                  <a:lnTo>
                    <a:pt x="18" y="83"/>
                  </a:lnTo>
                  <a:cubicBezTo>
                    <a:pt x="18" y="83"/>
                    <a:pt x="34" y="100"/>
                    <a:pt x="51" y="100"/>
                  </a:cubicBezTo>
                  <a:lnTo>
                    <a:pt x="67" y="83"/>
                  </a:lnTo>
                  <a:lnTo>
                    <a:pt x="67" y="67"/>
                  </a:lnTo>
                  <a:cubicBezTo>
                    <a:pt x="67" y="50"/>
                    <a:pt x="67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765;p76">
              <a:extLst>
                <a:ext uri="{FF2B5EF4-FFF2-40B4-BE49-F238E27FC236}">
                  <a16:creationId xmlns:a16="http://schemas.microsoft.com/office/drawing/2014/main" id="{979A8451-92D6-E627-9260-8B7B9923617C}"/>
                </a:ext>
              </a:extLst>
            </p:cNvPr>
            <p:cNvSpPr/>
            <p:nvPr/>
          </p:nvSpPr>
          <p:spPr>
            <a:xfrm>
              <a:off x="6194725" y="3622775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50" y="0"/>
                  </a:moveTo>
                  <a:cubicBezTo>
                    <a:pt x="50" y="16"/>
                    <a:pt x="34" y="16"/>
                    <a:pt x="34" y="16"/>
                  </a:cubicBezTo>
                  <a:lnTo>
                    <a:pt x="1" y="34"/>
                  </a:lnTo>
                  <a:lnTo>
                    <a:pt x="1" y="83"/>
                  </a:lnTo>
                  <a:cubicBezTo>
                    <a:pt x="1" y="100"/>
                    <a:pt x="17" y="116"/>
                    <a:pt x="34" y="116"/>
                  </a:cubicBezTo>
                  <a:cubicBezTo>
                    <a:pt x="43" y="121"/>
                    <a:pt x="52" y="123"/>
                    <a:pt x="61" y="123"/>
                  </a:cubicBezTo>
                  <a:cubicBezTo>
                    <a:pt x="84" y="123"/>
                    <a:pt x="105" y="107"/>
                    <a:pt x="117" y="83"/>
                  </a:cubicBezTo>
                  <a:lnTo>
                    <a:pt x="117" y="67"/>
                  </a:lnTo>
                  <a:lnTo>
                    <a:pt x="117" y="50"/>
                  </a:ln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766;p76">
              <a:extLst>
                <a:ext uri="{FF2B5EF4-FFF2-40B4-BE49-F238E27FC236}">
                  <a16:creationId xmlns:a16="http://schemas.microsoft.com/office/drawing/2014/main" id="{A1817078-12FB-F58D-1887-B5BDDBD1F45A}"/>
                </a:ext>
              </a:extLst>
            </p:cNvPr>
            <p:cNvSpPr/>
            <p:nvPr/>
          </p:nvSpPr>
          <p:spPr>
            <a:xfrm>
              <a:off x="6198900" y="3631100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lnTo>
                    <a:pt x="34" y="17"/>
                  </a:lnTo>
                  <a:cubicBezTo>
                    <a:pt x="34" y="17"/>
                    <a:pt x="16" y="17"/>
                    <a:pt x="16" y="34"/>
                  </a:cubicBezTo>
                  <a:lnTo>
                    <a:pt x="0" y="68"/>
                  </a:lnTo>
                  <a:lnTo>
                    <a:pt x="16" y="101"/>
                  </a:lnTo>
                  <a:cubicBezTo>
                    <a:pt x="16" y="101"/>
                    <a:pt x="16" y="117"/>
                    <a:pt x="34" y="117"/>
                  </a:cubicBezTo>
                  <a:lnTo>
                    <a:pt x="50" y="134"/>
                  </a:lnTo>
                  <a:lnTo>
                    <a:pt x="83" y="117"/>
                  </a:lnTo>
                  <a:cubicBezTo>
                    <a:pt x="100" y="117"/>
                    <a:pt x="100" y="117"/>
                    <a:pt x="116" y="101"/>
                  </a:cubicBezTo>
                  <a:lnTo>
                    <a:pt x="116" y="68"/>
                  </a:lnTo>
                  <a:lnTo>
                    <a:pt x="116" y="34"/>
                  </a:lnTo>
                  <a:lnTo>
                    <a:pt x="100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767;p76">
              <a:extLst>
                <a:ext uri="{FF2B5EF4-FFF2-40B4-BE49-F238E27FC236}">
                  <a16:creationId xmlns:a16="http://schemas.microsoft.com/office/drawing/2014/main" id="{A4503F49-76C2-62E7-83A3-AF2796A67AAF}"/>
                </a:ext>
              </a:extLst>
            </p:cNvPr>
            <p:cNvSpPr/>
            <p:nvPr/>
          </p:nvSpPr>
          <p:spPr>
            <a:xfrm>
              <a:off x="6194725" y="35852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50" y="1"/>
                  </a:moveTo>
                  <a:cubicBezTo>
                    <a:pt x="34" y="1"/>
                    <a:pt x="17" y="1"/>
                    <a:pt x="1" y="17"/>
                  </a:cubicBezTo>
                  <a:lnTo>
                    <a:pt x="1" y="34"/>
                  </a:lnTo>
                  <a:cubicBezTo>
                    <a:pt x="1" y="50"/>
                    <a:pt x="17" y="50"/>
                    <a:pt x="17" y="50"/>
                  </a:cubicBezTo>
                  <a:cubicBezTo>
                    <a:pt x="34" y="50"/>
                    <a:pt x="50" y="50"/>
                    <a:pt x="50" y="17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768;p76">
              <a:extLst>
                <a:ext uri="{FF2B5EF4-FFF2-40B4-BE49-F238E27FC236}">
                  <a16:creationId xmlns:a16="http://schemas.microsoft.com/office/drawing/2014/main" id="{F283638B-9EA8-C576-4A08-B80C7C086A4E}"/>
                </a:ext>
              </a:extLst>
            </p:cNvPr>
            <p:cNvSpPr/>
            <p:nvPr/>
          </p:nvSpPr>
          <p:spPr>
            <a:xfrm>
              <a:off x="6177225" y="3638025"/>
              <a:ext cx="6250" cy="5350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9" y="0"/>
                  </a:moveTo>
                  <a:cubicBezTo>
                    <a:pt x="101" y="0"/>
                    <a:pt x="93" y="2"/>
                    <a:pt x="83" y="7"/>
                  </a:cubicBezTo>
                  <a:lnTo>
                    <a:pt x="50" y="24"/>
                  </a:lnTo>
                  <a:lnTo>
                    <a:pt x="34" y="24"/>
                  </a:lnTo>
                  <a:lnTo>
                    <a:pt x="16" y="57"/>
                  </a:lnTo>
                  <a:cubicBezTo>
                    <a:pt x="0" y="107"/>
                    <a:pt x="16" y="157"/>
                    <a:pt x="67" y="173"/>
                  </a:cubicBezTo>
                  <a:lnTo>
                    <a:pt x="67" y="191"/>
                  </a:lnTo>
                  <a:cubicBezTo>
                    <a:pt x="90" y="202"/>
                    <a:pt x="114" y="214"/>
                    <a:pt x="138" y="214"/>
                  </a:cubicBezTo>
                  <a:cubicBezTo>
                    <a:pt x="147" y="214"/>
                    <a:pt x="157" y="212"/>
                    <a:pt x="167" y="207"/>
                  </a:cubicBezTo>
                  <a:cubicBezTo>
                    <a:pt x="183" y="207"/>
                    <a:pt x="216" y="191"/>
                    <a:pt x="234" y="157"/>
                  </a:cubicBezTo>
                  <a:cubicBezTo>
                    <a:pt x="250" y="124"/>
                    <a:pt x="234" y="57"/>
                    <a:pt x="183" y="40"/>
                  </a:cubicBezTo>
                  <a:lnTo>
                    <a:pt x="183" y="24"/>
                  </a:lnTo>
                  <a:lnTo>
                    <a:pt x="167" y="24"/>
                  </a:lnTo>
                  <a:cubicBezTo>
                    <a:pt x="143" y="12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769;p76">
              <a:extLst>
                <a:ext uri="{FF2B5EF4-FFF2-40B4-BE49-F238E27FC236}">
                  <a16:creationId xmlns:a16="http://schemas.microsoft.com/office/drawing/2014/main" id="{5CDC070A-7ED0-7916-CBE6-913C9225B0CA}"/>
                </a:ext>
              </a:extLst>
            </p:cNvPr>
            <p:cNvSpPr/>
            <p:nvPr/>
          </p:nvSpPr>
          <p:spPr>
            <a:xfrm>
              <a:off x="6163875" y="36611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0"/>
                  </a:moveTo>
                  <a:lnTo>
                    <a:pt x="50" y="16"/>
                  </a:lnTo>
                  <a:lnTo>
                    <a:pt x="17" y="50"/>
                  </a:lnTo>
                  <a:cubicBezTo>
                    <a:pt x="1" y="67"/>
                    <a:pt x="1" y="101"/>
                    <a:pt x="1" y="101"/>
                  </a:cubicBezTo>
                  <a:lnTo>
                    <a:pt x="1" y="117"/>
                  </a:lnTo>
                  <a:lnTo>
                    <a:pt x="1" y="134"/>
                  </a:lnTo>
                  <a:lnTo>
                    <a:pt x="17" y="150"/>
                  </a:lnTo>
                  <a:lnTo>
                    <a:pt x="50" y="201"/>
                  </a:lnTo>
                  <a:cubicBezTo>
                    <a:pt x="69" y="213"/>
                    <a:pt x="88" y="219"/>
                    <a:pt x="106" y="219"/>
                  </a:cubicBezTo>
                  <a:cubicBezTo>
                    <a:pt x="136" y="219"/>
                    <a:pt x="163" y="204"/>
                    <a:pt x="183" y="183"/>
                  </a:cubicBezTo>
                  <a:lnTo>
                    <a:pt x="217" y="134"/>
                  </a:lnTo>
                  <a:lnTo>
                    <a:pt x="217" y="101"/>
                  </a:lnTo>
                  <a:lnTo>
                    <a:pt x="217" y="83"/>
                  </a:lnTo>
                  <a:cubicBezTo>
                    <a:pt x="201" y="34"/>
                    <a:pt x="167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770;p76">
              <a:extLst>
                <a:ext uri="{FF2B5EF4-FFF2-40B4-BE49-F238E27FC236}">
                  <a16:creationId xmlns:a16="http://schemas.microsoft.com/office/drawing/2014/main" id="{38EB1948-5F54-2D40-A6A7-21DD2ED63847}"/>
                </a:ext>
              </a:extLst>
            </p:cNvPr>
            <p:cNvSpPr/>
            <p:nvPr/>
          </p:nvSpPr>
          <p:spPr>
            <a:xfrm>
              <a:off x="6151375" y="3654850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67" y="1"/>
                  </a:moveTo>
                  <a:lnTo>
                    <a:pt x="34" y="34"/>
                  </a:lnTo>
                  <a:lnTo>
                    <a:pt x="16" y="51"/>
                  </a:lnTo>
                  <a:cubicBezTo>
                    <a:pt x="0" y="85"/>
                    <a:pt x="16" y="101"/>
                    <a:pt x="16" y="118"/>
                  </a:cubicBezTo>
                  <a:lnTo>
                    <a:pt x="0" y="151"/>
                  </a:lnTo>
                  <a:lnTo>
                    <a:pt x="16" y="167"/>
                  </a:lnTo>
                  <a:lnTo>
                    <a:pt x="34" y="201"/>
                  </a:lnTo>
                  <a:cubicBezTo>
                    <a:pt x="34" y="213"/>
                    <a:pt x="57" y="232"/>
                    <a:pt x="89" y="232"/>
                  </a:cubicBezTo>
                  <a:cubicBezTo>
                    <a:pt x="103" y="232"/>
                    <a:pt x="118" y="228"/>
                    <a:pt x="134" y="218"/>
                  </a:cubicBezTo>
                  <a:cubicBezTo>
                    <a:pt x="150" y="218"/>
                    <a:pt x="167" y="201"/>
                    <a:pt x="183" y="185"/>
                  </a:cubicBezTo>
                  <a:cubicBezTo>
                    <a:pt x="201" y="185"/>
                    <a:pt x="234" y="167"/>
                    <a:pt x="234" y="134"/>
                  </a:cubicBezTo>
                  <a:lnTo>
                    <a:pt x="234" y="118"/>
                  </a:lnTo>
                  <a:lnTo>
                    <a:pt x="234" y="67"/>
                  </a:lnTo>
                  <a:lnTo>
                    <a:pt x="201" y="1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771;p76">
              <a:extLst>
                <a:ext uri="{FF2B5EF4-FFF2-40B4-BE49-F238E27FC236}">
                  <a16:creationId xmlns:a16="http://schemas.microsoft.com/office/drawing/2014/main" id="{D3F6BD6F-F76E-99BF-E49F-B6523C437C92}"/>
                </a:ext>
              </a:extLst>
            </p:cNvPr>
            <p:cNvSpPr/>
            <p:nvPr/>
          </p:nvSpPr>
          <p:spPr>
            <a:xfrm>
              <a:off x="6179300" y="3668925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18" y="1"/>
                  </a:moveTo>
                  <a:cubicBezTo>
                    <a:pt x="104" y="1"/>
                    <a:pt x="92" y="5"/>
                    <a:pt x="84" y="5"/>
                  </a:cubicBezTo>
                  <a:cubicBezTo>
                    <a:pt x="51" y="5"/>
                    <a:pt x="33" y="22"/>
                    <a:pt x="17" y="55"/>
                  </a:cubicBezTo>
                  <a:cubicBezTo>
                    <a:pt x="0" y="89"/>
                    <a:pt x="0" y="122"/>
                    <a:pt x="17" y="155"/>
                  </a:cubicBezTo>
                  <a:cubicBezTo>
                    <a:pt x="33" y="171"/>
                    <a:pt x="67" y="189"/>
                    <a:pt x="100" y="205"/>
                  </a:cubicBezTo>
                  <a:lnTo>
                    <a:pt x="100" y="189"/>
                  </a:lnTo>
                  <a:cubicBezTo>
                    <a:pt x="151" y="189"/>
                    <a:pt x="184" y="171"/>
                    <a:pt x="200" y="138"/>
                  </a:cubicBezTo>
                  <a:lnTo>
                    <a:pt x="200" y="122"/>
                  </a:lnTo>
                  <a:lnTo>
                    <a:pt x="200" y="71"/>
                  </a:lnTo>
                  <a:lnTo>
                    <a:pt x="200" y="55"/>
                  </a:lnTo>
                  <a:lnTo>
                    <a:pt x="167" y="22"/>
                  </a:lnTo>
                  <a:cubicBezTo>
                    <a:pt x="150" y="5"/>
                    <a:pt x="133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772;p76">
              <a:extLst>
                <a:ext uri="{FF2B5EF4-FFF2-40B4-BE49-F238E27FC236}">
                  <a16:creationId xmlns:a16="http://schemas.microsoft.com/office/drawing/2014/main" id="{02B050FC-65B7-D73F-A328-48675791BDD2}"/>
                </a:ext>
              </a:extLst>
            </p:cNvPr>
            <p:cNvSpPr/>
            <p:nvPr/>
          </p:nvSpPr>
          <p:spPr>
            <a:xfrm>
              <a:off x="6101750" y="362150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1"/>
                  </a:moveTo>
                  <a:cubicBezTo>
                    <a:pt x="18" y="1"/>
                    <a:pt x="18" y="18"/>
                    <a:pt x="18" y="34"/>
                  </a:cubicBezTo>
                  <a:lnTo>
                    <a:pt x="1" y="34"/>
                  </a:lnTo>
                  <a:lnTo>
                    <a:pt x="18" y="51"/>
                  </a:lnTo>
                  <a:cubicBezTo>
                    <a:pt x="23" y="56"/>
                    <a:pt x="27" y="58"/>
                    <a:pt x="32" y="58"/>
                  </a:cubicBezTo>
                  <a:cubicBezTo>
                    <a:pt x="44" y="58"/>
                    <a:pt x="56" y="46"/>
                    <a:pt x="67" y="34"/>
                  </a:cubicBezTo>
                  <a:lnTo>
                    <a:pt x="67" y="18"/>
                  </a:lnTo>
                  <a:cubicBezTo>
                    <a:pt x="51" y="1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773;p76">
              <a:extLst>
                <a:ext uri="{FF2B5EF4-FFF2-40B4-BE49-F238E27FC236}">
                  <a16:creationId xmlns:a16="http://schemas.microsoft.com/office/drawing/2014/main" id="{A349ECF8-D25F-16F3-A218-604DEA15FCB4}"/>
                </a:ext>
              </a:extLst>
            </p:cNvPr>
            <p:cNvSpPr/>
            <p:nvPr/>
          </p:nvSpPr>
          <p:spPr>
            <a:xfrm>
              <a:off x="6188050" y="36623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84" y="1"/>
                  </a:moveTo>
                  <a:lnTo>
                    <a:pt x="50" y="18"/>
                  </a:lnTo>
                  <a:lnTo>
                    <a:pt x="17" y="68"/>
                  </a:lnTo>
                  <a:cubicBezTo>
                    <a:pt x="17" y="85"/>
                    <a:pt x="1" y="134"/>
                    <a:pt x="34" y="168"/>
                  </a:cubicBezTo>
                  <a:lnTo>
                    <a:pt x="68" y="201"/>
                  </a:lnTo>
                  <a:lnTo>
                    <a:pt x="84" y="218"/>
                  </a:lnTo>
                  <a:lnTo>
                    <a:pt x="117" y="218"/>
                  </a:lnTo>
                  <a:cubicBezTo>
                    <a:pt x="150" y="201"/>
                    <a:pt x="184" y="185"/>
                    <a:pt x="184" y="152"/>
                  </a:cubicBezTo>
                  <a:cubicBezTo>
                    <a:pt x="201" y="134"/>
                    <a:pt x="201" y="101"/>
                    <a:pt x="201" y="68"/>
                  </a:cubicBezTo>
                  <a:cubicBezTo>
                    <a:pt x="184" y="34"/>
                    <a:pt x="168" y="18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774;p76">
              <a:extLst>
                <a:ext uri="{FF2B5EF4-FFF2-40B4-BE49-F238E27FC236}">
                  <a16:creationId xmlns:a16="http://schemas.microsoft.com/office/drawing/2014/main" id="{0BB0674E-34FE-DBE1-3555-C7A79FF82976}"/>
                </a:ext>
              </a:extLst>
            </p:cNvPr>
            <p:cNvSpPr/>
            <p:nvPr/>
          </p:nvSpPr>
          <p:spPr>
            <a:xfrm>
              <a:off x="6161775" y="36490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cubicBezTo>
                    <a:pt x="67" y="18"/>
                    <a:pt x="51" y="34"/>
                    <a:pt x="34" y="51"/>
                  </a:cubicBezTo>
                  <a:cubicBezTo>
                    <a:pt x="1" y="100"/>
                    <a:pt x="34" y="167"/>
                    <a:pt x="85" y="200"/>
                  </a:cubicBezTo>
                  <a:lnTo>
                    <a:pt x="167" y="200"/>
                  </a:lnTo>
                  <a:lnTo>
                    <a:pt x="218" y="134"/>
                  </a:lnTo>
                  <a:cubicBezTo>
                    <a:pt x="234" y="67"/>
                    <a:pt x="201" y="18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775;p76">
              <a:extLst>
                <a:ext uri="{FF2B5EF4-FFF2-40B4-BE49-F238E27FC236}">
                  <a16:creationId xmlns:a16="http://schemas.microsoft.com/office/drawing/2014/main" id="{A9A5BFD6-82D4-F280-3305-7E4F18EA022C}"/>
                </a:ext>
              </a:extLst>
            </p:cNvPr>
            <p:cNvSpPr/>
            <p:nvPr/>
          </p:nvSpPr>
          <p:spPr>
            <a:xfrm>
              <a:off x="6200975" y="37336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1"/>
                  </a:moveTo>
                  <a:cubicBezTo>
                    <a:pt x="0" y="17"/>
                    <a:pt x="0" y="34"/>
                    <a:pt x="17" y="50"/>
                  </a:cubicBezTo>
                  <a:lnTo>
                    <a:pt x="33" y="34"/>
                  </a:lnTo>
                  <a:cubicBezTo>
                    <a:pt x="51" y="34"/>
                    <a:pt x="51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776;p76">
              <a:extLst>
                <a:ext uri="{FF2B5EF4-FFF2-40B4-BE49-F238E27FC236}">
                  <a16:creationId xmlns:a16="http://schemas.microsoft.com/office/drawing/2014/main" id="{9F76D17D-E819-252E-5D36-232E657670C5}"/>
                </a:ext>
              </a:extLst>
            </p:cNvPr>
            <p:cNvSpPr/>
            <p:nvPr/>
          </p:nvSpPr>
          <p:spPr>
            <a:xfrm>
              <a:off x="6136375" y="3670700"/>
              <a:ext cx="3750" cy="4025"/>
            </a:xfrm>
            <a:custGeom>
              <a:avLst/>
              <a:gdLst/>
              <a:ahLst/>
              <a:cxnLst/>
              <a:rect l="l" t="t" r="r" b="b"/>
              <a:pathLst>
                <a:path w="150" h="161" extrusionOk="0">
                  <a:moveTo>
                    <a:pt x="83" y="0"/>
                  </a:moveTo>
                  <a:lnTo>
                    <a:pt x="50" y="18"/>
                  </a:lnTo>
                  <a:cubicBezTo>
                    <a:pt x="50" y="18"/>
                    <a:pt x="34" y="18"/>
                    <a:pt x="34" y="34"/>
                  </a:cubicBezTo>
                  <a:lnTo>
                    <a:pt x="34" y="51"/>
                  </a:lnTo>
                  <a:cubicBezTo>
                    <a:pt x="16" y="51"/>
                    <a:pt x="16" y="67"/>
                    <a:pt x="16" y="67"/>
                  </a:cubicBezTo>
                  <a:lnTo>
                    <a:pt x="0" y="84"/>
                  </a:lnTo>
                  <a:cubicBezTo>
                    <a:pt x="0" y="100"/>
                    <a:pt x="16" y="151"/>
                    <a:pt x="34" y="151"/>
                  </a:cubicBezTo>
                  <a:cubicBezTo>
                    <a:pt x="46" y="157"/>
                    <a:pt x="60" y="161"/>
                    <a:pt x="74" y="161"/>
                  </a:cubicBezTo>
                  <a:cubicBezTo>
                    <a:pt x="98" y="161"/>
                    <a:pt x="123" y="149"/>
                    <a:pt x="134" y="118"/>
                  </a:cubicBezTo>
                  <a:lnTo>
                    <a:pt x="134" y="100"/>
                  </a:lnTo>
                  <a:lnTo>
                    <a:pt x="150" y="67"/>
                  </a:lnTo>
                  <a:lnTo>
                    <a:pt x="134" y="34"/>
                  </a:lnTo>
                  <a:cubicBezTo>
                    <a:pt x="134" y="34"/>
                    <a:pt x="134" y="18"/>
                    <a:pt x="116" y="18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777;p76">
              <a:extLst>
                <a:ext uri="{FF2B5EF4-FFF2-40B4-BE49-F238E27FC236}">
                  <a16:creationId xmlns:a16="http://schemas.microsoft.com/office/drawing/2014/main" id="{80CA70DB-FE78-2085-42E1-4E97860A5665}"/>
                </a:ext>
              </a:extLst>
            </p:cNvPr>
            <p:cNvSpPr/>
            <p:nvPr/>
          </p:nvSpPr>
          <p:spPr>
            <a:xfrm>
              <a:off x="6171775" y="37320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lnTo>
                    <a:pt x="18" y="16"/>
                  </a:lnTo>
                  <a:lnTo>
                    <a:pt x="1" y="33"/>
                  </a:lnTo>
                  <a:lnTo>
                    <a:pt x="1" y="50"/>
                  </a:lnTo>
                  <a:cubicBezTo>
                    <a:pt x="18" y="67"/>
                    <a:pt x="34" y="67"/>
                    <a:pt x="34" y="67"/>
                  </a:cubicBezTo>
                  <a:cubicBezTo>
                    <a:pt x="52" y="67"/>
                    <a:pt x="52" y="50"/>
                    <a:pt x="68" y="33"/>
                  </a:cubicBezTo>
                  <a:lnTo>
                    <a:pt x="52" y="16"/>
                  </a:lnTo>
                  <a:cubicBezTo>
                    <a:pt x="52" y="16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778;p76">
              <a:extLst>
                <a:ext uri="{FF2B5EF4-FFF2-40B4-BE49-F238E27FC236}">
                  <a16:creationId xmlns:a16="http://schemas.microsoft.com/office/drawing/2014/main" id="{5B5E9DBB-DAA4-C3A4-DBA7-E31C7EFD6662}"/>
                </a:ext>
              </a:extLst>
            </p:cNvPr>
            <p:cNvSpPr/>
            <p:nvPr/>
          </p:nvSpPr>
          <p:spPr>
            <a:xfrm>
              <a:off x="6157600" y="3678200"/>
              <a:ext cx="5475" cy="5500"/>
            </a:xfrm>
            <a:custGeom>
              <a:avLst/>
              <a:gdLst/>
              <a:ahLst/>
              <a:cxnLst/>
              <a:rect l="l" t="t" r="r" b="b"/>
              <a:pathLst>
                <a:path w="219" h="220" extrusionOk="0">
                  <a:moveTo>
                    <a:pt x="85" y="0"/>
                  </a:moveTo>
                  <a:cubicBezTo>
                    <a:pt x="52" y="0"/>
                    <a:pt x="18" y="34"/>
                    <a:pt x="18" y="51"/>
                  </a:cubicBezTo>
                  <a:cubicBezTo>
                    <a:pt x="1" y="67"/>
                    <a:pt x="1" y="84"/>
                    <a:pt x="1" y="101"/>
                  </a:cubicBezTo>
                  <a:lnTo>
                    <a:pt x="1" y="134"/>
                  </a:lnTo>
                  <a:lnTo>
                    <a:pt x="1" y="167"/>
                  </a:lnTo>
                  <a:lnTo>
                    <a:pt x="52" y="218"/>
                  </a:lnTo>
                  <a:cubicBezTo>
                    <a:pt x="62" y="218"/>
                    <a:pt x="75" y="220"/>
                    <a:pt x="89" y="220"/>
                  </a:cubicBezTo>
                  <a:cubicBezTo>
                    <a:pt x="119" y="220"/>
                    <a:pt x="156" y="212"/>
                    <a:pt x="201" y="167"/>
                  </a:cubicBezTo>
                  <a:lnTo>
                    <a:pt x="218" y="84"/>
                  </a:lnTo>
                  <a:lnTo>
                    <a:pt x="201" y="51"/>
                  </a:lnTo>
                  <a:cubicBezTo>
                    <a:pt x="185" y="18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779;p76">
              <a:extLst>
                <a:ext uri="{FF2B5EF4-FFF2-40B4-BE49-F238E27FC236}">
                  <a16:creationId xmlns:a16="http://schemas.microsoft.com/office/drawing/2014/main" id="{DF33594D-2206-DB2E-197F-4B69782D8E7B}"/>
                </a:ext>
              </a:extLst>
            </p:cNvPr>
            <p:cNvSpPr/>
            <p:nvPr/>
          </p:nvSpPr>
          <p:spPr>
            <a:xfrm>
              <a:off x="6189300" y="3695700"/>
              <a:ext cx="2525" cy="2125"/>
            </a:xfrm>
            <a:custGeom>
              <a:avLst/>
              <a:gdLst/>
              <a:ahLst/>
              <a:cxnLst/>
              <a:rect l="l" t="t" r="r" b="b"/>
              <a:pathLst>
                <a:path w="101" h="85" extrusionOk="0">
                  <a:moveTo>
                    <a:pt x="18" y="1"/>
                  </a:moveTo>
                  <a:lnTo>
                    <a:pt x="0" y="18"/>
                  </a:lnTo>
                  <a:lnTo>
                    <a:pt x="18" y="67"/>
                  </a:lnTo>
                  <a:lnTo>
                    <a:pt x="18" y="85"/>
                  </a:lnTo>
                  <a:lnTo>
                    <a:pt x="34" y="85"/>
                  </a:lnTo>
                  <a:lnTo>
                    <a:pt x="100" y="34"/>
                  </a:lnTo>
                  <a:cubicBezTo>
                    <a:pt x="84" y="18"/>
                    <a:pt x="51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780;p76">
              <a:extLst>
                <a:ext uri="{FF2B5EF4-FFF2-40B4-BE49-F238E27FC236}">
                  <a16:creationId xmlns:a16="http://schemas.microsoft.com/office/drawing/2014/main" id="{C89FFDC1-CEC1-63A8-DA0C-C6F192CE31CC}"/>
                </a:ext>
              </a:extLst>
            </p:cNvPr>
            <p:cNvSpPr/>
            <p:nvPr/>
          </p:nvSpPr>
          <p:spPr>
            <a:xfrm>
              <a:off x="6167625" y="368447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18" y="0"/>
                  </a:moveTo>
                  <a:lnTo>
                    <a:pt x="84" y="16"/>
                  </a:lnTo>
                  <a:lnTo>
                    <a:pt x="33" y="34"/>
                  </a:lnTo>
                  <a:cubicBezTo>
                    <a:pt x="33" y="50"/>
                    <a:pt x="17" y="67"/>
                    <a:pt x="17" y="83"/>
                  </a:cubicBezTo>
                  <a:cubicBezTo>
                    <a:pt x="0" y="100"/>
                    <a:pt x="0" y="134"/>
                    <a:pt x="17" y="167"/>
                  </a:cubicBezTo>
                  <a:cubicBezTo>
                    <a:pt x="33" y="200"/>
                    <a:pt x="51" y="216"/>
                    <a:pt x="100" y="216"/>
                  </a:cubicBezTo>
                  <a:lnTo>
                    <a:pt x="134" y="216"/>
                  </a:lnTo>
                  <a:lnTo>
                    <a:pt x="151" y="200"/>
                  </a:lnTo>
                  <a:lnTo>
                    <a:pt x="184" y="183"/>
                  </a:lnTo>
                  <a:lnTo>
                    <a:pt x="200" y="167"/>
                  </a:lnTo>
                  <a:cubicBezTo>
                    <a:pt x="234" y="100"/>
                    <a:pt x="200" y="34"/>
                    <a:pt x="151" y="16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781;p76">
              <a:extLst>
                <a:ext uri="{FF2B5EF4-FFF2-40B4-BE49-F238E27FC236}">
                  <a16:creationId xmlns:a16="http://schemas.microsoft.com/office/drawing/2014/main" id="{33CA3839-A80F-1F88-E36B-A35E53E5C7E0}"/>
                </a:ext>
              </a:extLst>
            </p:cNvPr>
            <p:cNvSpPr/>
            <p:nvPr/>
          </p:nvSpPr>
          <p:spPr>
            <a:xfrm>
              <a:off x="6117200" y="36519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1"/>
                  </a:moveTo>
                  <a:lnTo>
                    <a:pt x="0" y="17"/>
                  </a:lnTo>
                  <a:lnTo>
                    <a:pt x="0" y="34"/>
                  </a:lnTo>
                  <a:cubicBezTo>
                    <a:pt x="0" y="50"/>
                    <a:pt x="16" y="50"/>
                    <a:pt x="33" y="50"/>
                  </a:cubicBezTo>
                  <a:cubicBezTo>
                    <a:pt x="50" y="50"/>
                    <a:pt x="50" y="34"/>
                    <a:pt x="50" y="17"/>
                  </a:cubicBezTo>
                  <a:cubicBezTo>
                    <a:pt x="50" y="1"/>
                    <a:pt x="50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782;p76">
              <a:extLst>
                <a:ext uri="{FF2B5EF4-FFF2-40B4-BE49-F238E27FC236}">
                  <a16:creationId xmlns:a16="http://schemas.microsoft.com/office/drawing/2014/main" id="{D56C5184-8F71-293C-BF5F-0FBB5F0069EB}"/>
                </a:ext>
              </a:extLst>
            </p:cNvPr>
            <p:cNvSpPr/>
            <p:nvPr/>
          </p:nvSpPr>
          <p:spPr>
            <a:xfrm>
              <a:off x="6180950" y="369197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85" y="0"/>
                  </a:moveTo>
                  <a:cubicBezTo>
                    <a:pt x="51" y="0"/>
                    <a:pt x="34" y="0"/>
                    <a:pt x="18" y="34"/>
                  </a:cubicBezTo>
                  <a:lnTo>
                    <a:pt x="18" y="67"/>
                  </a:lnTo>
                  <a:cubicBezTo>
                    <a:pt x="1" y="83"/>
                    <a:pt x="18" y="116"/>
                    <a:pt x="34" y="116"/>
                  </a:cubicBezTo>
                  <a:lnTo>
                    <a:pt x="101" y="116"/>
                  </a:lnTo>
                  <a:cubicBezTo>
                    <a:pt x="101" y="100"/>
                    <a:pt x="118" y="100"/>
                    <a:pt x="118" y="83"/>
                  </a:cubicBezTo>
                  <a:cubicBezTo>
                    <a:pt x="134" y="83"/>
                    <a:pt x="134" y="67"/>
                    <a:pt x="134" y="50"/>
                  </a:cubicBezTo>
                  <a:lnTo>
                    <a:pt x="118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783;p76">
              <a:extLst>
                <a:ext uri="{FF2B5EF4-FFF2-40B4-BE49-F238E27FC236}">
                  <a16:creationId xmlns:a16="http://schemas.microsoft.com/office/drawing/2014/main" id="{468D0321-7C6F-7BD5-5BAF-4DE11F52BD4C}"/>
                </a:ext>
              </a:extLst>
            </p:cNvPr>
            <p:cNvSpPr/>
            <p:nvPr/>
          </p:nvSpPr>
          <p:spPr>
            <a:xfrm>
              <a:off x="6168875" y="3674475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134" y="16"/>
                  </a:moveTo>
                  <a:lnTo>
                    <a:pt x="149" y="26"/>
                  </a:lnTo>
                  <a:lnTo>
                    <a:pt x="149" y="26"/>
                  </a:lnTo>
                  <a:cubicBezTo>
                    <a:pt x="145" y="16"/>
                    <a:pt x="134" y="16"/>
                    <a:pt x="134" y="16"/>
                  </a:cubicBezTo>
                  <a:close/>
                  <a:moveTo>
                    <a:pt x="168" y="33"/>
                  </a:moveTo>
                  <a:lnTo>
                    <a:pt x="168" y="39"/>
                  </a:lnTo>
                  <a:lnTo>
                    <a:pt x="168" y="39"/>
                  </a:lnTo>
                  <a:lnTo>
                    <a:pt x="168" y="39"/>
                  </a:lnTo>
                  <a:cubicBezTo>
                    <a:pt x="168" y="37"/>
                    <a:pt x="168" y="35"/>
                    <a:pt x="168" y="33"/>
                  </a:cubicBezTo>
                  <a:close/>
                  <a:moveTo>
                    <a:pt x="168" y="39"/>
                  </a:moveTo>
                  <a:cubicBezTo>
                    <a:pt x="168" y="49"/>
                    <a:pt x="170" y="49"/>
                    <a:pt x="184" y="49"/>
                  </a:cubicBezTo>
                  <a:lnTo>
                    <a:pt x="168" y="39"/>
                  </a:lnTo>
                  <a:close/>
                  <a:moveTo>
                    <a:pt x="84" y="0"/>
                  </a:moveTo>
                  <a:lnTo>
                    <a:pt x="34" y="33"/>
                  </a:lnTo>
                  <a:cubicBezTo>
                    <a:pt x="17" y="33"/>
                    <a:pt x="17" y="49"/>
                    <a:pt x="17" y="49"/>
                  </a:cubicBezTo>
                  <a:cubicBezTo>
                    <a:pt x="1" y="100"/>
                    <a:pt x="1" y="149"/>
                    <a:pt x="50" y="183"/>
                  </a:cubicBezTo>
                  <a:lnTo>
                    <a:pt x="101" y="133"/>
                  </a:lnTo>
                  <a:lnTo>
                    <a:pt x="101" y="133"/>
                  </a:lnTo>
                  <a:lnTo>
                    <a:pt x="68" y="200"/>
                  </a:lnTo>
                  <a:lnTo>
                    <a:pt x="101" y="216"/>
                  </a:lnTo>
                  <a:lnTo>
                    <a:pt x="201" y="183"/>
                  </a:lnTo>
                  <a:lnTo>
                    <a:pt x="201" y="149"/>
                  </a:lnTo>
                  <a:lnTo>
                    <a:pt x="201" y="83"/>
                  </a:lnTo>
                  <a:lnTo>
                    <a:pt x="201" y="67"/>
                  </a:lnTo>
                  <a:lnTo>
                    <a:pt x="184" y="49"/>
                  </a:lnTo>
                  <a:lnTo>
                    <a:pt x="168" y="49"/>
                  </a:lnTo>
                  <a:lnTo>
                    <a:pt x="168" y="39"/>
                  </a:lnTo>
                  <a:lnTo>
                    <a:pt x="149" y="26"/>
                  </a:lnTo>
                  <a:lnTo>
                    <a:pt x="149" y="26"/>
                  </a:lnTo>
                  <a:cubicBezTo>
                    <a:pt x="150" y="28"/>
                    <a:pt x="150" y="30"/>
                    <a:pt x="150" y="33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784;p76">
              <a:extLst>
                <a:ext uri="{FF2B5EF4-FFF2-40B4-BE49-F238E27FC236}">
                  <a16:creationId xmlns:a16="http://schemas.microsoft.com/office/drawing/2014/main" id="{007AB4B0-005D-D5FD-250A-65074922DF3E}"/>
                </a:ext>
              </a:extLst>
            </p:cNvPr>
            <p:cNvSpPr/>
            <p:nvPr/>
          </p:nvSpPr>
          <p:spPr>
            <a:xfrm>
              <a:off x="6125100" y="3681975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4" y="0"/>
                  </a:moveTo>
                  <a:cubicBezTo>
                    <a:pt x="18" y="0"/>
                    <a:pt x="18" y="16"/>
                    <a:pt x="0" y="34"/>
                  </a:cubicBezTo>
                  <a:lnTo>
                    <a:pt x="0" y="50"/>
                  </a:lnTo>
                  <a:cubicBezTo>
                    <a:pt x="18" y="67"/>
                    <a:pt x="18" y="67"/>
                    <a:pt x="34" y="67"/>
                  </a:cubicBezTo>
                  <a:lnTo>
                    <a:pt x="34" y="50"/>
                  </a:lnTo>
                  <a:lnTo>
                    <a:pt x="51" y="50"/>
                  </a:lnTo>
                  <a:lnTo>
                    <a:pt x="67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785;p76">
              <a:extLst>
                <a:ext uri="{FF2B5EF4-FFF2-40B4-BE49-F238E27FC236}">
                  <a16:creationId xmlns:a16="http://schemas.microsoft.com/office/drawing/2014/main" id="{8FC567BB-563D-5C63-EBBF-8FA92288EBCA}"/>
                </a:ext>
              </a:extLst>
            </p:cNvPr>
            <p:cNvSpPr/>
            <p:nvPr/>
          </p:nvSpPr>
          <p:spPr>
            <a:xfrm>
              <a:off x="6159700" y="3668625"/>
              <a:ext cx="5050" cy="5200"/>
            </a:xfrm>
            <a:custGeom>
              <a:avLst/>
              <a:gdLst/>
              <a:ahLst/>
              <a:cxnLst/>
              <a:rect l="l" t="t" r="r" b="b"/>
              <a:pathLst>
                <a:path w="202" h="208" extrusionOk="0">
                  <a:moveTo>
                    <a:pt x="84" y="1"/>
                  </a:moveTo>
                  <a:cubicBezTo>
                    <a:pt x="50" y="17"/>
                    <a:pt x="17" y="34"/>
                    <a:pt x="1" y="67"/>
                  </a:cubicBezTo>
                  <a:lnTo>
                    <a:pt x="1" y="83"/>
                  </a:lnTo>
                  <a:lnTo>
                    <a:pt x="1" y="134"/>
                  </a:lnTo>
                  <a:lnTo>
                    <a:pt x="1" y="150"/>
                  </a:lnTo>
                  <a:lnTo>
                    <a:pt x="34" y="183"/>
                  </a:lnTo>
                  <a:cubicBezTo>
                    <a:pt x="58" y="196"/>
                    <a:pt x="82" y="207"/>
                    <a:pt x="105" y="207"/>
                  </a:cubicBezTo>
                  <a:cubicBezTo>
                    <a:pt x="115" y="207"/>
                    <a:pt x="125" y="205"/>
                    <a:pt x="134" y="201"/>
                  </a:cubicBezTo>
                  <a:cubicBezTo>
                    <a:pt x="168" y="201"/>
                    <a:pt x="184" y="167"/>
                    <a:pt x="201" y="150"/>
                  </a:cubicBezTo>
                  <a:lnTo>
                    <a:pt x="201" y="134"/>
                  </a:lnTo>
                  <a:lnTo>
                    <a:pt x="201" y="83"/>
                  </a:lnTo>
                  <a:lnTo>
                    <a:pt x="201" y="67"/>
                  </a:lnTo>
                  <a:lnTo>
                    <a:pt x="168" y="17"/>
                  </a:lnTo>
                  <a:cubicBezTo>
                    <a:pt x="150" y="1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786;p76">
              <a:extLst>
                <a:ext uri="{FF2B5EF4-FFF2-40B4-BE49-F238E27FC236}">
                  <a16:creationId xmlns:a16="http://schemas.microsoft.com/office/drawing/2014/main" id="{C56231B9-128B-3CE8-9631-43F0A975A963}"/>
                </a:ext>
              </a:extLst>
            </p:cNvPr>
            <p:cNvSpPr/>
            <p:nvPr/>
          </p:nvSpPr>
          <p:spPr>
            <a:xfrm>
              <a:off x="6133025" y="3659125"/>
              <a:ext cx="3775" cy="3700"/>
            </a:xfrm>
            <a:custGeom>
              <a:avLst/>
              <a:gdLst/>
              <a:ahLst/>
              <a:cxnLst/>
              <a:rect l="l" t="t" r="r" b="b"/>
              <a:pathLst>
                <a:path w="151" h="148" extrusionOk="0">
                  <a:moveTo>
                    <a:pt x="67" y="1"/>
                  </a:moveTo>
                  <a:cubicBezTo>
                    <a:pt x="50" y="1"/>
                    <a:pt x="33" y="5"/>
                    <a:pt x="17" y="14"/>
                  </a:cubicBezTo>
                  <a:lnTo>
                    <a:pt x="1" y="30"/>
                  </a:lnTo>
                  <a:lnTo>
                    <a:pt x="1" y="47"/>
                  </a:lnTo>
                  <a:lnTo>
                    <a:pt x="1" y="63"/>
                  </a:lnTo>
                  <a:cubicBezTo>
                    <a:pt x="1" y="80"/>
                    <a:pt x="1" y="114"/>
                    <a:pt x="34" y="130"/>
                  </a:cubicBezTo>
                  <a:cubicBezTo>
                    <a:pt x="50" y="147"/>
                    <a:pt x="83" y="147"/>
                    <a:pt x="101" y="147"/>
                  </a:cubicBezTo>
                  <a:lnTo>
                    <a:pt x="134" y="130"/>
                  </a:lnTo>
                  <a:lnTo>
                    <a:pt x="134" y="114"/>
                  </a:lnTo>
                  <a:cubicBezTo>
                    <a:pt x="150" y="80"/>
                    <a:pt x="150" y="47"/>
                    <a:pt x="117" y="14"/>
                  </a:cubicBezTo>
                  <a:cubicBezTo>
                    <a:pt x="100" y="5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787;p76">
              <a:extLst>
                <a:ext uri="{FF2B5EF4-FFF2-40B4-BE49-F238E27FC236}">
                  <a16:creationId xmlns:a16="http://schemas.microsoft.com/office/drawing/2014/main" id="{2424700F-FC87-8D0A-F6F8-46B35760DAED}"/>
                </a:ext>
              </a:extLst>
            </p:cNvPr>
            <p:cNvSpPr/>
            <p:nvPr/>
          </p:nvSpPr>
          <p:spPr>
            <a:xfrm>
              <a:off x="6149700" y="36690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1"/>
                  </a:moveTo>
                  <a:cubicBezTo>
                    <a:pt x="50" y="18"/>
                    <a:pt x="34" y="34"/>
                    <a:pt x="17" y="67"/>
                  </a:cubicBezTo>
                  <a:lnTo>
                    <a:pt x="1" y="101"/>
                  </a:lnTo>
                  <a:lnTo>
                    <a:pt x="1" y="134"/>
                  </a:lnTo>
                  <a:cubicBezTo>
                    <a:pt x="17" y="167"/>
                    <a:pt x="34" y="201"/>
                    <a:pt x="101" y="218"/>
                  </a:cubicBezTo>
                  <a:lnTo>
                    <a:pt x="101" y="201"/>
                  </a:lnTo>
                  <a:lnTo>
                    <a:pt x="168" y="201"/>
                  </a:lnTo>
                  <a:lnTo>
                    <a:pt x="201" y="167"/>
                  </a:lnTo>
                  <a:lnTo>
                    <a:pt x="217" y="134"/>
                  </a:lnTo>
                  <a:lnTo>
                    <a:pt x="217" y="85"/>
                  </a:lnTo>
                  <a:lnTo>
                    <a:pt x="217" y="67"/>
                  </a:lnTo>
                  <a:lnTo>
                    <a:pt x="184" y="18"/>
                  </a:lnTo>
                  <a:cubicBezTo>
                    <a:pt x="134" y="1"/>
                    <a:pt x="101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788;p76">
              <a:extLst>
                <a:ext uri="{FF2B5EF4-FFF2-40B4-BE49-F238E27FC236}">
                  <a16:creationId xmlns:a16="http://schemas.microsoft.com/office/drawing/2014/main" id="{DD063F24-EFE4-23AF-6C79-7E62AAA7F649}"/>
                </a:ext>
              </a:extLst>
            </p:cNvPr>
            <p:cNvSpPr/>
            <p:nvPr/>
          </p:nvSpPr>
          <p:spPr>
            <a:xfrm>
              <a:off x="6083000" y="36803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lnTo>
                    <a:pt x="17" y="17"/>
                  </a:lnTo>
                  <a:lnTo>
                    <a:pt x="1" y="17"/>
                  </a:lnTo>
                  <a:lnTo>
                    <a:pt x="17" y="50"/>
                  </a:lnTo>
                  <a:lnTo>
                    <a:pt x="50" y="50"/>
                  </a:lnTo>
                  <a:cubicBezTo>
                    <a:pt x="50" y="50"/>
                    <a:pt x="50" y="34"/>
                    <a:pt x="68" y="34"/>
                  </a:cubicBezTo>
                  <a:lnTo>
                    <a:pt x="50" y="17"/>
                  </a:lnTo>
                  <a:lnTo>
                    <a:pt x="68" y="17"/>
                  </a:lnTo>
                  <a:cubicBezTo>
                    <a:pt x="68" y="17"/>
                    <a:pt x="68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789;p76">
              <a:extLst>
                <a:ext uri="{FF2B5EF4-FFF2-40B4-BE49-F238E27FC236}">
                  <a16:creationId xmlns:a16="http://schemas.microsoft.com/office/drawing/2014/main" id="{661C4370-74EF-6D03-EED2-9A417A0932B1}"/>
                </a:ext>
              </a:extLst>
            </p:cNvPr>
            <p:cNvSpPr/>
            <p:nvPr/>
          </p:nvSpPr>
          <p:spPr>
            <a:xfrm>
              <a:off x="6143425" y="3654850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8" y="1"/>
                  </a:moveTo>
                  <a:lnTo>
                    <a:pt x="52" y="18"/>
                  </a:lnTo>
                  <a:lnTo>
                    <a:pt x="18" y="34"/>
                  </a:lnTo>
                  <a:cubicBezTo>
                    <a:pt x="18" y="51"/>
                    <a:pt x="1" y="85"/>
                    <a:pt x="18" y="101"/>
                  </a:cubicBezTo>
                  <a:cubicBezTo>
                    <a:pt x="18" y="118"/>
                    <a:pt x="34" y="134"/>
                    <a:pt x="68" y="134"/>
                  </a:cubicBezTo>
                  <a:lnTo>
                    <a:pt x="118" y="134"/>
                  </a:lnTo>
                  <a:lnTo>
                    <a:pt x="134" y="118"/>
                  </a:lnTo>
                  <a:lnTo>
                    <a:pt x="134" y="101"/>
                  </a:lnTo>
                  <a:lnTo>
                    <a:pt x="152" y="67"/>
                  </a:lnTo>
                  <a:lnTo>
                    <a:pt x="134" y="51"/>
                  </a:lnTo>
                  <a:lnTo>
                    <a:pt x="118" y="18"/>
                  </a:lnTo>
                  <a:lnTo>
                    <a:pt x="85" y="1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790;p76">
              <a:extLst>
                <a:ext uri="{FF2B5EF4-FFF2-40B4-BE49-F238E27FC236}">
                  <a16:creationId xmlns:a16="http://schemas.microsoft.com/office/drawing/2014/main" id="{6E647283-F899-D352-DF51-B64D3706C92D}"/>
                </a:ext>
              </a:extLst>
            </p:cNvPr>
            <p:cNvSpPr/>
            <p:nvPr/>
          </p:nvSpPr>
          <p:spPr>
            <a:xfrm>
              <a:off x="6166775" y="3693200"/>
              <a:ext cx="3800" cy="3700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85" y="1"/>
                  </a:moveTo>
                  <a:cubicBezTo>
                    <a:pt x="51" y="1"/>
                    <a:pt x="34" y="18"/>
                    <a:pt x="18" y="34"/>
                  </a:cubicBezTo>
                  <a:cubicBezTo>
                    <a:pt x="1" y="67"/>
                    <a:pt x="1" y="101"/>
                    <a:pt x="34" y="134"/>
                  </a:cubicBezTo>
                  <a:cubicBezTo>
                    <a:pt x="43" y="143"/>
                    <a:pt x="55" y="147"/>
                    <a:pt x="70" y="147"/>
                  </a:cubicBezTo>
                  <a:cubicBezTo>
                    <a:pt x="85" y="147"/>
                    <a:pt x="101" y="143"/>
                    <a:pt x="118" y="134"/>
                  </a:cubicBezTo>
                  <a:lnTo>
                    <a:pt x="134" y="101"/>
                  </a:lnTo>
                  <a:lnTo>
                    <a:pt x="134" y="85"/>
                  </a:lnTo>
                  <a:cubicBezTo>
                    <a:pt x="152" y="34"/>
                    <a:pt x="118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791;p76">
              <a:extLst>
                <a:ext uri="{FF2B5EF4-FFF2-40B4-BE49-F238E27FC236}">
                  <a16:creationId xmlns:a16="http://schemas.microsoft.com/office/drawing/2014/main" id="{B13FB274-4184-4C0E-EF1F-AE74F06467BC}"/>
                </a:ext>
              </a:extLst>
            </p:cNvPr>
            <p:cNvSpPr/>
            <p:nvPr/>
          </p:nvSpPr>
          <p:spPr>
            <a:xfrm>
              <a:off x="6158050" y="370405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67" y="0"/>
                  </a:moveTo>
                  <a:lnTo>
                    <a:pt x="34" y="18"/>
                  </a:lnTo>
                  <a:cubicBezTo>
                    <a:pt x="34" y="18"/>
                    <a:pt x="16" y="18"/>
                    <a:pt x="0" y="34"/>
                  </a:cubicBezTo>
                  <a:lnTo>
                    <a:pt x="0" y="51"/>
                  </a:lnTo>
                  <a:lnTo>
                    <a:pt x="0" y="84"/>
                  </a:lnTo>
                  <a:cubicBezTo>
                    <a:pt x="0" y="100"/>
                    <a:pt x="16" y="100"/>
                    <a:pt x="16" y="118"/>
                  </a:cubicBezTo>
                  <a:lnTo>
                    <a:pt x="83" y="118"/>
                  </a:lnTo>
                  <a:cubicBezTo>
                    <a:pt x="83" y="118"/>
                    <a:pt x="100" y="118"/>
                    <a:pt x="116" y="100"/>
                  </a:cubicBezTo>
                  <a:lnTo>
                    <a:pt x="116" y="67"/>
                  </a:lnTo>
                  <a:lnTo>
                    <a:pt x="116" y="34"/>
                  </a:lnTo>
                  <a:lnTo>
                    <a:pt x="100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792;p76">
              <a:extLst>
                <a:ext uri="{FF2B5EF4-FFF2-40B4-BE49-F238E27FC236}">
                  <a16:creationId xmlns:a16="http://schemas.microsoft.com/office/drawing/2014/main" id="{75DEE46E-D112-70E0-D66C-FDD7096926F3}"/>
                </a:ext>
              </a:extLst>
            </p:cNvPr>
            <p:cNvSpPr/>
            <p:nvPr/>
          </p:nvSpPr>
          <p:spPr>
            <a:xfrm>
              <a:off x="6152200" y="3684875"/>
              <a:ext cx="5025" cy="3525"/>
            </a:xfrm>
            <a:custGeom>
              <a:avLst/>
              <a:gdLst/>
              <a:ahLst/>
              <a:cxnLst/>
              <a:rect l="l" t="t" r="r" b="b"/>
              <a:pathLst>
                <a:path w="201" h="141" extrusionOk="0">
                  <a:moveTo>
                    <a:pt x="68" y="0"/>
                  </a:moveTo>
                  <a:cubicBezTo>
                    <a:pt x="50" y="0"/>
                    <a:pt x="17" y="18"/>
                    <a:pt x="1" y="51"/>
                  </a:cubicBezTo>
                  <a:lnTo>
                    <a:pt x="1" y="84"/>
                  </a:lnTo>
                  <a:lnTo>
                    <a:pt x="1" y="100"/>
                  </a:lnTo>
                  <a:lnTo>
                    <a:pt x="17" y="118"/>
                  </a:lnTo>
                  <a:cubicBezTo>
                    <a:pt x="29" y="129"/>
                    <a:pt x="49" y="141"/>
                    <a:pt x="72" y="141"/>
                  </a:cubicBezTo>
                  <a:cubicBezTo>
                    <a:pt x="81" y="141"/>
                    <a:pt x="91" y="139"/>
                    <a:pt x="101" y="134"/>
                  </a:cubicBezTo>
                  <a:lnTo>
                    <a:pt x="134" y="134"/>
                  </a:lnTo>
                  <a:lnTo>
                    <a:pt x="150" y="118"/>
                  </a:lnTo>
                  <a:lnTo>
                    <a:pt x="184" y="100"/>
                  </a:lnTo>
                  <a:cubicBezTo>
                    <a:pt x="201" y="67"/>
                    <a:pt x="201" y="51"/>
                    <a:pt x="184" y="34"/>
                  </a:cubicBezTo>
                  <a:cubicBezTo>
                    <a:pt x="184" y="18"/>
                    <a:pt x="150" y="0"/>
                    <a:pt x="134" y="0"/>
                  </a:cubicBezTo>
                  <a:lnTo>
                    <a:pt x="117" y="0"/>
                  </a:lnTo>
                  <a:lnTo>
                    <a:pt x="101" y="18"/>
                  </a:lnTo>
                  <a:cubicBezTo>
                    <a:pt x="84" y="18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793;p76">
              <a:extLst>
                <a:ext uri="{FF2B5EF4-FFF2-40B4-BE49-F238E27FC236}">
                  <a16:creationId xmlns:a16="http://schemas.microsoft.com/office/drawing/2014/main" id="{FAB40A22-4598-A82B-201D-7DC8B10BA4D9}"/>
                </a:ext>
              </a:extLst>
            </p:cNvPr>
            <p:cNvSpPr/>
            <p:nvPr/>
          </p:nvSpPr>
          <p:spPr>
            <a:xfrm>
              <a:off x="6141775" y="3679475"/>
              <a:ext cx="3350" cy="267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34" y="0"/>
                  </a:moveTo>
                  <a:lnTo>
                    <a:pt x="18" y="16"/>
                  </a:lnTo>
                  <a:cubicBezTo>
                    <a:pt x="0" y="33"/>
                    <a:pt x="0" y="50"/>
                    <a:pt x="0" y="50"/>
                  </a:cubicBezTo>
                  <a:lnTo>
                    <a:pt x="51" y="100"/>
                  </a:lnTo>
                  <a:cubicBezTo>
                    <a:pt x="60" y="104"/>
                    <a:pt x="69" y="106"/>
                    <a:pt x="77" y="106"/>
                  </a:cubicBezTo>
                  <a:cubicBezTo>
                    <a:pt x="101" y="106"/>
                    <a:pt x="122" y="91"/>
                    <a:pt x="134" y="67"/>
                  </a:cubicBezTo>
                  <a:lnTo>
                    <a:pt x="118" y="16"/>
                  </a:lnTo>
                  <a:cubicBezTo>
                    <a:pt x="100" y="16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794;p76">
              <a:extLst>
                <a:ext uri="{FF2B5EF4-FFF2-40B4-BE49-F238E27FC236}">
                  <a16:creationId xmlns:a16="http://schemas.microsoft.com/office/drawing/2014/main" id="{D43B6413-DA65-50CD-7846-0C82796E5E50}"/>
                </a:ext>
              </a:extLst>
            </p:cNvPr>
            <p:cNvSpPr/>
            <p:nvPr/>
          </p:nvSpPr>
          <p:spPr>
            <a:xfrm>
              <a:off x="6130100" y="3667800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84" y="0"/>
                  </a:moveTo>
                  <a:lnTo>
                    <a:pt x="51" y="16"/>
                  </a:lnTo>
                  <a:lnTo>
                    <a:pt x="34" y="34"/>
                  </a:lnTo>
                  <a:lnTo>
                    <a:pt x="18" y="50"/>
                  </a:lnTo>
                  <a:cubicBezTo>
                    <a:pt x="18" y="67"/>
                    <a:pt x="0" y="83"/>
                    <a:pt x="18" y="116"/>
                  </a:cubicBezTo>
                  <a:cubicBezTo>
                    <a:pt x="18" y="134"/>
                    <a:pt x="34" y="150"/>
                    <a:pt x="51" y="150"/>
                  </a:cubicBezTo>
                  <a:lnTo>
                    <a:pt x="100" y="150"/>
                  </a:lnTo>
                  <a:lnTo>
                    <a:pt x="118" y="134"/>
                  </a:lnTo>
                  <a:cubicBezTo>
                    <a:pt x="134" y="100"/>
                    <a:pt x="151" y="50"/>
                    <a:pt x="118" y="1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795;p76">
              <a:extLst>
                <a:ext uri="{FF2B5EF4-FFF2-40B4-BE49-F238E27FC236}">
                  <a16:creationId xmlns:a16="http://schemas.microsoft.com/office/drawing/2014/main" id="{2EF99277-3217-686B-6C37-C8900356F29E}"/>
                </a:ext>
              </a:extLst>
            </p:cNvPr>
            <p:cNvSpPr/>
            <p:nvPr/>
          </p:nvSpPr>
          <p:spPr>
            <a:xfrm>
              <a:off x="6156375" y="3637775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334" y="1"/>
                  </a:moveTo>
                  <a:lnTo>
                    <a:pt x="283" y="34"/>
                  </a:lnTo>
                  <a:lnTo>
                    <a:pt x="267" y="50"/>
                  </a:lnTo>
                  <a:lnTo>
                    <a:pt x="250" y="34"/>
                  </a:lnTo>
                  <a:lnTo>
                    <a:pt x="234" y="34"/>
                  </a:lnTo>
                  <a:lnTo>
                    <a:pt x="167" y="67"/>
                  </a:lnTo>
                  <a:cubicBezTo>
                    <a:pt x="167" y="50"/>
                    <a:pt x="150" y="50"/>
                    <a:pt x="150" y="50"/>
                  </a:cubicBezTo>
                  <a:cubicBezTo>
                    <a:pt x="138" y="46"/>
                    <a:pt x="125" y="44"/>
                    <a:pt x="113" y="44"/>
                  </a:cubicBezTo>
                  <a:cubicBezTo>
                    <a:pt x="77" y="44"/>
                    <a:pt x="42" y="63"/>
                    <a:pt x="17" y="101"/>
                  </a:cubicBezTo>
                  <a:cubicBezTo>
                    <a:pt x="1" y="134"/>
                    <a:pt x="17" y="167"/>
                    <a:pt x="34" y="201"/>
                  </a:cubicBezTo>
                  <a:lnTo>
                    <a:pt x="83" y="217"/>
                  </a:lnTo>
                  <a:lnTo>
                    <a:pt x="83" y="234"/>
                  </a:lnTo>
                  <a:lnTo>
                    <a:pt x="134" y="234"/>
                  </a:lnTo>
                  <a:cubicBezTo>
                    <a:pt x="134" y="234"/>
                    <a:pt x="150" y="234"/>
                    <a:pt x="150" y="250"/>
                  </a:cubicBezTo>
                  <a:lnTo>
                    <a:pt x="217" y="267"/>
                  </a:lnTo>
                  <a:lnTo>
                    <a:pt x="234" y="267"/>
                  </a:lnTo>
                  <a:lnTo>
                    <a:pt x="283" y="234"/>
                  </a:lnTo>
                  <a:cubicBezTo>
                    <a:pt x="301" y="234"/>
                    <a:pt x="301" y="217"/>
                    <a:pt x="317" y="183"/>
                  </a:cubicBezTo>
                  <a:lnTo>
                    <a:pt x="401" y="183"/>
                  </a:lnTo>
                  <a:lnTo>
                    <a:pt x="450" y="150"/>
                  </a:lnTo>
                  <a:lnTo>
                    <a:pt x="467" y="134"/>
                  </a:lnTo>
                  <a:lnTo>
                    <a:pt x="467" y="83"/>
                  </a:lnTo>
                  <a:lnTo>
                    <a:pt x="467" y="67"/>
                  </a:lnTo>
                  <a:lnTo>
                    <a:pt x="450" y="5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796;p76">
              <a:extLst>
                <a:ext uri="{FF2B5EF4-FFF2-40B4-BE49-F238E27FC236}">
                  <a16:creationId xmlns:a16="http://schemas.microsoft.com/office/drawing/2014/main" id="{A0EBF0E7-AFDA-CCB7-2685-39E9ECBCE5F1}"/>
                </a:ext>
              </a:extLst>
            </p:cNvPr>
            <p:cNvSpPr/>
            <p:nvPr/>
          </p:nvSpPr>
          <p:spPr>
            <a:xfrm>
              <a:off x="6197625" y="3659850"/>
              <a:ext cx="5475" cy="52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85" y="1"/>
                  </a:moveTo>
                  <a:cubicBezTo>
                    <a:pt x="51" y="1"/>
                    <a:pt x="34" y="34"/>
                    <a:pt x="18" y="67"/>
                  </a:cubicBezTo>
                  <a:cubicBezTo>
                    <a:pt x="1" y="85"/>
                    <a:pt x="1" y="118"/>
                    <a:pt x="18" y="152"/>
                  </a:cubicBezTo>
                  <a:cubicBezTo>
                    <a:pt x="34" y="185"/>
                    <a:pt x="51" y="201"/>
                    <a:pt x="85" y="201"/>
                  </a:cubicBezTo>
                  <a:cubicBezTo>
                    <a:pt x="93" y="205"/>
                    <a:pt x="103" y="207"/>
                    <a:pt x="113" y="207"/>
                  </a:cubicBezTo>
                  <a:cubicBezTo>
                    <a:pt x="142" y="207"/>
                    <a:pt x="176" y="188"/>
                    <a:pt x="201" y="152"/>
                  </a:cubicBezTo>
                  <a:cubicBezTo>
                    <a:pt x="218" y="118"/>
                    <a:pt x="218" y="85"/>
                    <a:pt x="201" y="51"/>
                  </a:cubicBezTo>
                  <a:cubicBezTo>
                    <a:pt x="185" y="18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797;p76">
              <a:extLst>
                <a:ext uri="{FF2B5EF4-FFF2-40B4-BE49-F238E27FC236}">
                  <a16:creationId xmlns:a16="http://schemas.microsoft.com/office/drawing/2014/main" id="{B385AF77-761D-09D3-3AB2-E81F97937A0D}"/>
                </a:ext>
              </a:extLst>
            </p:cNvPr>
            <p:cNvSpPr/>
            <p:nvPr/>
          </p:nvSpPr>
          <p:spPr>
            <a:xfrm>
              <a:off x="6235975" y="365402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1" y="0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0" y="56"/>
                    <a:pt x="19" y="58"/>
                    <a:pt x="26" y="58"/>
                  </a:cubicBezTo>
                  <a:cubicBezTo>
                    <a:pt x="43" y="58"/>
                    <a:pt x="51" y="46"/>
                    <a:pt x="51" y="34"/>
                  </a:cubicBezTo>
                  <a:lnTo>
                    <a:pt x="34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798;p76">
              <a:extLst>
                <a:ext uri="{FF2B5EF4-FFF2-40B4-BE49-F238E27FC236}">
                  <a16:creationId xmlns:a16="http://schemas.microsoft.com/office/drawing/2014/main" id="{529F85F7-E667-93FC-CED8-F04BD1B0A3E3}"/>
                </a:ext>
              </a:extLst>
            </p:cNvPr>
            <p:cNvSpPr/>
            <p:nvPr/>
          </p:nvSpPr>
          <p:spPr>
            <a:xfrm>
              <a:off x="6135525" y="3647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84" y="1"/>
                  </a:moveTo>
                  <a:cubicBezTo>
                    <a:pt x="50" y="1"/>
                    <a:pt x="34" y="18"/>
                    <a:pt x="17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1" y="85"/>
                  </a:lnTo>
                  <a:cubicBezTo>
                    <a:pt x="1" y="101"/>
                    <a:pt x="34" y="134"/>
                    <a:pt x="68" y="134"/>
                  </a:cubicBezTo>
                  <a:cubicBezTo>
                    <a:pt x="101" y="134"/>
                    <a:pt x="117" y="118"/>
                    <a:pt x="134" y="101"/>
                  </a:cubicBezTo>
                  <a:lnTo>
                    <a:pt x="134" y="67"/>
                  </a:lnTo>
                  <a:lnTo>
                    <a:pt x="134" y="51"/>
                  </a:lnTo>
                  <a:cubicBezTo>
                    <a:pt x="134" y="34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799;p76">
              <a:extLst>
                <a:ext uri="{FF2B5EF4-FFF2-40B4-BE49-F238E27FC236}">
                  <a16:creationId xmlns:a16="http://schemas.microsoft.com/office/drawing/2014/main" id="{E384AAF2-CB6B-1DD4-62FB-2336D7581C76}"/>
                </a:ext>
              </a:extLst>
            </p:cNvPr>
            <p:cNvSpPr/>
            <p:nvPr/>
          </p:nvSpPr>
          <p:spPr>
            <a:xfrm>
              <a:off x="6145100" y="3636500"/>
              <a:ext cx="3375" cy="3950"/>
            </a:xfrm>
            <a:custGeom>
              <a:avLst/>
              <a:gdLst/>
              <a:ahLst/>
              <a:cxnLst/>
              <a:rect l="l" t="t" r="r" b="b"/>
              <a:pathLst>
                <a:path w="135" h="158" extrusionOk="0">
                  <a:moveTo>
                    <a:pt x="85" y="1"/>
                  </a:moveTo>
                  <a:lnTo>
                    <a:pt x="51" y="18"/>
                  </a:lnTo>
                  <a:cubicBezTo>
                    <a:pt x="34" y="18"/>
                    <a:pt x="18" y="34"/>
                    <a:pt x="18" y="52"/>
                  </a:cubicBezTo>
                  <a:lnTo>
                    <a:pt x="1" y="68"/>
                  </a:lnTo>
                  <a:lnTo>
                    <a:pt x="18" y="68"/>
                  </a:lnTo>
                  <a:lnTo>
                    <a:pt x="1" y="101"/>
                  </a:lnTo>
                  <a:lnTo>
                    <a:pt x="1" y="134"/>
                  </a:lnTo>
                  <a:lnTo>
                    <a:pt x="34" y="152"/>
                  </a:lnTo>
                  <a:cubicBezTo>
                    <a:pt x="43" y="156"/>
                    <a:pt x="52" y="158"/>
                    <a:pt x="60" y="158"/>
                  </a:cubicBezTo>
                  <a:cubicBezTo>
                    <a:pt x="84" y="158"/>
                    <a:pt x="105" y="143"/>
                    <a:pt x="118" y="118"/>
                  </a:cubicBezTo>
                  <a:cubicBezTo>
                    <a:pt x="134" y="85"/>
                    <a:pt x="134" y="52"/>
                    <a:pt x="118" y="34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800;p76">
              <a:extLst>
                <a:ext uri="{FF2B5EF4-FFF2-40B4-BE49-F238E27FC236}">
                  <a16:creationId xmlns:a16="http://schemas.microsoft.com/office/drawing/2014/main" id="{126DFBC2-8A8C-DE49-4A5E-DC302444C767}"/>
                </a:ext>
              </a:extLst>
            </p:cNvPr>
            <p:cNvSpPr/>
            <p:nvPr/>
          </p:nvSpPr>
          <p:spPr>
            <a:xfrm>
              <a:off x="6219300" y="36015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18"/>
                    <a:pt x="1" y="34"/>
                    <a:pt x="18" y="34"/>
                  </a:cubicBezTo>
                  <a:cubicBezTo>
                    <a:pt x="18" y="51"/>
                    <a:pt x="34" y="51"/>
                    <a:pt x="34" y="51"/>
                  </a:cubicBezTo>
                  <a:lnTo>
                    <a:pt x="51" y="51"/>
                  </a:lnTo>
                  <a:lnTo>
                    <a:pt x="67" y="3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801;p76">
              <a:extLst>
                <a:ext uri="{FF2B5EF4-FFF2-40B4-BE49-F238E27FC236}">
                  <a16:creationId xmlns:a16="http://schemas.microsoft.com/office/drawing/2014/main" id="{8C1EB321-DC4F-66D3-070B-0321A5523AAE}"/>
                </a:ext>
              </a:extLst>
            </p:cNvPr>
            <p:cNvSpPr/>
            <p:nvPr/>
          </p:nvSpPr>
          <p:spPr>
            <a:xfrm>
              <a:off x="6124250" y="36290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52"/>
                    <a:pt x="18" y="52"/>
                    <a:pt x="18" y="52"/>
                  </a:cubicBezTo>
                  <a:cubicBezTo>
                    <a:pt x="34" y="52"/>
                    <a:pt x="52" y="34"/>
                    <a:pt x="52" y="18"/>
                  </a:cubicBezTo>
                  <a:cubicBezTo>
                    <a:pt x="52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802;p76">
              <a:extLst>
                <a:ext uri="{FF2B5EF4-FFF2-40B4-BE49-F238E27FC236}">
                  <a16:creationId xmlns:a16="http://schemas.microsoft.com/office/drawing/2014/main" id="{BC62CFB7-63CB-82C3-86A0-476F6747D383}"/>
                </a:ext>
              </a:extLst>
            </p:cNvPr>
            <p:cNvSpPr/>
            <p:nvPr/>
          </p:nvSpPr>
          <p:spPr>
            <a:xfrm>
              <a:off x="6175125" y="3654275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80" y="1"/>
                  </a:moveTo>
                  <a:cubicBezTo>
                    <a:pt x="49" y="1"/>
                    <a:pt x="25" y="17"/>
                    <a:pt x="0" y="41"/>
                  </a:cubicBezTo>
                  <a:lnTo>
                    <a:pt x="0" y="108"/>
                  </a:lnTo>
                  <a:cubicBezTo>
                    <a:pt x="0" y="157"/>
                    <a:pt x="34" y="190"/>
                    <a:pt x="51" y="190"/>
                  </a:cubicBezTo>
                  <a:cubicBezTo>
                    <a:pt x="65" y="198"/>
                    <a:pt x="79" y="202"/>
                    <a:pt x="94" y="202"/>
                  </a:cubicBezTo>
                  <a:cubicBezTo>
                    <a:pt x="115" y="202"/>
                    <a:pt x="138" y="194"/>
                    <a:pt x="167" y="174"/>
                  </a:cubicBezTo>
                  <a:lnTo>
                    <a:pt x="167" y="157"/>
                  </a:lnTo>
                  <a:cubicBezTo>
                    <a:pt x="184" y="141"/>
                    <a:pt x="184" y="141"/>
                    <a:pt x="184" y="124"/>
                  </a:cubicBezTo>
                  <a:cubicBezTo>
                    <a:pt x="218" y="90"/>
                    <a:pt x="200" y="41"/>
                    <a:pt x="151" y="8"/>
                  </a:cubicBezTo>
                  <a:lnTo>
                    <a:pt x="118" y="8"/>
                  </a:lnTo>
                  <a:cubicBezTo>
                    <a:pt x="104" y="3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803;p76">
              <a:extLst>
                <a:ext uri="{FF2B5EF4-FFF2-40B4-BE49-F238E27FC236}">
                  <a16:creationId xmlns:a16="http://schemas.microsoft.com/office/drawing/2014/main" id="{8A5BA855-9E32-3B89-5555-C410D563E8F7}"/>
                </a:ext>
              </a:extLst>
            </p:cNvPr>
            <p:cNvSpPr/>
            <p:nvPr/>
          </p:nvSpPr>
          <p:spPr>
            <a:xfrm>
              <a:off x="6135925" y="3642350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85" y="0"/>
                  </a:moveTo>
                  <a:lnTo>
                    <a:pt x="52" y="34"/>
                  </a:lnTo>
                  <a:lnTo>
                    <a:pt x="52" y="18"/>
                  </a:lnTo>
                  <a:lnTo>
                    <a:pt x="34" y="34"/>
                  </a:lnTo>
                  <a:lnTo>
                    <a:pt x="18" y="34"/>
                  </a:lnTo>
                  <a:lnTo>
                    <a:pt x="18" y="67"/>
                  </a:lnTo>
                  <a:lnTo>
                    <a:pt x="1" y="100"/>
                  </a:lnTo>
                  <a:lnTo>
                    <a:pt x="34" y="118"/>
                  </a:lnTo>
                  <a:lnTo>
                    <a:pt x="68" y="100"/>
                  </a:lnTo>
                  <a:lnTo>
                    <a:pt x="85" y="84"/>
                  </a:lnTo>
                  <a:cubicBezTo>
                    <a:pt x="101" y="67"/>
                    <a:pt x="101" y="34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804;p76">
              <a:extLst>
                <a:ext uri="{FF2B5EF4-FFF2-40B4-BE49-F238E27FC236}">
                  <a16:creationId xmlns:a16="http://schemas.microsoft.com/office/drawing/2014/main" id="{D2C6BD7F-7ABA-78FC-0FC2-E324F5BBC0C3}"/>
                </a:ext>
              </a:extLst>
            </p:cNvPr>
            <p:cNvSpPr/>
            <p:nvPr/>
          </p:nvSpPr>
          <p:spPr>
            <a:xfrm>
              <a:off x="6172225" y="3661950"/>
              <a:ext cx="7075" cy="5500"/>
            </a:xfrm>
            <a:custGeom>
              <a:avLst/>
              <a:gdLst/>
              <a:ahLst/>
              <a:cxnLst/>
              <a:rect l="l" t="t" r="r" b="b"/>
              <a:pathLst>
                <a:path w="283" h="220" extrusionOk="0">
                  <a:moveTo>
                    <a:pt x="100" y="1"/>
                  </a:moveTo>
                  <a:cubicBezTo>
                    <a:pt x="83" y="17"/>
                    <a:pt x="50" y="17"/>
                    <a:pt x="16" y="68"/>
                  </a:cubicBezTo>
                  <a:lnTo>
                    <a:pt x="16" y="84"/>
                  </a:lnTo>
                  <a:cubicBezTo>
                    <a:pt x="0" y="134"/>
                    <a:pt x="34" y="184"/>
                    <a:pt x="83" y="201"/>
                  </a:cubicBezTo>
                  <a:lnTo>
                    <a:pt x="134" y="201"/>
                  </a:lnTo>
                  <a:cubicBezTo>
                    <a:pt x="154" y="215"/>
                    <a:pt x="175" y="220"/>
                    <a:pt x="194" y="220"/>
                  </a:cubicBezTo>
                  <a:cubicBezTo>
                    <a:pt x="219" y="220"/>
                    <a:pt x="240" y="210"/>
                    <a:pt x="250" y="201"/>
                  </a:cubicBezTo>
                  <a:lnTo>
                    <a:pt x="283" y="134"/>
                  </a:lnTo>
                  <a:lnTo>
                    <a:pt x="267" y="101"/>
                  </a:lnTo>
                  <a:lnTo>
                    <a:pt x="250" y="68"/>
                  </a:lnTo>
                  <a:cubicBezTo>
                    <a:pt x="250" y="50"/>
                    <a:pt x="234" y="34"/>
                    <a:pt x="200" y="17"/>
                  </a:cubicBezTo>
                  <a:lnTo>
                    <a:pt x="167" y="17"/>
                  </a:lnTo>
                  <a:cubicBezTo>
                    <a:pt x="150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805;p76">
              <a:extLst>
                <a:ext uri="{FF2B5EF4-FFF2-40B4-BE49-F238E27FC236}">
                  <a16:creationId xmlns:a16="http://schemas.microsoft.com/office/drawing/2014/main" id="{BA7FDD30-6706-002F-6A82-12102B7B5E8E}"/>
                </a:ext>
              </a:extLst>
            </p:cNvPr>
            <p:cNvSpPr/>
            <p:nvPr/>
          </p:nvSpPr>
          <p:spPr>
            <a:xfrm>
              <a:off x="6142600" y="3647925"/>
              <a:ext cx="3800" cy="3225"/>
            </a:xfrm>
            <a:custGeom>
              <a:avLst/>
              <a:gdLst/>
              <a:ahLst/>
              <a:cxnLst/>
              <a:rect l="l" t="t" r="r" b="b"/>
              <a:pathLst>
                <a:path w="152" h="129" extrusionOk="0">
                  <a:moveTo>
                    <a:pt x="61" y="0"/>
                  </a:moveTo>
                  <a:cubicBezTo>
                    <a:pt x="43" y="0"/>
                    <a:pt x="27" y="9"/>
                    <a:pt x="18" y="28"/>
                  </a:cubicBezTo>
                  <a:lnTo>
                    <a:pt x="1" y="62"/>
                  </a:lnTo>
                  <a:lnTo>
                    <a:pt x="18" y="95"/>
                  </a:lnTo>
                  <a:lnTo>
                    <a:pt x="51" y="128"/>
                  </a:lnTo>
                  <a:lnTo>
                    <a:pt x="101" y="128"/>
                  </a:lnTo>
                  <a:lnTo>
                    <a:pt x="118" y="111"/>
                  </a:lnTo>
                  <a:lnTo>
                    <a:pt x="134" y="95"/>
                  </a:lnTo>
                  <a:cubicBezTo>
                    <a:pt x="151" y="62"/>
                    <a:pt x="134" y="28"/>
                    <a:pt x="101" y="11"/>
                  </a:cubicBezTo>
                  <a:cubicBezTo>
                    <a:pt x="87" y="4"/>
                    <a:pt x="73" y="0"/>
                    <a:pt x="6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806;p76">
              <a:extLst>
                <a:ext uri="{FF2B5EF4-FFF2-40B4-BE49-F238E27FC236}">
                  <a16:creationId xmlns:a16="http://schemas.microsoft.com/office/drawing/2014/main" id="{9D6034A8-FD1C-7BA5-3DB6-A241543053D5}"/>
                </a:ext>
              </a:extLst>
            </p:cNvPr>
            <p:cNvSpPr/>
            <p:nvPr/>
          </p:nvSpPr>
          <p:spPr>
            <a:xfrm>
              <a:off x="6202625" y="3674975"/>
              <a:ext cx="6300" cy="7025"/>
            </a:xfrm>
            <a:custGeom>
              <a:avLst/>
              <a:gdLst/>
              <a:ahLst/>
              <a:cxnLst/>
              <a:rect l="l" t="t" r="r" b="b"/>
              <a:pathLst>
                <a:path w="252" h="281" extrusionOk="0">
                  <a:moveTo>
                    <a:pt x="160" y="0"/>
                  </a:moveTo>
                  <a:cubicBezTo>
                    <a:pt x="151" y="0"/>
                    <a:pt x="143" y="5"/>
                    <a:pt x="134" y="13"/>
                  </a:cubicBezTo>
                  <a:cubicBezTo>
                    <a:pt x="101" y="13"/>
                    <a:pt x="85" y="29"/>
                    <a:pt x="85" y="47"/>
                  </a:cubicBezTo>
                  <a:lnTo>
                    <a:pt x="67" y="63"/>
                  </a:lnTo>
                  <a:lnTo>
                    <a:pt x="67" y="80"/>
                  </a:lnTo>
                  <a:lnTo>
                    <a:pt x="67" y="96"/>
                  </a:lnTo>
                  <a:cubicBezTo>
                    <a:pt x="67" y="113"/>
                    <a:pt x="85" y="129"/>
                    <a:pt x="101" y="129"/>
                  </a:cubicBezTo>
                  <a:lnTo>
                    <a:pt x="67" y="129"/>
                  </a:lnTo>
                  <a:cubicBezTo>
                    <a:pt x="34" y="129"/>
                    <a:pt x="18" y="147"/>
                    <a:pt x="18" y="180"/>
                  </a:cubicBezTo>
                  <a:cubicBezTo>
                    <a:pt x="1" y="196"/>
                    <a:pt x="1" y="213"/>
                    <a:pt x="18" y="230"/>
                  </a:cubicBezTo>
                  <a:cubicBezTo>
                    <a:pt x="18" y="247"/>
                    <a:pt x="34" y="263"/>
                    <a:pt x="67" y="280"/>
                  </a:cubicBezTo>
                  <a:lnTo>
                    <a:pt x="85" y="263"/>
                  </a:lnTo>
                  <a:cubicBezTo>
                    <a:pt x="101" y="263"/>
                    <a:pt x="118" y="247"/>
                    <a:pt x="134" y="230"/>
                  </a:cubicBezTo>
                  <a:lnTo>
                    <a:pt x="134" y="213"/>
                  </a:lnTo>
                  <a:lnTo>
                    <a:pt x="134" y="180"/>
                  </a:lnTo>
                  <a:lnTo>
                    <a:pt x="134" y="163"/>
                  </a:lnTo>
                  <a:lnTo>
                    <a:pt x="218" y="163"/>
                  </a:lnTo>
                  <a:cubicBezTo>
                    <a:pt x="234" y="163"/>
                    <a:pt x="234" y="147"/>
                    <a:pt x="252" y="147"/>
                  </a:cubicBezTo>
                  <a:lnTo>
                    <a:pt x="252" y="113"/>
                  </a:lnTo>
                  <a:lnTo>
                    <a:pt x="252" y="80"/>
                  </a:lnTo>
                  <a:cubicBezTo>
                    <a:pt x="252" y="80"/>
                    <a:pt x="234" y="63"/>
                    <a:pt x="234" y="47"/>
                  </a:cubicBezTo>
                  <a:cubicBezTo>
                    <a:pt x="218" y="13"/>
                    <a:pt x="201" y="13"/>
                    <a:pt x="185" y="13"/>
                  </a:cubicBezTo>
                  <a:cubicBezTo>
                    <a:pt x="176" y="5"/>
                    <a:pt x="168" y="0"/>
                    <a:pt x="16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807;p76">
              <a:extLst>
                <a:ext uri="{FF2B5EF4-FFF2-40B4-BE49-F238E27FC236}">
                  <a16:creationId xmlns:a16="http://schemas.microsoft.com/office/drawing/2014/main" id="{B0D87991-F37C-E92C-FFDF-E24A7026BC1A}"/>
                </a:ext>
              </a:extLst>
            </p:cNvPr>
            <p:cNvSpPr/>
            <p:nvPr/>
          </p:nvSpPr>
          <p:spPr>
            <a:xfrm>
              <a:off x="6212625" y="371155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" y="0"/>
                  </a:moveTo>
                  <a:lnTo>
                    <a:pt x="1" y="34"/>
                  </a:lnTo>
                  <a:lnTo>
                    <a:pt x="18" y="51"/>
                  </a:lnTo>
                  <a:cubicBezTo>
                    <a:pt x="18" y="67"/>
                    <a:pt x="18" y="67"/>
                    <a:pt x="34" y="84"/>
                  </a:cubicBezTo>
                  <a:lnTo>
                    <a:pt x="52" y="67"/>
                  </a:lnTo>
                  <a:lnTo>
                    <a:pt x="52" y="51"/>
                  </a:lnTo>
                  <a:lnTo>
                    <a:pt x="68" y="34"/>
                  </a:lnTo>
                  <a:lnTo>
                    <a:pt x="52" y="1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808;p76">
              <a:extLst>
                <a:ext uri="{FF2B5EF4-FFF2-40B4-BE49-F238E27FC236}">
                  <a16:creationId xmlns:a16="http://schemas.microsoft.com/office/drawing/2014/main" id="{3E0CEE68-8631-147D-6243-208A8BCC2D5A}"/>
                </a:ext>
              </a:extLst>
            </p:cNvPr>
            <p:cNvSpPr/>
            <p:nvPr/>
          </p:nvSpPr>
          <p:spPr>
            <a:xfrm>
              <a:off x="6209300" y="367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18" y="16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8" y="83"/>
                  </a:lnTo>
                  <a:lnTo>
                    <a:pt x="34" y="100"/>
                  </a:lnTo>
                  <a:lnTo>
                    <a:pt x="51" y="116"/>
                  </a:lnTo>
                  <a:lnTo>
                    <a:pt x="101" y="116"/>
                  </a:lnTo>
                  <a:lnTo>
                    <a:pt x="118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809;p76">
              <a:extLst>
                <a:ext uri="{FF2B5EF4-FFF2-40B4-BE49-F238E27FC236}">
                  <a16:creationId xmlns:a16="http://schemas.microsoft.com/office/drawing/2014/main" id="{C9760FF5-0336-28F1-71C8-CD44DE4A02CC}"/>
                </a:ext>
              </a:extLst>
            </p:cNvPr>
            <p:cNvSpPr/>
            <p:nvPr/>
          </p:nvSpPr>
          <p:spPr>
            <a:xfrm>
              <a:off x="6150950" y="36452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0" y="1"/>
                  </a:moveTo>
                  <a:cubicBezTo>
                    <a:pt x="67" y="1"/>
                    <a:pt x="33" y="17"/>
                    <a:pt x="17" y="50"/>
                  </a:cubicBezTo>
                  <a:cubicBezTo>
                    <a:pt x="0" y="84"/>
                    <a:pt x="0" y="117"/>
                    <a:pt x="17" y="134"/>
                  </a:cubicBezTo>
                  <a:cubicBezTo>
                    <a:pt x="33" y="168"/>
                    <a:pt x="51" y="184"/>
                    <a:pt x="84" y="201"/>
                  </a:cubicBezTo>
                  <a:lnTo>
                    <a:pt x="118" y="184"/>
                  </a:lnTo>
                  <a:lnTo>
                    <a:pt x="151" y="184"/>
                  </a:lnTo>
                  <a:cubicBezTo>
                    <a:pt x="151" y="184"/>
                    <a:pt x="184" y="168"/>
                    <a:pt x="200" y="134"/>
                  </a:cubicBezTo>
                  <a:lnTo>
                    <a:pt x="200" y="117"/>
                  </a:lnTo>
                  <a:lnTo>
                    <a:pt x="200" y="84"/>
                  </a:lnTo>
                  <a:lnTo>
                    <a:pt x="200" y="68"/>
                  </a:lnTo>
                  <a:lnTo>
                    <a:pt x="200" y="50"/>
                  </a:lnTo>
                  <a:cubicBezTo>
                    <a:pt x="167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810;p76">
              <a:extLst>
                <a:ext uri="{FF2B5EF4-FFF2-40B4-BE49-F238E27FC236}">
                  <a16:creationId xmlns:a16="http://schemas.microsoft.com/office/drawing/2014/main" id="{C5C4ADA8-B22C-B07F-C5C2-698B5D01D8FC}"/>
                </a:ext>
              </a:extLst>
            </p:cNvPr>
            <p:cNvSpPr/>
            <p:nvPr/>
          </p:nvSpPr>
          <p:spPr>
            <a:xfrm>
              <a:off x="6183050" y="3664200"/>
              <a:ext cx="5425" cy="5275"/>
            </a:xfrm>
            <a:custGeom>
              <a:avLst/>
              <a:gdLst/>
              <a:ahLst/>
              <a:cxnLst/>
              <a:rect l="l" t="t" r="r" b="b"/>
              <a:pathLst>
                <a:path w="217" h="211" extrusionOk="0">
                  <a:moveTo>
                    <a:pt x="101" y="1"/>
                  </a:moveTo>
                  <a:cubicBezTo>
                    <a:pt x="66" y="1"/>
                    <a:pt x="44" y="17"/>
                    <a:pt x="34" y="27"/>
                  </a:cubicBezTo>
                  <a:lnTo>
                    <a:pt x="1" y="94"/>
                  </a:lnTo>
                  <a:lnTo>
                    <a:pt x="17" y="127"/>
                  </a:lnTo>
                  <a:cubicBezTo>
                    <a:pt x="17" y="160"/>
                    <a:pt x="50" y="194"/>
                    <a:pt x="101" y="211"/>
                  </a:cubicBezTo>
                  <a:lnTo>
                    <a:pt x="150" y="211"/>
                  </a:lnTo>
                  <a:lnTo>
                    <a:pt x="167" y="194"/>
                  </a:lnTo>
                  <a:lnTo>
                    <a:pt x="183" y="178"/>
                  </a:lnTo>
                  <a:lnTo>
                    <a:pt x="167" y="178"/>
                  </a:lnTo>
                  <a:lnTo>
                    <a:pt x="217" y="127"/>
                  </a:lnTo>
                  <a:lnTo>
                    <a:pt x="217" y="94"/>
                  </a:lnTo>
                  <a:lnTo>
                    <a:pt x="183" y="27"/>
                  </a:lnTo>
                  <a:cubicBezTo>
                    <a:pt x="151" y="8"/>
                    <a:pt x="12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811;p76">
              <a:extLst>
                <a:ext uri="{FF2B5EF4-FFF2-40B4-BE49-F238E27FC236}">
                  <a16:creationId xmlns:a16="http://schemas.microsoft.com/office/drawing/2014/main" id="{02084086-25AE-20B3-8E1D-0AFCE6812AB6}"/>
                </a:ext>
              </a:extLst>
            </p:cNvPr>
            <p:cNvSpPr/>
            <p:nvPr/>
          </p:nvSpPr>
          <p:spPr>
            <a:xfrm>
              <a:off x="6138875" y="3607150"/>
              <a:ext cx="1250" cy="1875"/>
            </a:xfrm>
            <a:custGeom>
              <a:avLst/>
              <a:gdLst/>
              <a:ahLst/>
              <a:cxnLst/>
              <a:rect l="l" t="t" r="r" b="b"/>
              <a:pathLst>
                <a:path w="50" h="75" extrusionOk="0">
                  <a:moveTo>
                    <a:pt x="29" y="1"/>
                  </a:moveTo>
                  <a:cubicBezTo>
                    <a:pt x="26" y="1"/>
                    <a:pt x="22" y="2"/>
                    <a:pt x="16" y="8"/>
                  </a:cubicBezTo>
                  <a:lnTo>
                    <a:pt x="0" y="8"/>
                  </a:lnTo>
                  <a:lnTo>
                    <a:pt x="0" y="41"/>
                  </a:lnTo>
                  <a:cubicBezTo>
                    <a:pt x="0" y="58"/>
                    <a:pt x="0" y="58"/>
                    <a:pt x="16" y="74"/>
                  </a:cubicBezTo>
                  <a:lnTo>
                    <a:pt x="34" y="58"/>
                  </a:lnTo>
                  <a:lnTo>
                    <a:pt x="50" y="25"/>
                  </a:lnTo>
                  <a:lnTo>
                    <a:pt x="50" y="8"/>
                  </a:lnTo>
                  <a:cubicBezTo>
                    <a:pt x="39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812;p76">
              <a:extLst>
                <a:ext uri="{FF2B5EF4-FFF2-40B4-BE49-F238E27FC236}">
                  <a16:creationId xmlns:a16="http://schemas.microsoft.com/office/drawing/2014/main" id="{7A1452F8-6281-A7A1-E93F-E8759B45FF00}"/>
                </a:ext>
              </a:extLst>
            </p:cNvPr>
            <p:cNvSpPr/>
            <p:nvPr/>
          </p:nvSpPr>
          <p:spPr>
            <a:xfrm>
              <a:off x="6211800" y="36523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134" y="1"/>
                  </a:moveTo>
                  <a:lnTo>
                    <a:pt x="151" y="18"/>
                  </a:lnTo>
                  <a:lnTo>
                    <a:pt x="134" y="18"/>
                  </a:lnTo>
                  <a:cubicBezTo>
                    <a:pt x="120" y="11"/>
                    <a:pt x="106" y="6"/>
                    <a:pt x="93" y="6"/>
                  </a:cubicBezTo>
                  <a:cubicBezTo>
                    <a:pt x="76" y="6"/>
                    <a:pt x="61" y="15"/>
                    <a:pt x="51" y="34"/>
                  </a:cubicBezTo>
                  <a:cubicBezTo>
                    <a:pt x="34" y="51"/>
                    <a:pt x="18" y="51"/>
                    <a:pt x="1" y="67"/>
                  </a:cubicBezTo>
                  <a:lnTo>
                    <a:pt x="1" y="134"/>
                  </a:lnTo>
                  <a:cubicBezTo>
                    <a:pt x="1" y="134"/>
                    <a:pt x="18" y="151"/>
                    <a:pt x="34" y="151"/>
                  </a:cubicBezTo>
                  <a:cubicBezTo>
                    <a:pt x="34" y="185"/>
                    <a:pt x="34" y="201"/>
                    <a:pt x="67" y="218"/>
                  </a:cubicBezTo>
                  <a:lnTo>
                    <a:pt x="101" y="218"/>
                  </a:lnTo>
                  <a:lnTo>
                    <a:pt x="118" y="201"/>
                  </a:lnTo>
                  <a:lnTo>
                    <a:pt x="134" y="185"/>
                  </a:lnTo>
                  <a:cubicBezTo>
                    <a:pt x="151" y="185"/>
                    <a:pt x="151" y="167"/>
                    <a:pt x="167" y="151"/>
                  </a:cubicBezTo>
                  <a:lnTo>
                    <a:pt x="167" y="134"/>
                  </a:lnTo>
                  <a:lnTo>
                    <a:pt x="167" y="118"/>
                  </a:lnTo>
                  <a:cubicBezTo>
                    <a:pt x="185" y="101"/>
                    <a:pt x="201" y="101"/>
                    <a:pt x="201" y="85"/>
                  </a:cubicBezTo>
                  <a:lnTo>
                    <a:pt x="201" y="51"/>
                  </a:lnTo>
                  <a:lnTo>
                    <a:pt x="201" y="34"/>
                  </a:lnTo>
                  <a:lnTo>
                    <a:pt x="185" y="18"/>
                  </a:lnTo>
                  <a:cubicBezTo>
                    <a:pt x="185" y="18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813;p76">
              <a:extLst>
                <a:ext uri="{FF2B5EF4-FFF2-40B4-BE49-F238E27FC236}">
                  <a16:creationId xmlns:a16="http://schemas.microsoft.com/office/drawing/2014/main" id="{507E6D98-90AB-3917-B27C-A4220E7B2BAC}"/>
                </a:ext>
              </a:extLst>
            </p:cNvPr>
            <p:cNvSpPr/>
            <p:nvPr/>
          </p:nvSpPr>
          <p:spPr>
            <a:xfrm>
              <a:off x="6162225" y="36052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33" y="0"/>
                  </a:moveTo>
                  <a:cubicBezTo>
                    <a:pt x="16" y="0"/>
                    <a:pt x="16" y="0"/>
                    <a:pt x="0" y="16"/>
                  </a:cubicBezTo>
                  <a:lnTo>
                    <a:pt x="0" y="33"/>
                  </a:lnTo>
                  <a:cubicBezTo>
                    <a:pt x="16" y="33"/>
                    <a:pt x="16" y="49"/>
                    <a:pt x="33" y="49"/>
                  </a:cubicBezTo>
                  <a:cubicBezTo>
                    <a:pt x="49" y="49"/>
                    <a:pt x="49" y="49"/>
                    <a:pt x="67" y="33"/>
                  </a:cubicBezTo>
                  <a:lnTo>
                    <a:pt x="49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814;p76">
              <a:extLst>
                <a:ext uri="{FF2B5EF4-FFF2-40B4-BE49-F238E27FC236}">
                  <a16:creationId xmlns:a16="http://schemas.microsoft.com/office/drawing/2014/main" id="{DBBD7331-4EFB-EC20-5EE3-00816A512D7C}"/>
                </a:ext>
              </a:extLst>
            </p:cNvPr>
            <p:cNvSpPr/>
            <p:nvPr/>
          </p:nvSpPr>
          <p:spPr>
            <a:xfrm>
              <a:off x="6211800" y="362900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1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8" y="101"/>
                  </a:lnTo>
                  <a:lnTo>
                    <a:pt x="51" y="118"/>
                  </a:lnTo>
                  <a:lnTo>
                    <a:pt x="85" y="118"/>
                  </a:lnTo>
                  <a:lnTo>
                    <a:pt x="101" y="101"/>
                  </a:lnTo>
                  <a:lnTo>
                    <a:pt x="118" y="85"/>
                  </a:lnTo>
                  <a:cubicBezTo>
                    <a:pt x="134" y="52"/>
                    <a:pt x="118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815;p76">
              <a:extLst>
                <a:ext uri="{FF2B5EF4-FFF2-40B4-BE49-F238E27FC236}">
                  <a16:creationId xmlns:a16="http://schemas.microsoft.com/office/drawing/2014/main" id="{5DCBEDDC-632E-7BC1-2ECC-A6350DDAD919}"/>
                </a:ext>
              </a:extLst>
            </p:cNvPr>
            <p:cNvSpPr/>
            <p:nvPr/>
          </p:nvSpPr>
          <p:spPr>
            <a:xfrm>
              <a:off x="6182625" y="361985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0"/>
                  </a:moveTo>
                  <a:lnTo>
                    <a:pt x="34" y="17"/>
                  </a:lnTo>
                  <a:lnTo>
                    <a:pt x="18" y="33"/>
                  </a:lnTo>
                  <a:cubicBezTo>
                    <a:pt x="0" y="51"/>
                    <a:pt x="18" y="67"/>
                    <a:pt x="18" y="84"/>
                  </a:cubicBezTo>
                  <a:cubicBezTo>
                    <a:pt x="18" y="100"/>
                    <a:pt x="34" y="117"/>
                    <a:pt x="67" y="133"/>
                  </a:cubicBezTo>
                  <a:lnTo>
                    <a:pt x="84" y="133"/>
                  </a:lnTo>
                  <a:lnTo>
                    <a:pt x="118" y="117"/>
                  </a:lnTo>
                  <a:lnTo>
                    <a:pt x="134" y="100"/>
                  </a:lnTo>
                  <a:cubicBezTo>
                    <a:pt x="151" y="67"/>
                    <a:pt x="134" y="33"/>
                    <a:pt x="118" y="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816;p76">
              <a:extLst>
                <a:ext uri="{FF2B5EF4-FFF2-40B4-BE49-F238E27FC236}">
                  <a16:creationId xmlns:a16="http://schemas.microsoft.com/office/drawing/2014/main" id="{589815C7-D9E2-C753-94AF-1B45AE5E88F3}"/>
                </a:ext>
              </a:extLst>
            </p:cNvPr>
            <p:cNvSpPr/>
            <p:nvPr/>
          </p:nvSpPr>
          <p:spPr>
            <a:xfrm>
              <a:off x="6179300" y="3614825"/>
              <a:ext cx="3350" cy="3075"/>
            </a:xfrm>
            <a:custGeom>
              <a:avLst/>
              <a:gdLst/>
              <a:ahLst/>
              <a:cxnLst/>
              <a:rect l="l" t="t" r="r" b="b"/>
              <a:pathLst>
                <a:path w="134" h="123" extrusionOk="0">
                  <a:moveTo>
                    <a:pt x="51" y="1"/>
                  </a:moveTo>
                  <a:cubicBezTo>
                    <a:pt x="33" y="1"/>
                    <a:pt x="33" y="1"/>
                    <a:pt x="17" y="18"/>
                  </a:cubicBezTo>
                  <a:lnTo>
                    <a:pt x="0" y="34"/>
                  </a:lnTo>
                  <a:lnTo>
                    <a:pt x="0" y="52"/>
                  </a:lnTo>
                  <a:lnTo>
                    <a:pt x="0" y="68"/>
                  </a:lnTo>
                  <a:cubicBezTo>
                    <a:pt x="17" y="101"/>
                    <a:pt x="17" y="101"/>
                    <a:pt x="51" y="118"/>
                  </a:cubicBezTo>
                  <a:cubicBezTo>
                    <a:pt x="57" y="121"/>
                    <a:pt x="63" y="123"/>
                    <a:pt x="68" y="123"/>
                  </a:cubicBezTo>
                  <a:cubicBezTo>
                    <a:pt x="90" y="123"/>
                    <a:pt x="103" y="101"/>
                    <a:pt x="117" y="101"/>
                  </a:cubicBezTo>
                  <a:lnTo>
                    <a:pt x="133" y="68"/>
                  </a:lnTo>
                  <a:lnTo>
                    <a:pt x="133" y="3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817;p76">
              <a:extLst>
                <a:ext uri="{FF2B5EF4-FFF2-40B4-BE49-F238E27FC236}">
                  <a16:creationId xmlns:a16="http://schemas.microsoft.com/office/drawing/2014/main" id="{6DA3E917-C726-FDDB-D846-05F40EBB4E91}"/>
                </a:ext>
              </a:extLst>
            </p:cNvPr>
            <p:cNvSpPr/>
            <p:nvPr/>
          </p:nvSpPr>
          <p:spPr>
            <a:xfrm>
              <a:off x="6201400" y="3616925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50" y="1"/>
                  </a:moveTo>
                  <a:cubicBezTo>
                    <a:pt x="34" y="1"/>
                    <a:pt x="0" y="17"/>
                    <a:pt x="0" y="34"/>
                  </a:cubicBezTo>
                  <a:lnTo>
                    <a:pt x="0" y="68"/>
                  </a:lnTo>
                  <a:lnTo>
                    <a:pt x="0" y="84"/>
                  </a:lnTo>
                  <a:lnTo>
                    <a:pt x="34" y="117"/>
                  </a:lnTo>
                  <a:cubicBezTo>
                    <a:pt x="48" y="124"/>
                    <a:pt x="62" y="128"/>
                    <a:pt x="74" y="128"/>
                  </a:cubicBezTo>
                  <a:cubicBezTo>
                    <a:pt x="92" y="128"/>
                    <a:pt x="107" y="120"/>
                    <a:pt x="116" y="101"/>
                  </a:cubicBezTo>
                  <a:lnTo>
                    <a:pt x="134" y="68"/>
                  </a:lnTo>
                  <a:lnTo>
                    <a:pt x="116" y="34"/>
                  </a:lnTo>
                  <a:lnTo>
                    <a:pt x="100" y="17"/>
                  </a:lnTo>
                  <a:cubicBezTo>
                    <a:pt x="100" y="17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818;p76">
              <a:extLst>
                <a:ext uri="{FF2B5EF4-FFF2-40B4-BE49-F238E27FC236}">
                  <a16:creationId xmlns:a16="http://schemas.microsoft.com/office/drawing/2014/main" id="{82550141-9306-3521-6028-C37B100F7F20}"/>
                </a:ext>
              </a:extLst>
            </p:cNvPr>
            <p:cNvSpPr/>
            <p:nvPr/>
          </p:nvSpPr>
          <p:spPr>
            <a:xfrm>
              <a:off x="6170550" y="3625275"/>
              <a:ext cx="5850" cy="5600"/>
            </a:xfrm>
            <a:custGeom>
              <a:avLst/>
              <a:gdLst/>
              <a:ahLst/>
              <a:cxnLst/>
              <a:rect l="l" t="t" r="r" b="b"/>
              <a:pathLst>
                <a:path w="234" h="224" extrusionOk="0">
                  <a:moveTo>
                    <a:pt x="101" y="0"/>
                  </a:moveTo>
                  <a:cubicBezTo>
                    <a:pt x="83" y="0"/>
                    <a:pt x="34" y="16"/>
                    <a:pt x="1" y="67"/>
                  </a:cubicBezTo>
                  <a:lnTo>
                    <a:pt x="1" y="117"/>
                  </a:lnTo>
                  <a:lnTo>
                    <a:pt x="1" y="150"/>
                  </a:lnTo>
                  <a:lnTo>
                    <a:pt x="1" y="167"/>
                  </a:lnTo>
                  <a:lnTo>
                    <a:pt x="17" y="201"/>
                  </a:lnTo>
                  <a:cubicBezTo>
                    <a:pt x="40" y="212"/>
                    <a:pt x="64" y="224"/>
                    <a:pt x="81" y="224"/>
                  </a:cubicBezTo>
                  <a:cubicBezTo>
                    <a:pt x="89" y="224"/>
                    <a:pt x="95" y="222"/>
                    <a:pt x="101" y="217"/>
                  </a:cubicBezTo>
                  <a:cubicBezTo>
                    <a:pt x="150" y="217"/>
                    <a:pt x="167" y="201"/>
                    <a:pt x="183" y="167"/>
                  </a:cubicBezTo>
                  <a:lnTo>
                    <a:pt x="217" y="134"/>
                  </a:lnTo>
                  <a:cubicBezTo>
                    <a:pt x="234" y="83"/>
                    <a:pt x="217" y="34"/>
                    <a:pt x="183" y="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819;p76">
              <a:extLst>
                <a:ext uri="{FF2B5EF4-FFF2-40B4-BE49-F238E27FC236}">
                  <a16:creationId xmlns:a16="http://schemas.microsoft.com/office/drawing/2014/main" id="{CBB17C76-0762-61CC-0CF9-E5C0B2DE4099}"/>
                </a:ext>
              </a:extLst>
            </p:cNvPr>
            <p:cNvSpPr/>
            <p:nvPr/>
          </p:nvSpPr>
          <p:spPr>
            <a:xfrm>
              <a:off x="6157200" y="36194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" y="0"/>
                  </a:moveTo>
                  <a:lnTo>
                    <a:pt x="1" y="67"/>
                  </a:lnTo>
                  <a:lnTo>
                    <a:pt x="34" y="67"/>
                  </a:lnTo>
                  <a:cubicBezTo>
                    <a:pt x="50" y="49"/>
                    <a:pt x="68" y="49"/>
                    <a:pt x="68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820;p76">
              <a:extLst>
                <a:ext uri="{FF2B5EF4-FFF2-40B4-BE49-F238E27FC236}">
                  <a16:creationId xmlns:a16="http://schemas.microsoft.com/office/drawing/2014/main" id="{6C2FB5AA-D70F-01B0-1377-85D27F666FA7}"/>
                </a:ext>
              </a:extLst>
            </p:cNvPr>
            <p:cNvSpPr/>
            <p:nvPr/>
          </p:nvSpPr>
          <p:spPr>
            <a:xfrm>
              <a:off x="6108025" y="3692375"/>
              <a:ext cx="850" cy="1300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0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821;p76">
              <a:extLst>
                <a:ext uri="{FF2B5EF4-FFF2-40B4-BE49-F238E27FC236}">
                  <a16:creationId xmlns:a16="http://schemas.microsoft.com/office/drawing/2014/main" id="{76D772A4-292B-9487-2A01-91CA6FE08B9C}"/>
                </a:ext>
              </a:extLst>
            </p:cNvPr>
            <p:cNvSpPr/>
            <p:nvPr/>
          </p:nvSpPr>
          <p:spPr>
            <a:xfrm>
              <a:off x="6224300" y="362777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2" y="0"/>
                  </a:moveTo>
                  <a:lnTo>
                    <a:pt x="34" y="17"/>
                  </a:lnTo>
                  <a:lnTo>
                    <a:pt x="18" y="34"/>
                  </a:lnTo>
                  <a:cubicBezTo>
                    <a:pt x="18" y="50"/>
                    <a:pt x="1" y="83"/>
                    <a:pt x="52" y="117"/>
                  </a:cubicBezTo>
                  <a:lnTo>
                    <a:pt x="85" y="134"/>
                  </a:lnTo>
                  <a:lnTo>
                    <a:pt x="101" y="134"/>
                  </a:lnTo>
                  <a:lnTo>
                    <a:pt x="134" y="101"/>
                  </a:lnTo>
                  <a:cubicBezTo>
                    <a:pt x="152" y="83"/>
                    <a:pt x="152" y="67"/>
                    <a:pt x="134" y="50"/>
                  </a:cubicBezTo>
                  <a:cubicBezTo>
                    <a:pt x="134" y="34"/>
                    <a:pt x="118" y="17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822;p76">
              <a:extLst>
                <a:ext uri="{FF2B5EF4-FFF2-40B4-BE49-F238E27FC236}">
                  <a16:creationId xmlns:a16="http://schemas.microsoft.com/office/drawing/2014/main" id="{A8AF2362-127F-B24B-601E-580BB3A2D055}"/>
                </a:ext>
              </a:extLst>
            </p:cNvPr>
            <p:cNvSpPr/>
            <p:nvPr/>
          </p:nvSpPr>
          <p:spPr>
            <a:xfrm>
              <a:off x="6160950" y="361732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7" y="1"/>
                  </a:moveTo>
                  <a:cubicBezTo>
                    <a:pt x="51" y="1"/>
                    <a:pt x="34" y="18"/>
                    <a:pt x="18" y="34"/>
                  </a:cubicBezTo>
                  <a:cubicBezTo>
                    <a:pt x="18" y="52"/>
                    <a:pt x="0" y="68"/>
                    <a:pt x="18" y="85"/>
                  </a:cubicBezTo>
                  <a:cubicBezTo>
                    <a:pt x="34" y="118"/>
                    <a:pt x="51" y="118"/>
                    <a:pt x="67" y="134"/>
                  </a:cubicBezTo>
                  <a:lnTo>
                    <a:pt x="100" y="134"/>
                  </a:lnTo>
                  <a:lnTo>
                    <a:pt x="118" y="118"/>
                  </a:lnTo>
                  <a:lnTo>
                    <a:pt x="134" y="101"/>
                  </a:lnTo>
                  <a:lnTo>
                    <a:pt x="134" y="85"/>
                  </a:lnTo>
                  <a:lnTo>
                    <a:pt x="151" y="52"/>
                  </a:lnTo>
                  <a:lnTo>
                    <a:pt x="134" y="34"/>
                  </a:lnTo>
                  <a:lnTo>
                    <a:pt x="134" y="18"/>
                  </a:lnTo>
                  <a:cubicBezTo>
                    <a:pt x="100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823;p76">
              <a:extLst>
                <a:ext uri="{FF2B5EF4-FFF2-40B4-BE49-F238E27FC236}">
                  <a16:creationId xmlns:a16="http://schemas.microsoft.com/office/drawing/2014/main" id="{467A148C-001B-803C-F330-527A5DF3F65B}"/>
                </a:ext>
              </a:extLst>
            </p:cNvPr>
            <p:cNvSpPr/>
            <p:nvPr/>
          </p:nvSpPr>
          <p:spPr>
            <a:xfrm>
              <a:off x="6241825" y="359942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34" y="1"/>
                  </a:moveTo>
                  <a:lnTo>
                    <a:pt x="18" y="17"/>
                  </a:lnTo>
                  <a:cubicBezTo>
                    <a:pt x="18" y="34"/>
                    <a:pt x="0" y="50"/>
                    <a:pt x="18" y="50"/>
                  </a:cubicBezTo>
                  <a:lnTo>
                    <a:pt x="18" y="67"/>
                  </a:lnTo>
                  <a:lnTo>
                    <a:pt x="51" y="67"/>
                  </a:lnTo>
                  <a:cubicBezTo>
                    <a:pt x="67" y="67"/>
                    <a:pt x="84" y="34"/>
                    <a:pt x="67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824;p76">
              <a:extLst>
                <a:ext uri="{FF2B5EF4-FFF2-40B4-BE49-F238E27FC236}">
                  <a16:creationId xmlns:a16="http://schemas.microsoft.com/office/drawing/2014/main" id="{44147AE8-EB3C-5AA8-4AC6-159BBEFF15BA}"/>
                </a:ext>
              </a:extLst>
            </p:cNvPr>
            <p:cNvSpPr/>
            <p:nvPr/>
          </p:nvSpPr>
          <p:spPr>
            <a:xfrm>
              <a:off x="6182225" y="35564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cubicBezTo>
                    <a:pt x="0" y="67"/>
                    <a:pt x="16" y="67"/>
                    <a:pt x="16" y="67"/>
                  </a:cubicBezTo>
                  <a:lnTo>
                    <a:pt x="34" y="67"/>
                  </a:lnTo>
                  <a:cubicBezTo>
                    <a:pt x="67" y="34"/>
                    <a:pt x="50" y="18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825;p76">
              <a:extLst>
                <a:ext uri="{FF2B5EF4-FFF2-40B4-BE49-F238E27FC236}">
                  <a16:creationId xmlns:a16="http://schemas.microsoft.com/office/drawing/2014/main" id="{DE6E75A5-B732-DF2C-8D10-FC6C0A50ACFA}"/>
                </a:ext>
              </a:extLst>
            </p:cNvPr>
            <p:cNvSpPr/>
            <p:nvPr/>
          </p:nvSpPr>
          <p:spPr>
            <a:xfrm>
              <a:off x="6170950" y="3620075"/>
              <a:ext cx="3350" cy="3550"/>
            </a:xfrm>
            <a:custGeom>
              <a:avLst/>
              <a:gdLst/>
              <a:ahLst/>
              <a:cxnLst/>
              <a:rect l="l" t="t" r="r" b="b"/>
              <a:pathLst>
                <a:path w="134" h="142" extrusionOk="0">
                  <a:moveTo>
                    <a:pt x="84" y="1"/>
                  </a:moveTo>
                  <a:cubicBezTo>
                    <a:pt x="79" y="1"/>
                    <a:pt x="73" y="3"/>
                    <a:pt x="67" y="8"/>
                  </a:cubicBezTo>
                  <a:cubicBezTo>
                    <a:pt x="51" y="8"/>
                    <a:pt x="34" y="24"/>
                    <a:pt x="18" y="42"/>
                  </a:cubicBezTo>
                  <a:cubicBezTo>
                    <a:pt x="1" y="75"/>
                    <a:pt x="18" y="108"/>
                    <a:pt x="51" y="142"/>
                  </a:cubicBezTo>
                  <a:lnTo>
                    <a:pt x="85" y="142"/>
                  </a:lnTo>
                  <a:lnTo>
                    <a:pt x="101" y="124"/>
                  </a:lnTo>
                  <a:lnTo>
                    <a:pt x="118" y="108"/>
                  </a:lnTo>
                  <a:lnTo>
                    <a:pt x="134" y="75"/>
                  </a:lnTo>
                  <a:lnTo>
                    <a:pt x="134" y="58"/>
                  </a:lnTo>
                  <a:lnTo>
                    <a:pt x="134" y="42"/>
                  </a:lnTo>
                  <a:lnTo>
                    <a:pt x="118" y="8"/>
                  </a:lnTo>
                  <a:cubicBezTo>
                    <a:pt x="106" y="8"/>
                    <a:pt x="95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826;p76">
              <a:extLst>
                <a:ext uri="{FF2B5EF4-FFF2-40B4-BE49-F238E27FC236}">
                  <a16:creationId xmlns:a16="http://schemas.microsoft.com/office/drawing/2014/main" id="{11B09485-20AB-CCD4-C833-BADB55F5E7AE}"/>
                </a:ext>
              </a:extLst>
            </p:cNvPr>
            <p:cNvSpPr/>
            <p:nvPr/>
          </p:nvSpPr>
          <p:spPr>
            <a:xfrm>
              <a:off x="6209725" y="3617775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68" y="0"/>
                  </a:moveTo>
                  <a:cubicBezTo>
                    <a:pt x="34" y="0"/>
                    <a:pt x="17" y="16"/>
                    <a:pt x="17" y="34"/>
                  </a:cubicBezTo>
                  <a:cubicBezTo>
                    <a:pt x="1" y="67"/>
                    <a:pt x="1" y="100"/>
                    <a:pt x="17" y="116"/>
                  </a:cubicBezTo>
                  <a:lnTo>
                    <a:pt x="50" y="150"/>
                  </a:lnTo>
                  <a:lnTo>
                    <a:pt x="84" y="150"/>
                  </a:lnTo>
                  <a:lnTo>
                    <a:pt x="117" y="134"/>
                  </a:lnTo>
                  <a:cubicBezTo>
                    <a:pt x="168" y="67"/>
                    <a:pt x="117" y="16"/>
                    <a:pt x="101" y="0"/>
                  </a:cubicBezTo>
                  <a:lnTo>
                    <a:pt x="84" y="34"/>
                  </a:ln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827;p76">
              <a:extLst>
                <a:ext uri="{FF2B5EF4-FFF2-40B4-BE49-F238E27FC236}">
                  <a16:creationId xmlns:a16="http://schemas.microsoft.com/office/drawing/2014/main" id="{2F78E294-3EF2-4F4F-3882-C3D789E767EE}"/>
                </a:ext>
              </a:extLst>
            </p:cNvPr>
            <p:cNvSpPr/>
            <p:nvPr/>
          </p:nvSpPr>
          <p:spPr>
            <a:xfrm>
              <a:off x="6201800" y="3611925"/>
              <a:ext cx="3350" cy="3425"/>
            </a:xfrm>
            <a:custGeom>
              <a:avLst/>
              <a:gdLst/>
              <a:ahLst/>
              <a:cxnLst/>
              <a:rect l="l" t="t" r="r" b="b"/>
              <a:pathLst>
                <a:path w="134" h="137" extrusionOk="0">
                  <a:moveTo>
                    <a:pt x="67" y="1"/>
                  </a:moveTo>
                  <a:lnTo>
                    <a:pt x="34" y="17"/>
                  </a:lnTo>
                  <a:lnTo>
                    <a:pt x="18" y="34"/>
                  </a:lnTo>
                  <a:lnTo>
                    <a:pt x="18" y="50"/>
                  </a:lnTo>
                  <a:lnTo>
                    <a:pt x="0" y="84"/>
                  </a:lnTo>
                  <a:lnTo>
                    <a:pt x="18" y="101"/>
                  </a:lnTo>
                  <a:lnTo>
                    <a:pt x="18" y="117"/>
                  </a:lnTo>
                  <a:cubicBezTo>
                    <a:pt x="27" y="127"/>
                    <a:pt x="48" y="136"/>
                    <a:pt x="70" y="136"/>
                  </a:cubicBezTo>
                  <a:cubicBezTo>
                    <a:pt x="86" y="136"/>
                    <a:pt x="104" y="131"/>
                    <a:pt x="118" y="117"/>
                  </a:cubicBezTo>
                  <a:lnTo>
                    <a:pt x="134" y="84"/>
                  </a:lnTo>
                  <a:lnTo>
                    <a:pt x="134" y="68"/>
                  </a:lnTo>
                  <a:lnTo>
                    <a:pt x="100" y="50"/>
                  </a:lnTo>
                  <a:lnTo>
                    <a:pt x="67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828;p76">
              <a:extLst>
                <a:ext uri="{FF2B5EF4-FFF2-40B4-BE49-F238E27FC236}">
                  <a16:creationId xmlns:a16="http://schemas.microsoft.com/office/drawing/2014/main" id="{A8BDF66B-2F82-1D58-B072-FBE2B7311809}"/>
                </a:ext>
              </a:extLst>
            </p:cNvPr>
            <p:cNvSpPr/>
            <p:nvPr/>
          </p:nvSpPr>
          <p:spPr>
            <a:xfrm>
              <a:off x="6202225" y="3644125"/>
              <a:ext cx="5425" cy="5350"/>
            </a:xfrm>
            <a:custGeom>
              <a:avLst/>
              <a:gdLst/>
              <a:ahLst/>
              <a:cxnLst/>
              <a:rect l="l" t="t" r="r" b="b"/>
              <a:pathLst>
                <a:path w="217" h="214" extrusionOk="0">
                  <a:moveTo>
                    <a:pt x="109" y="0"/>
                  </a:moveTo>
                  <a:cubicBezTo>
                    <a:pt x="88" y="0"/>
                    <a:pt x="67" y="5"/>
                    <a:pt x="50" y="13"/>
                  </a:cubicBezTo>
                  <a:lnTo>
                    <a:pt x="17" y="63"/>
                  </a:lnTo>
                  <a:lnTo>
                    <a:pt x="1" y="80"/>
                  </a:lnTo>
                  <a:lnTo>
                    <a:pt x="17" y="130"/>
                  </a:lnTo>
                  <a:cubicBezTo>
                    <a:pt x="34" y="214"/>
                    <a:pt x="101" y="214"/>
                    <a:pt x="117" y="214"/>
                  </a:cubicBezTo>
                  <a:lnTo>
                    <a:pt x="168" y="196"/>
                  </a:lnTo>
                  <a:lnTo>
                    <a:pt x="184" y="196"/>
                  </a:lnTo>
                  <a:lnTo>
                    <a:pt x="201" y="163"/>
                  </a:lnTo>
                  <a:lnTo>
                    <a:pt x="217" y="130"/>
                  </a:lnTo>
                  <a:lnTo>
                    <a:pt x="217" y="80"/>
                  </a:lnTo>
                  <a:lnTo>
                    <a:pt x="217" y="63"/>
                  </a:lnTo>
                  <a:lnTo>
                    <a:pt x="168" y="13"/>
                  </a:lnTo>
                  <a:cubicBezTo>
                    <a:pt x="151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829;p76">
              <a:extLst>
                <a:ext uri="{FF2B5EF4-FFF2-40B4-BE49-F238E27FC236}">
                  <a16:creationId xmlns:a16="http://schemas.microsoft.com/office/drawing/2014/main" id="{8499A69C-7B39-AD26-AFDF-86A20B7E0292}"/>
                </a:ext>
              </a:extLst>
            </p:cNvPr>
            <p:cNvSpPr/>
            <p:nvPr/>
          </p:nvSpPr>
          <p:spPr>
            <a:xfrm>
              <a:off x="6178450" y="36281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01" y="1"/>
                  </a:moveTo>
                  <a:lnTo>
                    <a:pt x="67" y="18"/>
                  </a:lnTo>
                  <a:lnTo>
                    <a:pt x="51" y="18"/>
                  </a:lnTo>
                  <a:lnTo>
                    <a:pt x="18" y="51"/>
                  </a:lnTo>
                  <a:cubicBezTo>
                    <a:pt x="1" y="85"/>
                    <a:pt x="1" y="118"/>
                    <a:pt x="18" y="134"/>
                  </a:cubicBezTo>
                  <a:cubicBezTo>
                    <a:pt x="18" y="167"/>
                    <a:pt x="34" y="185"/>
                    <a:pt x="85" y="201"/>
                  </a:cubicBezTo>
                  <a:lnTo>
                    <a:pt x="151" y="201"/>
                  </a:lnTo>
                  <a:lnTo>
                    <a:pt x="201" y="151"/>
                  </a:lnTo>
                  <a:cubicBezTo>
                    <a:pt x="218" y="118"/>
                    <a:pt x="201" y="67"/>
                    <a:pt x="201" y="51"/>
                  </a:cubicBezTo>
                  <a:cubicBezTo>
                    <a:pt x="167" y="18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830;p76">
              <a:extLst>
                <a:ext uri="{FF2B5EF4-FFF2-40B4-BE49-F238E27FC236}">
                  <a16:creationId xmlns:a16="http://schemas.microsoft.com/office/drawing/2014/main" id="{61E26683-45BC-26D1-643E-812B6B058DE8}"/>
                </a:ext>
              </a:extLst>
            </p:cNvPr>
            <p:cNvSpPr/>
            <p:nvPr/>
          </p:nvSpPr>
          <p:spPr>
            <a:xfrm>
              <a:off x="6223900" y="364195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34" y="0"/>
                  </a:moveTo>
                  <a:cubicBezTo>
                    <a:pt x="34" y="0"/>
                    <a:pt x="17" y="0"/>
                    <a:pt x="1" y="16"/>
                  </a:cubicBezTo>
                  <a:lnTo>
                    <a:pt x="1" y="50"/>
                  </a:lnTo>
                  <a:lnTo>
                    <a:pt x="1" y="83"/>
                  </a:lnTo>
                  <a:lnTo>
                    <a:pt x="17" y="100"/>
                  </a:lnTo>
                  <a:lnTo>
                    <a:pt x="50" y="116"/>
                  </a:lnTo>
                  <a:lnTo>
                    <a:pt x="84" y="100"/>
                  </a:lnTo>
                  <a:cubicBezTo>
                    <a:pt x="84" y="100"/>
                    <a:pt x="101" y="100"/>
                    <a:pt x="101" y="83"/>
                  </a:cubicBezTo>
                  <a:lnTo>
                    <a:pt x="117" y="67"/>
                  </a:lnTo>
                  <a:lnTo>
                    <a:pt x="117" y="34"/>
                  </a:lnTo>
                  <a:cubicBezTo>
                    <a:pt x="101" y="16"/>
                    <a:pt x="101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831;p76">
              <a:extLst>
                <a:ext uri="{FF2B5EF4-FFF2-40B4-BE49-F238E27FC236}">
                  <a16:creationId xmlns:a16="http://schemas.microsoft.com/office/drawing/2014/main" id="{2BA5B632-417E-9F90-B8B1-FF34D8F296DF}"/>
                </a:ext>
              </a:extLst>
            </p:cNvPr>
            <p:cNvSpPr/>
            <p:nvPr/>
          </p:nvSpPr>
          <p:spPr>
            <a:xfrm>
              <a:off x="6220975" y="3655700"/>
              <a:ext cx="4200" cy="3100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67" y="0"/>
                  </a:moveTo>
                  <a:cubicBezTo>
                    <a:pt x="34" y="17"/>
                    <a:pt x="18" y="17"/>
                    <a:pt x="18" y="51"/>
                  </a:cubicBezTo>
                  <a:lnTo>
                    <a:pt x="0" y="67"/>
                  </a:lnTo>
                  <a:lnTo>
                    <a:pt x="18" y="84"/>
                  </a:lnTo>
                  <a:lnTo>
                    <a:pt x="18" y="100"/>
                  </a:lnTo>
                  <a:cubicBezTo>
                    <a:pt x="41" y="112"/>
                    <a:pt x="56" y="124"/>
                    <a:pt x="69" y="124"/>
                  </a:cubicBezTo>
                  <a:cubicBezTo>
                    <a:pt x="75" y="124"/>
                    <a:pt x="79" y="122"/>
                    <a:pt x="85" y="117"/>
                  </a:cubicBezTo>
                  <a:lnTo>
                    <a:pt x="134" y="117"/>
                  </a:lnTo>
                  <a:lnTo>
                    <a:pt x="151" y="84"/>
                  </a:lnTo>
                  <a:cubicBezTo>
                    <a:pt x="167" y="67"/>
                    <a:pt x="167" y="51"/>
                    <a:pt x="151" y="51"/>
                  </a:cubicBezTo>
                  <a:cubicBezTo>
                    <a:pt x="151" y="17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832;p76">
              <a:extLst>
                <a:ext uri="{FF2B5EF4-FFF2-40B4-BE49-F238E27FC236}">
                  <a16:creationId xmlns:a16="http://schemas.microsoft.com/office/drawing/2014/main" id="{5681E133-C649-D4BE-66F3-5A1B01B70354}"/>
                </a:ext>
              </a:extLst>
            </p:cNvPr>
            <p:cNvSpPr/>
            <p:nvPr/>
          </p:nvSpPr>
          <p:spPr>
            <a:xfrm>
              <a:off x="6216400" y="3668200"/>
              <a:ext cx="2925" cy="3225"/>
            </a:xfrm>
            <a:custGeom>
              <a:avLst/>
              <a:gdLst/>
              <a:ahLst/>
              <a:cxnLst/>
              <a:rect l="l" t="t" r="r" b="b"/>
              <a:pathLst>
                <a:path w="117" h="129" extrusionOk="0">
                  <a:moveTo>
                    <a:pt x="50" y="0"/>
                  </a:moveTo>
                  <a:lnTo>
                    <a:pt x="34" y="18"/>
                  </a:lnTo>
                  <a:lnTo>
                    <a:pt x="17" y="34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84"/>
                  </a:lnTo>
                  <a:cubicBezTo>
                    <a:pt x="17" y="118"/>
                    <a:pt x="34" y="118"/>
                    <a:pt x="50" y="118"/>
                  </a:cubicBezTo>
                  <a:cubicBezTo>
                    <a:pt x="57" y="124"/>
                    <a:pt x="64" y="128"/>
                    <a:pt x="72" y="128"/>
                  </a:cubicBezTo>
                  <a:cubicBezTo>
                    <a:pt x="83" y="128"/>
                    <a:pt x="97" y="120"/>
                    <a:pt x="117" y="100"/>
                  </a:cubicBezTo>
                  <a:lnTo>
                    <a:pt x="117" y="67"/>
                  </a:lnTo>
                  <a:lnTo>
                    <a:pt x="117" y="34"/>
                  </a:lnTo>
                  <a:cubicBezTo>
                    <a:pt x="101" y="18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833;p76">
              <a:extLst>
                <a:ext uri="{FF2B5EF4-FFF2-40B4-BE49-F238E27FC236}">
                  <a16:creationId xmlns:a16="http://schemas.microsoft.com/office/drawing/2014/main" id="{04869334-F846-2212-74BC-3947095B7A24}"/>
                </a:ext>
              </a:extLst>
            </p:cNvPr>
            <p:cNvSpPr/>
            <p:nvPr/>
          </p:nvSpPr>
          <p:spPr>
            <a:xfrm>
              <a:off x="6170550" y="36423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1" y="0"/>
                  </a:moveTo>
                  <a:lnTo>
                    <a:pt x="67" y="18"/>
                  </a:lnTo>
                  <a:cubicBezTo>
                    <a:pt x="67" y="34"/>
                    <a:pt x="34" y="51"/>
                    <a:pt x="17" y="67"/>
                  </a:cubicBezTo>
                  <a:cubicBezTo>
                    <a:pt x="1" y="118"/>
                    <a:pt x="17" y="167"/>
                    <a:pt x="67" y="201"/>
                  </a:cubicBezTo>
                  <a:lnTo>
                    <a:pt x="117" y="201"/>
                  </a:lnTo>
                  <a:cubicBezTo>
                    <a:pt x="150" y="201"/>
                    <a:pt x="183" y="185"/>
                    <a:pt x="201" y="167"/>
                  </a:cubicBezTo>
                  <a:lnTo>
                    <a:pt x="217" y="100"/>
                  </a:lnTo>
                  <a:cubicBezTo>
                    <a:pt x="217" y="67"/>
                    <a:pt x="201" y="34"/>
                    <a:pt x="183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834;p76">
              <a:extLst>
                <a:ext uri="{FF2B5EF4-FFF2-40B4-BE49-F238E27FC236}">
                  <a16:creationId xmlns:a16="http://schemas.microsoft.com/office/drawing/2014/main" id="{C8F37AD1-3E09-7B5B-69C3-1E8C90EEA9B5}"/>
                </a:ext>
              </a:extLst>
            </p:cNvPr>
            <p:cNvSpPr/>
            <p:nvPr/>
          </p:nvSpPr>
          <p:spPr>
            <a:xfrm>
              <a:off x="6226400" y="35739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4"/>
                    <a:pt x="17" y="51"/>
                  </a:cubicBezTo>
                  <a:lnTo>
                    <a:pt x="50" y="51"/>
                  </a:lnTo>
                  <a:cubicBezTo>
                    <a:pt x="68" y="51"/>
                    <a:pt x="68" y="34"/>
                    <a:pt x="68" y="18"/>
                  </a:cubicBezTo>
                  <a:cubicBezTo>
                    <a:pt x="50" y="18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835;p76">
              <a:extLst>
                <a:ext uri="{FF2B5EF4-FFF2-40B4-BE49-F238E27FC236}">
                  <a16:creationId xmlns:a16="http://schemas.microsoft.com/office/drawing/2014/main" id="{12EE2A3C-84D8-BCAE-41B0-08D01C236BC7}"/>
                </a:ext>
              </a:extLst>
            </p:cNvPr>
            <p:cNvSpPr/>
            <p:nvPr/>
          </p:nvSpPr>
          <p:spPr>
            <a:xfrm>
              <a:off x="6237650" y="3629675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39" y="0"/>
                  </a:moveTo>
                  <a:cubicBezTo>
                    <a:pt x="23" y="0"/>
                    <a:pt x="12" y="7"/>
                    <a:pt x="0" y="7"/>
                  </a:cubicBezTo>
                  <a:lnTo>
                    <a:pt x="0" y="25"/>
                  </a:lnTo>
                  <a:cubicBezTo>
                    <a:pt x="18" y="41"/>
                    <a:pt x="18" y="41"/>
                    <a:pt x="34" y="41"/>
                  </a:cubicBezTo>
                  <a:cubicBezTo>
                    <a:pt x="51" y="41"/>
                    <a:pt x="67" y="41"/>
                    <a:pt x="67" y="25"/>
                  </a:cubicBezTo>
                  <a:lnTo>
                    <a:pt x="67" y="7"/>
                  </a:lnTo>
                  <a:cubicBezTo>
                    <a:pt x="56" y="2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836;p76">
              <a:extLst>
                <a:ext uri="{FF2B5EF4-FFF2-40B4-BE49-F238E27FC236}">
                  <a16:creationId xmlns:a16="http://schemas.microsoft.com/office/drawing/2014/main" id="{698A6E5D-23B4-03DE-2BDD-929786A367AF}"/>
                </a:ext>
              </a:extLst>
            </p:cNvPr>
            <p:cNvSpPr/>
            <p:nvPr/>
          </p:nvSpPr>
          <p:spPr>
            <a:xfrm>
              <a:off x="6212625" y="3636675"/>
              <a:ext cx="3375" cy="2800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60" y="1"/>
                  </a:moveTo>
                  <a:cubicBezTo>
                    <a:pt x="36" y="1"/>
                    <a:pt x="12" y="13"/>
                    <a:pt x="1" y="45"/>
                  </a:cubicBezTo>
                  <a:lnTo>
                    <a:pt x="18" y="78"/>
                  </a:lnTo>
                  <a:cubicBezTo>
                    <a:pt x="18" y="94"/>
                    <a:pt x="34" y="94"/>
                    <a:pt x="34" y="111"/>
                  </a:cubicBezTo>
                  <a:lnTo>
                    <a:pt x="85" y="111"/>
                  </a:lnTo>
                  <a:cubicBezTo>
                    <a:pt x="85" y="111"/>
                    <a:pt x="101" y="111"/>
                    <a:pt x="101" y="94"/>
                  </a:cubicBezTo>
                  <a:lnTo>
                    <a:pt x="134" y="94"/>
                  </a:lnTo>
                  <a:lnTo>
                    <a:pt x="134" y="45"/>
                  </a:lnTo>
                  <a:cubicBezTo>
                    <a:pt x="118" y="27"/>
                    <a:pt x="118" y="11"/>
                    <a:pt x="101" y="11"/>
                  </a:cubicBezTo>
                  <a:cubicBezTo>
                    <a:pt x="89" y="5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837;p76">
              <a:extLst>
                <a:ext uri="{FF2B5EF4-FFF2-40B4-BE49-F238E27FC236}">
                  <a16:creationId xmlns:a16="http://schemas.microsoft.com/office/drawing/2014/main" id="{9979B95C-5C44-D566-7639-B6B9623E5BCB}"/>
                </a:ext>
              </a:extLst>
            </p:cNvPr>
            <p:cNvSpPr/>
            <p:nvPr/>
          </p:nvSpPr>
          <p:spPr>
            <a:xfrm>
              <a:off x="6253100" y="3655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3" y="49"/>
                  </a:lnTo>
                  <a:cubicBezTo>
                    <a:pt x="33" y="49"/>
                    <a:pt x="49" y="49"/>
                    <a:pt x="49" y="33"/>
                  </a:cubicBezTo>
                  <a:lnTo>
                    <a:pt x="49" y="16"/>
                  </a:lnTo>
                  <a:cubicBezTo>
                    <a:pt x="49" y="16"/>
                    <a:pt x="49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838;p76">
              <a:extLst>
                <a:ext uri="{FF2B5EF4-FFF2-40B4-BE49-F238E27FC236}">
                  <a16:creationId xmlns:a16="http://schemas.microsoft.com/office/drawing/2014/main" id="{CA38E53F-7524-4253-1A2F-F1D846370DA7}"/>
                </a:ext>
              </a:extLst>
            </p:cNvPr>
            <p:cNvSpPr/>
            <p:nvPr/>
          </p:nvSpPr>
          <p:spPr>
            <a:xfrm>
              <a:off x="6198075" y="3603400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12" y="1"/>
                  </a:moveTo>
                  <a:cubicBezTo>
                    <a:pt x="7" y="1"/>
                    <a:pt x="0" y="8"/>
                    <a:pt x="0" y="8"/>
                  </a:cubicBezTo>
                  <a:lnTo>
                    <a:pt x="0" y="42"/>
                  </a:lnTo>
                  <a:cubicBezTo>
                    <a:pt x="0" y="42"/>
                    <a:pt x="16" y="58"/>
                    <a:pt x="33" y="58"/>
                  </a:cubicBezTo>
                  <a:lnTo>
                    <a:pt x="49" y="24"/>
                  </a:lnTo>
                  <a:cubicBezTo>
                    <a:pt x="49" y="8"/>
                    <a:pt x="33" y="8"/>
                    <a:pt x="16" y="8"/>
                  </a:cubicBezTo>
                  <a:cubicBezTo>
                    <a:pt x="16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839;p76">
              <a:extLst>
                <a:ext uri="{FF2B5EF4-FFF2-40B4-BE49-F238E27FC236}">
                  <a16:creationId xmlns:a16="http://schemas.microsoft.com/office/drawing/2014/main" id="{26ECBD19-0E8D-0162-624B-B5308602D770}"/>
                </a:ext>
              </a:extLst>
            </p:cNvPr>
            <p:cNvSpPr/>
            <p:nvPr/>
          </p:nvSpPr>
          <p:spPr>
            <a:xfrm>
              <a:off x="6194300" y="3626950"/>
              <a:ext cx="4200" cy="4175"/>
            </a:xfrm>
            <a:custGeom>
              <a:avLst/>
              <a:gdLst/>
              <a:ahLst/>
              <a:cxnLst/>
              <a:rect l="l" t="t" r="r" b="b"/>
              <a:pathLst>
                <a:path w="168" h="167" extrusionOk="0">
                  <a:moveTo>
                    <a:pt x="51" y="0"/>
                  </a:moveTo>
                  <a:lnTo>
                    <a:pt x="34" y="16"/>
                  </a:lnTo>
                  <a:lnTo>
                    <a:pt x="18" y="33"/>
                  </a:lnTo>
                  <a:cubicBezTo>
                    <a:pt x="0" y="67"/>
                    <a:pt x="18" y="100"/>
                    <a:pt x="51" y="134"/>
                  </a:cubicBezTo>
                  <a:lnTo>
                    <a:pt x="51" y="150"/>
                  </a:lnTo>
                  <a:lnTo>
                    <a:pt x="84" y="150"/>
                  </a:lnTo>
                  <a:lnTo>
                    <a:pt x="118" y="167"/>
                  </a:lnTo>
                  <a:cubicBezTo>
                    <a:pt x="118" y="150"/>
                    <a:pt x="151" y="134"/>
                    <a:pt x="167" y="116"/>
                  </a:cubicBezTo>
                  <a:lnTo>
                    <a:pt x="167" y="83"/>
                  </a:lnTo>
                  <a:lnTo>
                    <a:pt x="167" y="67"/>
                  </a:lnTo>
                  <a:lnTo>
                    <a:pt x="167" y="50"/>
                  </a:lnTo>
                  <a:lnTo>
                    <a:pt x="151" y="33"/>
                  </a:lnTo>
                  <a:lnTo>
                    <a:pt x="118" y="16"/>
                  </a:lnTo>
                  <a:cubicBezTo>
                    <a:pt x="84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840;p76">
              <a:extLst>
                <a:ext uri="{FF2B5EF4-FFF2-40B4-BE49-F238E27FC236}">
                  <a16:creationId xmlns:a16="http://schemas.microsoft.com/office/drawing/2014/main" id="{9156DADE-D6F3-5C46-654C-E45C28B02DFC}"/>
                </a:ext>
              </a:extLst>
            </p:cNvPr>
            <p:cNvSpPr/>
            <p:nvPr/>
          </p:nvSpPr>
          <p:spPr>
            <a:xfrm>
              <a:off x="6167625" y="3572325"/>
              <a:ext cx="1275" cy="1575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33" y="0"/>
                  </a:moveTo>
                  <a:lnTo>
                    <a:pt x="17" y="17"/>
                  </a:lnTo>
                  <a:lnTo>
                    <a:pt x="0" y="33"/>
                  </a:lnTo>
                  <a:lnTo>
                    <a:pt x="0" y="51"/>
                  </a:lnTo>
                  <a:cubicBezTo>
                    <a:pt x="9" y="59"/>
                    <a:pt x="13" y="63"/>
                    <a:pt x="17" y="63"/>
                  </a:cubicBezTo>
                  <a:cubicBezTo>
                    <a:pt x="21" y="63"/>
                    <a:pt x="25" y="59"/>
                    <a:pt x="33" y="51"/>
                  </a:cubicBezTo>
                  <a:cubicBezTo>
                    <a:pt x="33" y="51"/>
                    <a:pt x="51" y="51"/>
                    <a:pt x="51" y="33"/>
                  </a:cubicBezTo>
                  <a:lnTo>
                    <a:pt x="51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841;p76">
              <a:extLst>
                <a:ext uri="{FF2B5EF4-FFF2-40B4-BE49-F238E27FC236}">
                  <a16:creationId xmlns:a16="http://schemas.microsoft.com/office/drawing/2014/main" id="{FE4B0911-D0B7-FD04-94B3-5A8E0EBC7CF8}"/>
                </a:ext>
              </a:extLst>
            </p:cNvPr>
            <p:cNvSpPr/>
            <p:nvPr/>
          </p:nvSpPr>
          <p:spPr>
            <a:xfrm>
              <a:off x="6209725" y="3657200"/>
              <a:ext cx="2925" cy="3275"/>
            </a:xfrm>
            <a:custGeom>
              <a:avLst/>
              <a:gdLst/>
              <a:ahLst/>
              <a:cxnLst/>
              <a:rect l="l" t="t" r="r" b="b"/>
              <a:pathLst>
                <a:path w="117" h="131" extrusionOk="0">
                  <a:moveTo>
                    <a:pt x="46" y="0"/>
                  </a:moveTo>
                  <a:cubicBezTo>
                    <a:pt x="36" y="0"/>
                    <a:pt x="27" y="2"/>
                    <a:pt x="17" y="7"/>
                  </a:cubicBezTo>
                  <a:lnTo>
                    <a:pt x="17" y="40"/>
                  </a:lnTo>
                  <a:lnTo>
                    <a:pt x="1" y="57"/>
                  </a:lnTo>
                  <a:lnTo>
                    <a:pt x="1" y="73"/>
                  </a:lnTo>
                  <a:lnTo>
                    <a:pt x="1" y="107"/>
                  </a:lnTo>
                  <a:cubicBezTo>
                    <a:pt x="12" y="119"/>
                    <a:pt x="32" y="131"/>
                    <a:pt x="49" y="131"/>
                  </a:cubicBezTo>
                  <a:cubicBezTo>
                    <a:pt x="56" y="131"/>
                    <a:pt x="63" y="129"/>
                    <a:pt x="68" y="124"/>
                  </a:cubicBezTo>
                  <a:cubicBezTo>
                    <a:pt x="84" y="124"/>
                    <a:pt x="101" y="107"/>
                    <a:pt x="101" y="91"/>
                  </a:cubicBezTo>
                  <a:cubicBezTo>
                    <a:pt x="117" y="73"/>
                    <a:pt x="117" y="40"/>
                    <a:pt x="101" y="24"/>
                  </a:cubicBezTo>
                  <a:cubicBezTo>
                    <a:pt x="89" y="1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842;p76">
              <a:extLst>
                <a:ext uri="{FF2B5EF4-FFF2-40B4-BE49-F238E27FC236}">
                  <a16:creationId xmlns:a16="http://schemas.microsoft.com/office/drawing/2014/main" id="{BFA30187-13DC-B7C5-F1CF-3E6172FAAF6E}"/>
                </a:ext>
              </a:extLst>
            </p:cNvPr>
            <p:cNvSpPr/>
            <p:nvPr/>
          </p:nvSpPr>
          <p:spPr>
            <a:xfrm>
              <a:off x="6140925" y="3584425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" y="0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843;p76">
              <a:extLst>
                <a:ext uri="{FF2B5EF4-FFF2-40B4-BE49-F238E27FC236}">
                  <a16:creationId xmlns:a16="http://schemas.microsoft.com/office/drawing/2014/main" id="{9EC2F22F-9CFD-F876-AC7D-D5B729C698C4}"/>
                </a:ext>
              </a:extLst>
            </p:cNvPr>
            <p:cNvSpPr/>
            <p:nvPr/>
          </p:nvSpPr>
          <p:spPr>
            <a:xfrm>
              <a:off x="6180950" y="36481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1"/>
                  </a:moveTo>
                  <a:lnTo>
                    <a:pt x="34" y="34"/>
                  </a:lnTo>
                  <a:lnTo>
                    <a:pt x="18" y="52"/>
                  </a:lnTo>
                  <a:cubicBezTo>
                    <a:pt x="1" y="85"/>
                    <a:pt x="1" y="152"/>
                    <a:pt x="67" y="201"/>
                  </a:cubicBezTo>
                  <a:lnTo>
                    <a:pt x="151" y="201"/>
                  </a:lnTo>
                  <a:lnTo>
                    <a:pt x="201" y="168"/>
                  </a:lnTo>
                  <a:lnTo>
                    <a:pt x="201" y="134"/>
                  </a:lnTo>
                  <a:lnTo>
                    <a:pt x="218" y="101"/>
                  </a:lnTo>
                  <a:lnTo>
                    <a:pt x="218" y="85"/>
                  </a:lnTo>
                  <a:lnTo>
                    <a:pt x="201" y="52"/>
                  </a:lnTo>
                  <a:cubicBezTo>
                    <a:pt x="185" y="18"/>
                    <a:pt x="167" y="18"/>
                    <a:pt x="151" y="1"/>
                  </a:cubicBezTo>
                  <a:lnTo>
                    <a:pt x="151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844;p76">
              <a:extLst>
                <a:ext uri="{FF2B5EF4-FFF2-40B4-BE49-F238E27FC236}">
                  <a16:creationId xmlns:a16="http://schemas.microsoft.com/office/drawing/2014/main" id="{542BE464-F3AD-1486-997C-788284C8448C}"/>
                </a:ext>
              </a:extLst>
            </p:cNvPr>
            <p:cNvSpPr/>
            <p:nvPr/>
          </p:nvSpPr>
          <p:spPr>
            <a:xfrm>
              <a:off x="6147200" y="3623175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67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7" y="118"/>
                  </a:lnTo>
                  <a:lnTo>
                    <a:pt x="17" y="134"/>
                  </a:lnTo>
                  <a:cubicBezTo>
                    <a:pt x="42" y="150"/>
                    <a:pt x="63" y="159"/>
                    <a:pt x="82" y="159"/>
                  </a:cubicBezTo>
                  <a:cubicBezTo>
                    <a:pt x="101" y="159"/>
                    <a:pt x="117" y="150"/>
                    <a:pt x="134" y="134"/>
                  </a:cubicBezTo>
                  <a:lnTo>
                    <a:pt x="150" y="100"/>
                  </a:lnTo>
                  <a:lnTo>
                    <a:pt x="150" y="84"/>
                  </a:lnTo>
                  <a:lnTo>
                    <a:pt x="150" y="67"/>
                  </a:lnTo>
                  <a:cubicBezTo>
                    <a:pt x="150" y="51"/>
                    <a:pt x="150" y="18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845;p76">
              <a:extLst>
                <a:ext uri="{FF2B5EF4-FFF2-40B4-BE49-F238E27FC236}">
                  <a16:creationId xmlns:a16="http://schemas.microsoft.com/office/drawing/2014/main" id="{63EBBC3E-0268-8D96-ADA5-8FE5CBF154A6}"/>
                </a:ext>
              </a:extLst>
            </p:cNvPr>
            <p:cNvSpPr/>
            <p:nvPr/>
          </p:nvSpPr>
          <p:spPr>
            <a:xfrm>
              <a:off x="6268100" y="362650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lnTo>
                    <a:pt x="0" y="18"/>
                  </a:lnTo>
                  <a:lnTo>
                    <a:pt x="16" y="34"/>
                  </a:lnTo>
                  <a:lnTo>
                    <a:pt x="16" y="51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846;p76">
              <a:extLst>
                <a:ext uri="{FF2B5EF4-FFF2-40B4-BE49-F238E27FC236}">
                  <a16:creationId xmlns:a16="http://schemas.microsoft.com/office/drawing/2014/main" id="{76025A45-7F94-C067-58E2-58F8C730D391}"/>
                </a:ext>
              </a:extLst>
            </p:cNvPr>
            <p:cNvSpPr/>
            <p:nvPr/>
          </p:nvSpPr>
          <p:spPr>
            <a:xfrm>
              <a:off x="6134275" y="37040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3" y="51"/>
                  </a:lnTo>
                  <a:cubicBezTo>
                    <a:pt x="33" y="51"/>
                    <a:pt x="51" y="51"/>
                    <a:pt x="51" y="34"/>
                  </a:cubicBezTo>
                  <a:lnTo>
                    <a:pt x="51" y="18"/>
                  </a:lnTo>
                  <a:cubicBezTo>
                    <a:pt x="33" y="0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847;p76">
              <a:extLst>
                <a:ext uri="{FF2B5EF4-FFF2-40B4-BE49-F238E27FC236}">
                  <a16:creationId xmlns:a16="http://schemas.microsoft.com/office/drawing/2014/main" id="{87F9917F-0100-B28F-4E4D-8814EEB4AB0C}"/>
                </a:ext>
              </a:extLst>
            </p:cNvPr>
            <p:cNvSpPr/>
            <p:nvPr/>
          </p:nvSpPr>
          <p:spPr>
            <a:xfrm>
              <a:off x="6229300" y="3675250"/>
              <a:ext cx="2525" cy="1500"/>
            </a:xfrm>
            <a:custGeom>
              <a:avLst/>
              <a:gdLst/>
              <a:ahLst/>
              <a:cxnLst/>
              <a:rect l="l" t="t" r="r" b="b"/>
              <a:pathLst>
                <a:path w="101" h="60" extrusionOk="0">
                  <a:moveTo>
                    <a:pt x="48" y="0"/>
                  </a:moveTo>
                  <a:cubicBezTo>
                    <a:pt x="29" y="0"/>
                    <a:pt x="12" y="15"/>
                    <a:pt x="1" y="36"/>
                  </a:cubicBezTo>
                  <a:lnTo>
                    <a:pt x="1" y="52"/>
                  </a:lnTo>
                  <a:cubicBezTo>
                    <a:pt x="7" y="58"/>
                    <a:pt x="12" y="59"/>
                    <a:pt x="17" y="59"/>
                  </a:cubicBezTo>
                  <a:cubicBezTo>
                    <a:pt x="27" y="59"/>
                    <a:pt x="34" y="52"/>
                    <a:pt x="34" y="52"/>
                  </a:cubicBezTo>
                  <a:lnTo>
                    <a:pt x="52" y="52"/>
                  </a:lnTo>
                  <a:cubicBezTo>
                    <a:pt x="68" y="52"/>
                    <a:pt x="85" y="52"/>
                    <a:pt x="101" y="36"/>
                  </a:cubicBezTo>
                  <a:lnTo>
                    <a:pt x="85" y="18"/>
                  </a:lnTo>
                  <a:cubicBezTo>
                    <a:pt x="72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848;p76">
              <a:extLst>
                <a:ext uri="{FF2B5EF4-FFF2-40B4-BE49-F238E27FC236}">
                  <a16:creationId xmlns:a16="http://schemas.microsoft.com/office/drawing/2014/main" id="{1E510AAC-8BC0-4E80-A2D9-D61670B23B6D}"/>
                </a:ext>
              </a:extLst>
            </p:cNvPr>
            <p:cNvSpPr/>
            <p:nvPr/>
          </p:nvSpPr>
          <p:spPr>
            <a:xfrm>
              <a:off x="6190125" y="364612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4" y="0"/>
                  </a:moveTo>
                  <a:lnTo>
                    <a:pt x="118" y="16"/>
                  </a:lnTo>
                  <a:cubicBezTo>
                    <a:pt x="51" y="16"/>
                    <a:pt x="18" y="50"/>
                    <a:pt x="1" y="67"/>
                  </a:cubicBezTo>
                  <a:lnTo>
                    <a:pt x="1" y="134"/>
                  </a:lnTo>
                  <a:lnTo>
                    <a:pt x="18" y="150"/>
                  </a:lnTo>
                  <a:lnTo>
                    <a:pt x="34" y="167"/>
                  </a:lnTo>
                  <a:cubicBezTo>
                    <a:pt x="34" y="183"/>
                    <a:pt x="51" y="200"/>
                    <a:pt x="85" y="216"/>
                  </a:cubicBezTo>
                  <a:lnTo>
                    <a:pt x="134" y="216"/>
                  </a:lnTo>
                  <a:lnTo>
                    <a:pt x="151" y="200"/>
                  </a:lnTo>
                  <a:lnTo>
                    <a:pt x="185" y="183"/>
                  </a:lnTo>
                  <a:lnTo>
                    <a:pt x="218" y="150"/>
                  </a:lnTo>
                  <a:cubicBezTo>
                    <a:pt x="234" y="100"/>
                    <a:pt x="218" y="67"/>
                    <a:pt x="201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849;p76">
              <a:extLst>
                <a:ext uri="{FF2B5EF4-FFF2-40B4-BE49-F238E27FC236}">
                  <a16:creationId xmlns:a16="http://schemas.microsoft.com/office/drawing/2014/main" id="{61908872-2DD5-76F4-6B67-F710F55FC831}"/>
                </a:ext>
              </a:extLst>
            </p:cNvPr>
            <p:cNvSpPr/>
            <p:nvPr/>
          </p:nvSpPr>
          <p:spPr>
            <a:xfrm>
              <a:off x="6167625" y="3618600"/>
              <a:ext cx="1675" cy="2275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17" y="1"/>
                  </a:moveTo>
                  <a:cubicBezTo>
                    <a:pt x="0" y="17"/>
                    <a:pt x="0" y="34"/>
                    <a:pt x="0" y="67"/>
                  </a:cubicBezTo>
                  <a:cubicBezTo>
                    <a:pt x="12" y="79"/>
                    <a:pt x="33" y="91"/>
                    <a:pt x="49" y="91"/>
                  </a:cubicBezTo>
                  <a:cubicBezTo>
                    <a:pt x="56" y="91"/>
                    <a:pt x="62" y="88"/>
                    <a:pt x="67" y="83"/>
                  </a:cubicBezTo>
                  <a:lnTo>
                    <a:pt x="51" y="50"/>
                  </a:lnTo>
                  <a:lnTo>
                    <a:pt x="51" y="34"/>
                  </a:lnTo>
                  <a:lnTo>
                    <a:pt x="33" y="3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850;p76">
              <a:extLst>
                <a:ext uri="{FF2B5EF4-FFF2-40B4-BE49-F238E27FC236}">
                  <a16:creationId xmlns:a16="http://schemas.microsoft.com/office/drawing/2014/main" id="{3A5ED1E2-9E6F-6C8C-4BEB-EF897AD427A4}"/>
                </a:ext>
              </a:extLst>
            </p:cNvPr>
            <p:cNvSpPr/>
            <p:nvPr/>
          </p:nvSpPr>
          <p:spPr>
            <a:xfrm>
              <a:off x="6162625" y="367780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67" y="0"/>
                  </a:moveTo>
                  <a:cubicBezTo>
                    <a:pt x="33" y="16"/>
                    <a:pt x="17" y="50"/>
                    <a:pt x="0" y="83"/>
                  </a:cubicBezTo>
                  <a:cubicBezTo>
                    <a:pt x="0" y="100"/>
                    <a:pt x="17" y="134"/>
                    <a:pt x="17" y="150"/>
                  </a:cubicBezTo>
                  <a:cubicBezTo>
                    <a:pt x="41" y="186"/>
                    <a:pt x="83" y="214"/>
                    <a:pt x="123" y="214"/>
                  </a:cubicBezTo>
                  <a:cubicBezTo>
                    <a:pt x="138" y="214"/>
                    <a:pt x="153" y="210"/>
                    <a:pt x="167" y="201"/>
                  </a:cubicBezTo>
                  <a:lnTo>
                    <a:pt x="184" y="167"/>
                  </a:lnTo>
                  <a:lnTo>
                    <a:pt x="200" y="134"/>
                  </a:lnTo>
                  <a:cubicBezTo>
                    <a:pt x="217" y="100"/>
                    <a:pt x="184" y="50"/>
                    <a:pt x="167" y="34"/>
                  </a:cubicBezTo>
                  <a:lnTo>
                    <a:pt x="151" y="34"/>
                  </a:lnTo>
                  <a:lnTo>
                    <a:pt x="100" y="0"/>
                  </a:lnTo>
                  <a:lnTo>
                    <a:pt x="84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851;p76">
              <a:extLst>
                <a:ext uri="{FF2B5EF4-FFF2-40B4-BE49-F238E27FC236}">
                  <a16:creationId xmlns:a16="http://schemas.microsoft.com/office/drawing/2014/main" id="{B87E7EA3-EACA-01CD-7B0F-6D00948DF97F}"/>
                </a:ext>
              </a:extLst>
            </p:cNvPr>
            <p:cNvSpPr/>
            <p:nvPr/>
          </p:nvSpPr>
          <p:spPr>
            <a:xfrm>
              <a:off x="6155550" y="3691550"/>
              <a:ext cx="4175" cy="4075"/>
            </a:xfrm>
            <a:custGeom>
              <a:avLst/>
              <a:gdLst/>
              <a:ahLst/>
              <a:cxnLst/>
              <a:rect l="l" t="t" r="r" b="b"/>
              <a:pathLst>
                <a:path w="167" h="163" extrusionOk="0">
                  <a:moveTo>
                    <a:pt x="100" y="0"/>
                  </a:moveTo>
                  <a:cubicBezTo>
                    <a:pt x="83" y="0"/>
                    <a:pt x="67" y="0"/>
                    <a:pt x="67" y="17"/>
                  </a:cubicBezTo>
                  <a:lnTo>
                    <a:pt x="50" y="17"/>
                  </a:lnTo>
                  <a:lnTo>
                    <a:pt x="34" y="33"/>
                  </a:lnTo>
                  <a:lnTo>
                    <a:pt x="16" y="51"/>
                  </a:lnTo>
                  <a:lnTo>
                    <a:pt x="16" y="67"/>
                  </a:lnTo>
                  <a:cubicBezTo>
                    <a:pt x="0" y="100"/>
                    <a:pt x="16" y="133"/>
                    <a:pt x="50" y="151"/>
                  </a:cubicBezTo>
                  <a:cubicBezTo>
                    <a:pt x="66" y="159"/>
                    <a:pt x="83" y="163"/>
                    <a:pt x="98" y="163"/>
                  </a:cubicBezTo>
                  <a:cubicBezTo>
                    <a:pt x="112" y="163"/>
                    <a:pt x="125" y="159"/>
                    <a:pt x="134" y="151"/>
                  </a:cubicBezTo>
                  <a:lnTo>
                    <a:pt x="150" y="151"/>
                  </a:lnTo>
                  <a:lnTo>
                    <a:pt x="167" y="117"/>
                  </a:lnTo>
                  <a:lnTo>
                    <a:pt x="167" y="100"/>
                  </a:lnTo>
                  <a:lnTo>
                    <a:pt x="167" y="84"/>
                  </a:lnTo>
                  <a:cubicBezTo>
                    <a:pt x="167" y="84"/>
                    <a:pt x="167" y="51"/>
                    <a:pt x="134" y="1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852;p76">
              <a:extLst>
                <a:ext uri="{FF2B5EF4-FFF2-40B4-BE49-F238E27FC236}">
                  <a16:creationId xmlns:a16="http://schemas.microsoft.com/office/drawing/2014/main" id="{2F9D21DD-38AA-A53E-663D-FC5887FDC7D5}"/>
                </a:ext>
              </a:extLst>
            </p:cNvPr>
            <p:cNvSpPr/>
            <p:nvPr/>
          </p:nvSpPr>
          <p:spPr>
            <a:xfrm>
              <a:off x="6084675" y="36648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7" y="1"/>
                    <a:pt x="1" y="18"/>
                    <a:pt x="17" y="34"/>
                  </a:cubicBezTo>
                  <a:lnTo>
                    <a:pt x="17" y="52"/>
                  </a:lnTo>
                  <a:lnTo>
                    <a:pt x="50" y="52"/>
                  </a:lnTo>
                  <a:cubicBezTo>
                    <a:pt x="67" y="34"/>
                    <a:pt x="67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853;p76">
              <a:extLst>
                <a:ext uri="{FF2B5EF4-FFF2-40B4-BE49-F238E27FC236}">
                  <a16:creationId xmlns:a16="http://schemas.microsoft.com/office/drawing/2014/main" id="{37ED5F30-2679-443B-27D9-933370FF0570}"/>
                </a:ext>
              </a:extLst>
            </p:cNvPr>
            <p:cNvSpPr/>
            <p:nvPr/>
          </p:nvSpPr>
          <p:spPr>
            <a:xfrm>
              <a:off x="6167625" y="37515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3" y="0"/>
                  </a:moveTo>
                  <a:cubicBezTo>
                    <a:pt x="33" y="0"/>
                    <a:pt x="51" y="0"/>
                    <a:pt x="51" y="18"/>
                  </a:cubicBezTo>
                  <a:lnTo>
                    <a:pt x="51" y="0"/>
                  </a:lnTo>
                  <a:close/>
                  <a:moveTo>
                    <a:pt x="0" y="0"/>
                  </a:moveTo>
                  <a:lnTo>
                    <a:pt x="0" y="18"/>
                  </a:lnTo>
                  <a:cubicBezTo>
                    <a:pt x="0" y="34"/>
                    <a:pt x="0" y="34"/>
                    <a:pt x="17" y="51"/>
                  </a:cubicBezTo>
                  <a:cubicBezTo>
                    <a:pt x="17" y="51"/>
                    <a:pt x="51" y="51"/>
                    <a:pt x="51" y="1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854;p76">
              <a:extLst>
                <a:ext uri="{FF2B5EF4-FFF2-40B4-BE49-F238E27FC236}">
                  <a16:creationId xmlns:a16="http://schemas.microsoft.com/office/drawing/2014/main" id="{FCE26347-2BC7-6990-578E-EFD93064B978}"/>
                </a:ext>
              </a:extLst>
            </p:cNvPr>
            <p:cNvSpPr/>
            <p:nvPr/>
          </p:nvSpPr>
          <p:spPr>
            <a:xfrm>
              <a:off x="6158875" y="3671525"/>
              <a:ext cx="5875" cy="6200"/>
            </a:xfrm>
            <a:custGeom>
              <a:avLst/>
              <a:gdLst/>
              <a:ahLst/>
              <a:cxnLst/>
              <a:rect l="l" t="t" r="r" b="b"/>
              <a:pathLst>
                <a:path w="235" h="248" extrusionOk="0">
                  <a:moveTo>
                    <a:pt x="83" y="1"/>
                  </a:moveTo>
                  <a:cubicBezTo>
                    <a:pt x="67" y="18"/>
                    <a:pt x="50" y="51"/>
                    <a:pt x="50" y="67"/>
                  </a:cubicBezTo>
                  <a:cubicBezTo>
                    <a:pt x="1" y="85"/>
                    <a:pt x="1" y="151"/>
                    <a:pt x="17" y="201"/>
                  </a:cubicBezTo>
                  <a:lnTo>
                    <a:pt x="50" y="234"/>
                  </a:lnTo>
                  <a:cubicBezTo>
                    <a:pt x="67" y="243"/>
                    <a:pt x="83" y="247"/>
                    <a:pt x="100" y="247"/>
                  </a:cubicBezTo>
                  <a:cubicBezTo>
                    <a:pt x="117" y="247"/>
                    <a:pt x="133" y="243"/>
                    <a:pt x="150" y="234"/>
                  </a:cubicBezTo>
                  <a:lnTo>
                    <a:pt x="167" y="234"/>
                  </a:lnTo>
                  <a:lnTo>
                    <a:pt x="167" y="201"/>
                  </a:lnTo>
                  <a:lnTo>
                    <a:pt x="183" y="201"/>
                  </a:lnTo>
                  <a:cubicBezTo>
                    <a:pt x="217" y="185"/>
                    <a:pt x="234" y="151"/>
                    <a:pt x="234" y="118"/>
                  </a:cubicBezTo>
                  <a:cubicBezTo>
                    <a:pt x="234" y="85"/>
                    <a:pt x="234" y="51"/>
                    <a:pt x="201" y="1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855;p76">
              <a:extLst>
                <a:ext uri="{FF2B5EF4-FFF2-40B4-BE49-F238E27FC236}">
                  <a16:creationId xmlns:a16="http://schemas.microsoft.com/office/drawing/2014/main" id="{FCE1C3F4-8995-34FC-2A40-8BD3C33D8C25}"/>
                </a:ext>
              </a:extLst>
            </p:cNvPr>
            <p:cNvSpPr/>
            <p:nvPr/>
          </p:nvSpPr>
          <p:spPr>
            <a:xfrm>
              <a:off x="6142600" y="36461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8" y="0"/>
                  </a:moveTo>
                  <a:lnTo>
                    <a:pt x="67" y="16"/>
                  </a:lnTo>
                  <a:lnTo>
                    <a:pt x="51" y="34"/>
                  </a:lnTo>
                  <a:lnTo>
                    <a:pt x="18" y="67"/>
                  </a:lnTo>
                  <a:lnTo>
                    <a:pt x="1" y="83"/>
                  </a:lnTo>
                  <a:lnTo>
                    <a:pt x="1" y="134"/>
                  </a:lnTo>
                  <a:cubicBezTo>
                    <a:pt x="18" y="167"/>
                    <a:pt x="51" y="183"/>
                    <a:pt x="67" y="200"/>
                  </a:cubicBezTo>
                  <a:cubicBezTo>
                    <a:pt x="101" y="200"/>
                    <a:pt x="134" y="200"/>
                    <a:pt x="151" y="183"/>
                  </a:cubicBezTo>
                  <a:lnTo>
                    <a:pt x="167" y="167"/>
                  </a:lnTo>
                  <a:lnTo>
                    <a:pt x="201" y="134"/>
                  </a:lnTo>
                  <a:lnTo>
                    <a:pt x="201" y="116"/>
                  </a:lnTo>
                  <a:lnTo>
                    <a:pt x="185" y="67"/>
                  </a:lnTo>
                  <a:lnTo>
                    <a:pt x="185" y="50"/>
                  </a:lnTo>
                  <a:lnTo>
                    <a:pt x="134" y="1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856;p76">
              <a:extLst>
                <a:ext uri="{FF2B5EF4-FFF2-40B4-BE49-F238E27FC236}">
                  <a16:creationId xmlns:a16="http://schemas.microsoft.com/office/drawing/2014/main" id="{19D3465E-78F5-A4E1-106E-79AB49DC38EB}"/>
                </a:ext>
              </a:extLst>
            </p:cNvPr>
            <p:cNvSpPr/>
            <p:nvPr/>
          </p:nvSpPr>
          <p:spPr>
            <a:xfrm>
              <a:off x="6093425" y="36236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cubicBezTo>
                    <a:pt x="33" y="1"/>
                    <a:pt x="17" y="1"/>
                    <a:pt x="17" y="17"/>
                  </a:cubicBezTo>
                  <a:lnTo>
                    <a:pt x="0" y="17"/>
                  </a:lnTo>
                  <a:lnTo>
                    <a:pt x="0" y="34"/>
                  </a:lnTo>
                  <a:cubicBezTo>
                    <a:pt x="0" y="50"/>
                    <a:pt x="17" y="50"/>
                    <a:pt x="33" y="67"/>
                  </a:cubicBezTo>
                  <a:cubicBezTo>
                    <a:pt x="33" y="67"/>
                    <a:pt x="51" y="67"/>
                    <a:pt x="51" y="50"/>
                  </a:cubicBezTo>
                  <a:lnTo>
                    <a:pt x="67" y="34"/>
                  </a:lnTo>
                  <a:lnTo>
                    <a:pt x="67" y="1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857;p76">
              <a:extLst>
                <a:ext uri="{FF2B5EF4-FFF2-40B4-BE49-F238E27FC236}">
                  <a16:creationId xmlns:a16="http://schemas.microsoft.com/office/drawing/2014/main" id="{5F2B0AB9-146D-14EB-9FC0-876A6EB69BA6}"/>
                </a:ext>
              </a:extLst>
            </p:cNvPr>
            <p:cNvSpPr/>
            <p:nvPr/>
          </p:nvSpPr>
          <p:spPr>
            <a:xfrm>
              <a:off x="6107575" y="36957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51"/>
                    <a:pt x="1" y="51"/>
                    <a:pt x="18" y="51"/>
                  </a:cubicBezTo>
                  <a:cubicBezTo>
                    <a:pt x="18" y="67"/>
                    <a:pt x="34" y="67"/>
                    <a:pt x="34" y="67"/>
                  </a:cubicBezTo>
                  <a:lnTo>
                    <a:pt x="52" y="51"/>
                  </a:lnTo>
                  <a:cubicBezTo>
                    <a:pt x="52" y="34"/>
                    <a:pt x="52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858;p76">
              <a:extLst>
                <a:ext uri="{FF2B5EF4-FFF2-40B4-BE49-F238E27FC236}">
                  <a16:creationId xmlns:a16="http://schemas.microsoft.com/office/drawing/2014/main" id="{8FD6176F-844D-EF50-5F57-18DC5100667F}"/>
                </a:ext>
              </a:extLst>
            </p:cNvPr>
            <p:cNvSpPr/>
            <p:nvPr/>
          </p:nvSpPr>
          <p:spPr>
            <a:xfrm>
              <a:off x="6151775" y="3679475"/>
              <a:ext cx="7950" cy="5850"/>
            </a:xfrm>
            <a:custGeom>
              <a:avLst/>
              <a:gdLst/>
              <a:ahLst/>
              <a:cxnLst/>
              <a:rect l="l" t="t" r="r" b="b"/>
              <a:pathLst>
                <a:path w="318" h="234" extrusionOk="0">
                  <a:moveTo>
                    <a:pt x="218" y="0"/>
                  </a:moveTo>
                  <a:cubicBezTo>
                    <a:pt x="201" y="0"/>
                    <a:pt x="185" y="0"/>
                    <a:pt x="151" y="16"/>
                  </a:cubicBezTo>
                  <a:cubicBezTo>
                    <a:pt x="143" y="8"/>
                    <a:pt x="130" y="4"/>
                    <a:pt x="115" y="4"/>
                  </a:cubicBezTo>
                  <a:cubicBezTo>
                    <a:pt x="101" y="4"/>
                    <a:pt x="84" y="8"/>
                    <a:pt x="67" y="16"/>
                  </a:cubicBezTo>
                  <a:lnTo>
                    <a:pt x="34" y="33"/>
                  </a:lnTo>
                  <a:lnTo>
                    <a:pt x="18" y="50"/>
                  </a:lnTo>
                  <a:lnTo>
                    <a:pt x="0" y="67"/>
                  </a:lnTo>
                  <a:cubicBezTo>
                    <a:pt x="0" y="116"/>
                    <a:pt x="18" y="167"/>
                    <a:pt x="34" y="183"/>
                  </a:cubicBezTo>
                  <a:lnTo>
                    <a:pt x="85" y="216"/>
                  </a:lnTo>
                  <a:lnTo>
                    <a:pt x="101" y="234"/>
                  </a:lnTo>
                  <a:lnTo>
                    <a:pt x="151" y="216"/>
                  </a:lnTo>
                  <a:cubicBezTo>
                    <a:pt x="167" y="216"/>
                    <a:pt x="185" y="200"/>
                    <a:pt x="185" y="200"/>
                  </a:cubicBezTo>
                  <a:lnTo>
                    <a:pt x="201" y="183"/>
                  </a:lnTo>
                  <a:lnTo>
                    <a:pt x="218" y="183"/>
                  </a:lnTo>
                  <a:cubicBezTo>
                    <a:pt x="218" y="183"/>
                    <a:pt x="201" y="200"/>
                    <a:pt x="185" y="200"/>
                  </a:cubicBezTo>
                  <a:cubicBezTo>
                    <a:pt x="218" y="200"/>
                    <a:pt x="251" y="200"/>
                    <a:pt x="285" y="183"/>
                  </a:cubicBezTo>
                  <a:lnTo>
                    <a:pt x="318" y="150"/>
                  </a:lnTo>
                  <a:lnTo>
                    <a:pt x="318" y="116"/>
                  </a:lnTo>
                  <a:lnTo>
                    <a:pt x="318" y="100"/>
                  </a:lnTo>
                  <a:lnTo>
                    <a:pt x="318" y="83"/>
                  </a:lnTo>
                  <a:lnTo>
                    <a:pt x="318" y="67"/>
                  </a:lnTo>
                  <a:lnTo>
                    <a:pt x="301" y="67"/>
                  </a:lnTo>
                  <a:lnTo>
                    <a:pt x="285" y="33"/>
                  </a:lnTo>
                  <a:lnTo>
                    <a:pt x="267" y="16"/>
                  </a:lnTo>
                  <a:lnTo>
                    <a:pt x="185" y="16"/>
                  </a:lnTo>
                  <a:cubicBezTo>
                    <a:pt x="201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859;p76">
              <a:extLst>
                <a:ext uri="{FF2B5EF4-FFF2-40B4-BE49-F238E27FC236}">
                  <a16:creationId xmlns:a16="http://schemas.microsoft.com/office/drawing/2014/main" id="{FDB3FA1F-B724-1C17-0173-68312C328964}"/>
                </a:ext>
              </a:extLst>
            </p:cNvPr>
            <p:cNvSpPr/>
            <p:nvPr/>
          </p:nvSpPr>
          <p:spPr>
            <a:xfrm>
              <a:off x="6134700" y="3699050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50" y="0"/>
                  </a:moveTo>
                  <a:cubicBezTo>
                    <a:pt x="16" y="18"/>
                    <a:pt x="0" y="51"/>
                    <a:pt x="16" y="84"/>
                  </a:cubicBezTo>
                  <a:lnTo>
                    <a:pt x="16" y="118"/>
                  </a:lnTo>
                  <a:lnTo>
                    <a:pt x="34" y="118"/>
                  </a:lnTo>
                  <a:lnTo>
                    <a:pt x="50" y="134"/>
                  </a:lnTo>
                  <a:lnTo>
                    <a:pt x="101" y="134"/>
                  </a:lnTo>
                  <a:lnTo>
                    <a:pt x="117" y="118"/>
                  </a:lnTo>
                  <a:lnTo>
                    <a:pt x="134" y="84"/>
                  </a:lnTo>
                  <a:cubicBezTo>
                    <a:pt x="134" y="67"/>
                    <a:pt x="150" y="67"/>
                    <a:pt x="150" y="51"/>
                  </a:cubicBezTo>
                  <a:lnTo>
                    <a:pt x="134" y="34"/>
                  </a:lnTo>
                  <a:lnTo>
                    <a:pt x="134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860;p76">
              <a:extLst>
                <a:ext uri="{FF2B5EF4-FFF2-40B4-BE49-F238E27FC236}">
                  <a16:creationId xmlns:a16="http://schemas.microsoft.com/office/drawing/2014/main" id="{2B643977-C808-24A8-044F-7CA868D1CD63}"/>
                </a:ext>
              </a:extLst>
            </p:cNvPr>
            <p:cNvSpPr/>
            <p:nvPr/>
          </p:nvSpPr>
          <p:spPr>
            <a:xfrm>
              <a:off x="6115525" y="3662350"/>
              <a:ext cx="2100" cy="3375"/>
            </a:xfrm>
            <a:custGeom>
              <a:avLst/>
              <a:gdLst/>
              <a:ahLst/>
              <a:cxnLst/>
              <a:rect l="l" t="t" r="r" b="b"/>
              <a:pathLst>
                <a:path w="84" h="135" extrusionOk="0">
                  <a:moveTo>
                    <a:pt x="34" y="1"/>
                  </a:moveTo>
                  <a:lnTo>
                    <a:pt x="16" y="52"/>
                  </a:lnTo>
                  <a:lnTo>
                    <a:pt x="16" y="68"/>
                  </a:lnTo>
                  <a:lnTo>
                    <a:pt x="0" y="68"/>
                  </a:lnTo>
                  <a:lnTo>
                    <a:pt x="34" y="134"/>
                  </a:lnTo>
                  <a:cubicBezTo>
                    <a:pt x="67" y="118"/>
                    <a:pt x="83" y="101"/>
                    <a:pt x="83" y="85"/>
                  </a:cubicBezTo>
                  <a:cubicBezTo>
                    <a:pt x="83" y="68"/>
                    <a:pt x="83" y="52"/>
                    <a:pt x="67" y="1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861;p76">
              <a:extLst>
                <a:ext uri="{FF2B5EF4-FFF2-40B4-BE49-F238E27FC236}">
                  <a16:creationId xmlns:a16="http://schemas.microsoft.com/office/drawing/2014/main" id="{B0C8F745-9B96-2B64-BF4A-7BBD03E2F8E0}"/>
                </a:ext>
              </a:extLst>
            </p:cNvPr>
            <p:cNvSpPr/>
            <p:nvPr/>
          </p:nvSpPr>
          <p:spPr>
            <a:xfrm>
              <a:off x="6165950" y="3702800"/>
              <a:ext cx="2950" cy="3250"/>
            </a:xfrm>
            <a:custGeom>
              <a:avLst/>
              <a:gdLst/>
              <a:ahLst/>
              <a:cxnLst/>
              <a:rect l="l" t="t" r="r" b="b"/>
              <a:pathLst>
                <a:path w="118" h="130" extrusionOk="0">
                  <a:moveTo>
                    <a:pt x="34" y="1"/>
                  </a:moveTo>
                  <a:lnTo>
                    <a:pt x="18" y="17"/>
                  </a:lnTo>
                  <a:lnTo>
                    <a:pt x="0" y="34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18" y="117"/>
                  </a:lnTo>
                  <a:lnTo>
                    <a:pt x="51" y="117"/>
                  </a:lnTo>
                  <a:cubicBezTo>
                    <a:pt x="59" y="126"/>
                    <a:pt x="63" y="130"/>
                    <a:pt x="69" y="130"/>
                  </a:cubicBezTo>
                  <a:cubicBezTo>
                    <a:pt x="75" y="130"/>
                    <a:pt x="84" y="126"/>
                    <a:pt x="100" y="117"/>
                  </a:cubicBezTo>
                  <a:lnTo>
                    <a:pt x="118" y="84"/>
                  </a:lnTo>
                  <a:lnTo>
                    <a:pt x="118" y="68"/>
                  </a:lnTo>
                  <a:lnTo>
                    <a:pt x="118" y="50"/>
                  </a:lnTo>
                  <a:lnTo>
                    <a:pt x="100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862;p76">
              <a:extLst>
                <a:ext uri="{FF2B5EF4-FFF2-40B4-BE49-F238E27FC236}">
                  <a16:creationId xmlns:a16="http://schemas.microsoft.com/office/drawing/2014/main" id="{B148C5EE-277E-3CCB-A28D-6FED35C7E603}"/>
                </a:ext>
              </a:extLst>
            </p:cNvPr>
            <p:cNvSpPr/>
            <p:nvPr/>
          </p:nvSpPr>
          <p:spPr>
            <a:xfrm>
              <a:off x="6185550" y="3721550"/>
              <a:ext cx="1275" cy="1600"/>
            </a:xfrm>
            <a:custGeom>
              <a:avLst/>
              <a:gdLst/>
              <a:ahLst/>
              <a:cxnLst/>
              <a:rect l="l" t="t" r="r" b="b"/>
              <a:pathLst>
                <a:path w="51" h="64" extrusionOk="0">
                  <a:moveTo>
                    <a:pt x="17" y="1"/>
                  </a:moveTo>
                  <a:lnTo>
                    <a:pt x="1" y="18"/>
                  </a:lnTo>
                  <a:cubicBezTo>
                    <a:pt x="1" y="18"/>
                    <a:pt x="1" y="51"/>
                    <a:pt x="17" y="51"/>
                  </a:cubicBezTo>
                  <a:cubicBezTo>
                    <a:pt x="17" y="59"/>
                    <a:pt x="21" y="63"/>
                    <a:pt x="27" y="63"/>
                  </a:cubicBezTo>
                  <a:cubicBezTo>
                    <a:pt x="34" y="63"/>
                    <a:pt x="42" y="59"/>
                    <a:pt x="50" y="51"/>
                  </a:cubicBezTo>
                  <a:lnTo>
                    <a:pt x="50" y="34"/>
                  </a:lnTo>
                  <a:lnTo>
                    <a:pt x="50" y="18"/>
                  </a:lnTo>
                  <a:cubicBezTo>
                    <a:pt x="34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863;p76">
              <a:extLst>
                <a:ext uri="{FF2B5EF4-FFF2-40B4-BE49-F238E27FC236}">
                  <a16:creationId xmlns:a16="http://schemas.microsoft.com/office/drawing/2014/main" id="{C1111D87-5939-997B-66D5-59F50AE1C4DE}"/>
                </a:ext>
              </a:extLst>
            </p:cNvPr>
            <p:cNvSpPr/>
            <p:nvPr/>
          </p:nvSpPr>
          <p:spPr>
            <a:xfrm>
              <a:off x="6210575" y="3718225"/>
              <a:ext cx="1250" cy="1050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16" y="0"/>
                  </a:moveTo>
                  <a:cubicBezTo>
                    <a:pt x="0" y="0"/>
                    <a:pt x="0" y="18"/>
                    <a:pt x="0" y="34"/>
                  </a:cubicBezTo>
                  <a:cubicBezTo>
                    <a:pt x="11" y="34"/>
                    <a:pt x="14" y="41"/>
                    <a:pt x="26" y="41"/>
                  </a:cubicBezTo>
                  <a:cubicBezTo>
                    <a:pt x="31" y="41"/>
                    <a:pt x="39" y="39"/>
                    <a:pt x="50" y="34"/>
                  </a:cubicBezTo>
                  <a:lnTo>
                    <a:pt x="50" y="18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864;p76">
              <a:extLst>
                <a:ext uri="{FF2B5EF4-FFF2-40B4-BE49-F238E27FC236}">
                  <a16:creationId xmlns:a16="http://schemas.microsoft.com/office/drawing/2014/main" id="{FED4227C-8146-725F-A53F-F0947A3E9F64}"/>
                </a:ext>
              </a:extLst>
            </p:cNvPr>
            <p:cNvSpPr/>
            <p:nvPr/>
          </p:nvSpPr>
          <p:spPr>
            <a:xfrm>
              <a:off x="6178050" y="3647625"/>
              <a:ext cx="7100" cy="7250"/>
            </a:xfrm>
            <a:custGeom>
              <a:avLst/>
              <a:gdLst/>
              <a:ahLst/>
              <a:cxnLst/>
              <a:rect l="l" t="t" r="r" b="b"/>
              <a:pathLst>
                <a:path w="284" h="290" extrusionOk="0">
                  <a:moveTo>
                    <a:pt x="143" y="0"/>
                  </a:moveTo>
                  <a:cubicBezTo>
                    <a:pt x="135" y="0"/>
                    <a:pt x="126" y="2"/>
                    <a:pt x="117" y="7"/>
                  </a:cubicBezTo>
                  <a:lnTo>
                    <a:pt x="50" y="40"/>
                  </a:lnTo>
                  <a:cubicBezTo>
                    <a:pt x="17" y="74"/>
                    <a:pt x="1" y="107"/>
                    <a:pt x="17" y="156"/>
                  </a:cubicBezTo>
                  <a:cubicBezTo>
                    <a:pt x="17" y="207"/>
                    <a:pt x="34" y="240"/>
                    <a:pt x="101" y="274"/>
                  </a:cubicBezTo>
                  <a:lnTo>
                    <a:pt x="117" y="274"/>
                  </a:lnTo>
                  <a:lnTo>
                    <a:pt x="180" y="289"/>
                  </a:lnTo>
                  <a:lnTo>
                    <a:pt x="180" y="289"/>
                  </a:lnTo>
                  <a:cubicBezTo>
                    <a:pt x="193" y="287"/>
                    <a:pt x="213" y="284"/>
                    <a:pt x="234" y="274"/>
                  </a:cubicBezTo>
                  <a:cubicBezTo>
                    <a:pt x="250" y="274"/>
                    <a:pt x="250" y="256"/>
                    <a:pt x="250" y="256"/>
                  </a:cubicBezTo>
                  <a:lnTo>
                    <a:pt x="283" y="207"/>
                  </a:lnTo>
                  <a:lnTo>
                    <a:pt x="283" y="190"/>
                  </a:lnTo>
                  <a:lnTo>
                    <a:pt x="283" y="140"/>
                  </a:lnTo>
                  <a:lnTo>
                    <a:pt x="267" y="123"/>
                  </a:lnTo>
                  <a:lnTo>
                    <a:pt x="267" y="107"/>
                  </a:lnTo>
                  <a:cubicBezTo>
                    <a:pt x="250" y="74"/>
                    <a:pt x="234" y="56"/>
                    <a:pt x="201" y="40"/>
                  </a:cubicBezTo>
                  <a:cubicBezTo>
                    <a:pt x="188" y="16"/>
                    <a:pt x="167" y="0"/>
                    <a:pt x="143" y="0"/>
                  </a:cubicBezTo>
                  <a:close/>
                  <a:moveTo>
                    <a:pt x="180" y="289"/>
                  </a:moveTo>
                  <a:cubicBezTo>
                    <a:pt x="172" y="290"/>
                    <a:pt x="167" y="290"/>
                    <a:pt x="167" y="290"/>
                  </a:cubicBezTo>
                  <a:lnTo>
                    <a:pt x="183" y="290"/>
                  </a:lnTo>
                  <a:lnTo>
                    <a:pt x="180" y="289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865;p76">
              <a:extLst>
                <a:ext uri="{FF2B5EF4-FFF2-40B4-BE49-F238E27FC236}">
                  <a16:creationId xmlns:a16="http://schemas.microsoft.com/office/drawing/2014/main" id="{89E8222E-831C-EBD6-4150-C739F26C95D9}"/>
                </a:ext>
              </a:extLst>
            </p:cNvPr>
            <p:cNvSpPr/>
            <p:nvPr/>
          </p:nvSpPr>
          <p:spPr>
            <a:xfrm>
              <a:off x="6185125" y="3606925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34" y="1"/>
                  </a:moveTo>
                  <a:cubicBezTo>
                    <a:pt x="18" y="1"/>
                    <a:pt x="18" y="17"/>
                    <a:pt x="18" y="17"/>
                  </a:cubicBezTo>
                  <a:cubicBezTo>
                    <a:pt x="0" y="17"/>
                    <a:pt x="0" y="34"/>
                    <a:pt x="0" y="50"/>
                  </a:cubicBezTo>
                  <a:lnTo>
                    <a:pt x="18" y="67"/>
                  </a:lnTo>
                  <a:cubicBezTo>
                    <a:pt x="18" y="67"/>
                    <a:pt x="0" y="83"/>
                    <a:pt x="18" y="83"/>
                  </a:cubicBezTo>
                  <a:lnTo>
                    <a:pt x="51" y="83"/>
                  </a:lnTo>
                  <a:cubicBezTo>
                    <a:pt x="67" y="67"/>
                    <a:pt x="84" y="34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866;p76">
              <a:extLst>
                <a:ext uri="{FF2B5EF4-FFF2-40B4-BE49-F238E27FC236}">
                  <a16:creationId xmlns:a16="http://schemas.microsoft.com/office/drawing/2014/main" id="{D83B3E82-BC89-22B7-4A65-C847E450220B}"/>
                </a:ext>
              </a:extLst>
            </p:cNvPr>
            <p:cNvSpPr/>
            <p:nvPr/>
          </p:nvSpPr>
          <p:spPr>
            <a:xfrm>
              <a:off x="6190550" y="3636950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34" y="0"/>
                  </a:moveTo>
                  <a:cubicBezTo>
                    <a:pt x="17" y="0"/>
                    <a:pt x="1" y="16"/>
                    <a:pt x="1" y="34"/>
                  </a:cubicBezTo>
                  <a:cubicBezTo>
                    <a:pt x="1" y="50"/>
                    <a:pt x="1" y="67"/>
                    <a:pt x="17" y="83"/>
                  </a:cubicBezTo>
                  <a:cubicBezTo>
                    <a:pt x="30" y="107"/>
                    <a:pt x="51" y="123"/>
                    <a:pt x="74" y="123"/>
                  </a:cubicBezTo>
                  <a:cubicBezTo>
                    <a:pt x="83" y="123"/>
                    <a:pt x="92" y="121"/>
                    <a:pt x="101" y="116"/>
                  </a:cubicBezTo>
                  <a:lnTo>
                    <a:pt x="101" y="83"/>
                  </a:lnTo>
                  <a:cubicBezTo>
                    <a:pt x="101" y="83"/>
                    <a:pt x="117" y="83"/>
                    <a:pt x="117" y="67"/>
                  </a:cubicBezTo>
                  <a:lnTo>
                    <a:pt x="117" y="34"/>
                  </a:lnTo>
                  <a:lnTo>
                    <a:pt x="101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867;p76">
              <a:extLst>
                <a:ext uri="{FF2B5EF4-FFF2-40B4-BE49-F238E27FC236}">
                  <a16:creationId xmlns:a16="http://schemas.microsoft.com/office/drawing/2014/main" id="{0E0C6A35-FC04-B9F0-CF89-6AED55B2F163}"/>
                </a:ext>
              </a:extLst>
            </p:cNvPr>
            <p:cNvSpPr/>
            <p:nvPr/>
          </p:nvSpPr>
          <p:spPr>
            <a:xfrm>
              <a:off x="6189300" y="364612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34" y="0"/>
                  </a:moveTo>
                  <a:lnTo>
                    <a:pt x="18" y="34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34" y="116"/>
                  </a:lnTo>
                  <a:lnTo>
                    <a:pt x="51" y="116"/>
                  </a:lnTo>
                  <a:cubicBezTo>
                    <a:pt x="62" y="116"/>
                    <a:pt x="65" y="124"/>
                    <a:pt x="71" y="124"/>
                  </a:cubicBezTo>
                  <a:cubicBezTo>
                    <a:pt x="75" y="124"/>
                    <a:pt x="78" y="122"/>
                    <a:pt x="84" y="116"/>
                  </a:cubicBezTo>
                  <a:lnTo>
                    <a:pt x="118" y="100"/>
                  </a:lnTo>
                  <a:lnTo>
                    <a:pt x="118" y="67"/>
                  </a:lnTo>
                  <a:cubicBezTo>
                    <a:pt x="118" y="67"/>
                    <a:pt x="134" y="50"/>
                    <a:pt x="118" y="34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868;p76">
              <a:extLst>
                <a:ext uri="{FF2B5EF4-FFF2-40B4-BE49-F238E27FC236}">
                  <a16:creationId xmlns:a16="http://schemas.microsoft.com/office/drawing/2014/main" id="{908FC0EB-9793-2C2F-6ADD-7028D1432868}"/>
                </a:ext>
              </a:extLst>
            </p:cNvPr>
            <p:cNvSpPr/>
            <p:nvPr/>
          </p:nvSpPr>
          <p:spPr>
            <a:xfrm>
              <a:off x="6211800" y="36052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1" y="16"/>
                  </a:lnTo>
                  <a:cubicBezTo>
                    <a:pt x="1" y="33"/>
                    <a:pt x="1" y="49"/>
                    <a:pt x="18" y="49"/>
                  </a:cubicBezTo>
                  <a:cubicBezTo>
                    <a:pt x="18" y="49"/>
                    <a:pt x="34" y="49"/>
                    <a:pt x="51" y="33"/>
                  </a:cubicBezTo>
                  <a:lnTo>
                    <a:pt x="51" y="16"/>
                  </a:lnTo>
                  <a:cubicBezTo>
                    <a:pt x="51" y="16"/>
                    <a:pt x="51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869;p76">
              <a:extLst>
                <a:ext uri="{FF2B5EF4-FFF2-40B4-BE49-F238E27FC236}">
                  <a16:creationId xmlns:a16="http://schemas.microsoft.com/office/drawing/2014/main" id="{91B7E2FB-0D76-ECAB-90F2-525CE6B5E619}"/>
                </a:ext>
              </a:extLst>
            </p:cNvPr>
            <p:cNvSpPr/>
            <p:nvPr/>
          </p:nvSpPr>
          <p:spPr>
            <a:xfrm>
              <a:off x="6166775" y="3640275"/>
              <a:ext cx="5875" cy="5750"/>
            </a:xfrm>
            <a:custGeom>
              <a:avLst/>
              <a:gdLst/>
              <a:ahLst/>
              <a:cxnLst/>
              <a:rect l="l" t="t" r="r" b="b"/>
              <a:pathLst>
                <a:path w="235" h="230" extrusionOk="0">
                  <a:moveTo>
                    <a:pt x="101" y="1"/>
                  </a:moveTo>
                  <a:lnTo>
                    <a:pt x="67" y="17"/>
                  </a:lnTo>
                  <a:cubicBezTo>
                    <a:pt x="18" y="34"/>
                    <a:pt x="1" y="101"/>
                    <a:pt x="34" y="134"/>
                  </a:cubicBezTo>
                  <a:lnTo>
                    <a:pt x="34" y="150"/>
                  </a:lnTo>
                  <a:lnTo>
                    <a:pt x="34" y="167"/>
                  </a:lnTo>
                  <a:cubicBezTo>
                    <a:pt x="34" y="183"/>
                    <a:pt x="67" y="217"/>
                    <a:pt x="85" y="217"/>
                  </a:cubicBezTo>
                  <a:cubicBezTo>
                    <a:pt x="101" y="226"/>
                    <a:pt x="118" y="230"/>
                    <a:pt x="135" y="230"/>
                  </a:cubicBezTo>
                  <a:cubicBezTo>
                    <a:pt x="152" y="230"/>
                    <a:pt x="168" y="226"/>
                    <a:pt x="185" y="217"/>
                  </a:cubicBezTo>
                  <a:cubicBezTo>
                    <a:pt x="218" y="183"/>
                    <a:pt x="234" y="134"/>
                    <a:pt x="218" y="83"/>
                  </a:cubicBezTo>
                  <a:lnTo>
                    <a:pt x="201" y="83"/>
                  </a:lnTo>
                  <a:lnTo>
                    <a:pt x="201" y="67"/>
                  </a:lnTo>
                  <a:cubicBezTo>
                    <a:pt x="185" y="34"/>
                    <a:pt x="168" y="17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870;p76">
              <a:extLst>
                <a:ext uri="{FF2B5EF4-FFF2-40B4-BE49-F238E27FC236}">
                  <a16:creationId xmlns:a16="http://schemas.microsoft.com/office/drawing/2014/main" id="{B1301A7D-EB72-91A7-D9FE-F3C1DDA7352D}"/>
                </a:ext>
              </a:extLst>
            </p:cNvPr>
            <p:cNvSpPr/>
            <p:nvPr/>
          </p:nvSpPr>
          <p:spPr>
            <a:xfrm>
              <a:off x="6143025" y="3651950"/>
              <a:ext cx="5875" cy="5550"/>
            </a:xfrm>
            <a:custGeom>
              <a:avLst/>
              <a:gdLst/>
              <a:ahLst/>
              <a:cxnLst/>
              <a:rect l="l" t="t" r="r" b="b"/>
              <a:pathLst>
                <a:path w="235" h="222" extrusionOk="0">
                  <a:moveTo>
                    <a:pt x="101" y="1"/>
                  </a:moveTo>
                  <a:lnTo>
                    <a:pt x="68" y="17"/>
                  </a:lnTo>
                  <a:lnTo>
                    <a:pt x="50" y="17"/>
                  </a:lnTo>
                  <a:cubicBezTo>
                    <a:pt x="34" y="17"/>
                    <a:pt x="17" y="34"/>
                    <a:pt x="17" y="50"/>
                  </a:cubicBezTo>
                  <a:lnTo>
                    <a:pt x="1" y="67"/>
                  </a:lnTo>
                  <a:lnTo>
                    <a:pt x="1" y="101"/>
                  </a:lnTo>
                  <a:lnTo>
                    <a:pt x="1" y="150"/>
                  </a:lnTo>
                  <a:cubicBezTo>
                    <a:pt x="28" y="191"/>
                    <a:pt x="66" y="221"/>
                    <a:pt x="107" y="221"/>
                  </a:cubicBezTo>
                  <a:cubicBezTo>
                    <a:pt x="116" y="221"/>
                    <a:pt x="125" y="220"/>
                    <a:pt x="134" y="217"/>
                  </a:cubicBezTo>
                  <a:lnTo>
                    <a:pt x="184" y="183"/>
                  </a:lnTo>
                  <a:lnTo>
                    <a:pt x="201" y="167"/>
                  </a:lnTo>
                  <a:lnTo>
                    <a:pt x="201" y="150"/>
                  </a:lnTo>
                  <a:cubicBezTo>
                    <a:pt x="234" y="101"/>
                    <a:pt x="201" y="67"/>
                    <a:pt x="184" y="34"/>
                  </a:cubicBezTo>
                  <a:lnTo>
                    <a:pt x="150" y="17"/>
                  </a:lnTo>
                  <a:lnTo>
                    <a:pt x="134" y="1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871;p76">
              <a:extLst>
                <a:ext uri="{FF2B5EF4-FFF2-40B4-BE49-F238E27FC236}">
                  <a16:creationId xmlns:a16="http://schemas.microsoft.com/office/drawing/2014/main" id="{FF398890-9502-77C0-9A5D-CFB735C5A261}"/>
                </a:ext>
              </a:extLst>
            </p:cNvPr>
            <p:cNvSpPr/>
            <p:nvPr/>
          </p:nvSpPr>
          <p:spPr>
            <a:xfrm>
              <a:off x="6135925" y="3639850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85" y="0"/>
                  </a:moveTo>
                  <a:lnTo>
                    <a:pt x="68" y="18"/>
                  </a:lnTo>
                  <a:lnTo>
                    <a:pt x="18" y="67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" y="151"/>
                  </a:lnTo>
                  <a:cubicBezTo>
                    <a:pt x="1" y="167"/>
                    <a:pt x="18" y="200"/>
                    <a:pt x="68" y="218"/>
                  </a:cubicBezTo>
                  <a:lnTo>
                    <a:pt x="134" y="218"/>
                  </a:lnTo>
                  <a:cubicBezTo>
                    <a:pt x="152" y="218"/>
                    <a:pt x="185" y="218"/>
                    <a:pt x="201" y="200"/>
                  </a:cubicBezTo>
                  <a:lnTo>
                    <a:pt x="218" y="184"/>
                  </a:lnTo>
                  <a:cubicBezTo>
                    <a:pt x="218" y="167"/>
                    <a:pt x="234" y="167"/>
                    <a:pt x="234" y="151"/>
                  </a:cubicBezTo>
                  <a:lnTo>
                    <a:pt x="234" y="84"/>
                  </a:lnTo>
                  <a:lnTo>
                    <a:pt x="234" y="67"/>
                  </a:lnTo>
                  <a:lnTo>
                    <a:pt x="201" y="51"/>
                  </a:lnTo>
                  <a:lnTo>
                    <a:pt x="168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872;p76">
              <a:extLst>
                <a:ext uri="{FF2B5EF4-FFF2-40B4-BE49-F238E27FC236}">
                  <a16:creationId xmlns:a16="http://schemas.microsoft.com/office/drawing/2014/main" id="{D697BD6F-9693-7AEE-A341-ED857F80F405}"/>
                </a:ext>
              </a:extLst>
            </p:cNvPr>
            <p:cNvSpPr/>
            <p:nvPr/>
          </p:nvSpPr>
          <p:spPr>
            <a:xfrm>
              <a:off x="6151775" y="3666950"/>
              <a:ext cx="5025" cy="4925"/>
            </a:xfrm>
            <a:custGeom>
              <a:avLst/>
              <a:gdLst/>
              <a:ahLst/>
              <a:cxnLst/>
              <a:rect l="l" t="t" r="r" b="b"/>
              <a:pathLst>
                <a:path w="201" h="197" extrusionOk="0">
                  <a:moveTo>
                    <a:pt x="118" y="1"/>
                  </a:moveTo>
                  <a:cubicBezTo>
                    <a:pt x="101" y="1"/>
                    <a:pt x="67" y="1"/>
                    <a:pt x="51" y="17"/>
                  </a:cubicBezTo>
                  <a:cubicBezTo>
                    <a:pt x="18" y="34"/>
                    <a:pt x="0" y="68"/>
                    <a:pt x="0" y="101"/>
                  </a:cubicBezTo>
                  <a:cubicBezTo>
                    <a:pt x="0" y="134"/>
                    <a:pt x="18" y="168"/>
                    <a:pt x="34" y="184"/>
                  </a:cubicBezTo>
                  <a:lnTo>
                    <a:pt x="51" y="184"/>
                  </a:lnTo>
                  <a:cubicBezTo>
                    <a:pt x="68" y="192"/>
                    <a:pt x="85" y="197"/>
                    <a:pt x="101" y="197"/>
                  </a:cubicBezTo>
                  <a:cubicBezTo>
                    <a:pt x="118" y="197"/>
                    <a:pt x="135" y="192"/>
                    <a:pt x="151" y="184"/>
                  </a:cubicBezTo>
                  <a:lnTo>
                    <a:pt x="167" y="168"/>
                  </a:lnTo>
                  <a:lnTo>
                    <a:pt x="201" y="134"/>
                  </a:lnTo>
                  <a:lnTo>
                    <a:pt x="201" y="117"/>
                  </a:lnTo>
                  <a:lnTo>
                    <a:pt x="201" y="68"/>
                  </a:lnTo>
                  <a:cubicBezTo>
                    <a:pt x="185" y="34"/>
                    <a:pt x="151" y="17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873;p76">
              <a:extLst>
                <a:ext uri="{FF2B5EF4-FFF2-40B4-BE49-F238E27FC236}">
                  <a16:creationId xmlns:a16="http://schemas.microsoft.com/office/drawing/2014/main" id="{A10B6840-C1AE-A059-B6D2-029A2BA4C2C6}"/>
                </a:ext>
              </a:extLst>
            </p:cNvPr>
            <p:cNvSpPr/>
            <p:nvPr/>
          </p:nvSpPr>
          <p:spPr>
            <a:xfrm>
              <a:off x="6114700" y="358442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lnTo>
                    <a:pt x="16" y="16"/>
                  </a:lnTo>
                  <a:lnTo>
                    <a:pt x="0" y="34"/>
                  </a:lnTo>
                  <a:cubicBezTo>
                    <a:pt x="16" y="50"/>
                    <a:pt x="49" y="50"/>
                    <a:pt x="49" y="50"/>
                  </a:cubicBezTo>
                  <a:lnTo>
                    <a:pt x="67" y="50"/>
                  </a:lnTo>
                  <a:lnTo>
                    <a:pt x="67" y="16"/>
                  </a:lnTo>
                  <a:cubicBezTo>
                    <a:pt x="67" y="16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874;p76">
              <a:extLst>
                <a:ext uri="{FF2B5EF4-FFF2-40B4-BE49-F238E27FC236}">
                  <a16:creationId xmlns:a16="http://schemas.microsoft.com/office/drawing/2014/main" id="{30619322-8E2B-9B73-80B0-0CBDF432E464}"/>
                </a:ext>
              </a:extLst>
            </p:cNvPr>
            <p:cNvSpPr/>
            <p:nvPr/>
          </p:nvSpPr>
          <p:spPr>
            <a:xfrm>
              <a:off x="6162225" y="36665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16" y="1"/>
                  </a:moveTo>
                  <a:lnTo>
                    <a:pt x="49" y="18"/>
                  </a:lnTo>
                  <a:cubicBezTo>
                    <a:pt x="33" y="34"/>
                    <a:pt x="0" y="67"/>
                    <a:pt x="0" y="118"/>
                  </a:cubicBezTo>
                  <a:lnTo>
                    <a:pt x="16" y="151"/>
                  </a:lnTo>
                  <a:lnTo>
                    <a:pt x="33" y="167"/>
                  </a:lnTo>
                  <a:lnTo>
                    <a:pt x="67" y="201"/>
                  </a:lnTo>
                  <a:cubicBezTo>
                    <a:pt x="100" y="201"/>
                    <a:pt x="133" y="201"/>
                    <a:pt x="149" y="185"/>
                  </a:cubicBezTo>
                  <a:cubicBezTo>
                    <a:pt x="183" y="167"/>
                    <a:pt x="200" y="151"/>
                    <a:pt x="216" y="118"/>
                  </a:cubicBezTo>
                  <a:cubicBezTo>
                    <a:pt x="216" y="85"/>
                    <a:pt x="216" y="67"/>
                    <a:pt x="200" y="34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875;p76">
              <a:extLst>
                <a:ext uri="{FF2B5EF4-FFF2-40B4-BE49-F238E27FC236}">
                  <a16:creationId xmlns:a16="http://schemas.microsoft.com/office/drawing/2014/main" id="{59D752F9-2109-AE2A-7BA9-562E944760DA}"/>
                </a:ext>
              </a:extLst>
            </p:cNvPr>
            <p:cNvSpPr/>
            <p:nvPr/>
          </p:nvSpPr>
          <p:spPr>
            <a:xfrm>
              <a:off x="6148050" y="3641125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49" y="0"/>
                  </a:moveTo>
                  <a:cubicBezTo>
                    <a:pt x="116" y="0"/>
                    <a:pt x="100" y="0"/>
                    <a:pt x="67" y="16"/>
                  </a:cubicBezTo>
                  <a:cubicBezTo>
                    <a:pt x="16" y="33"/>
                    <a:pt x="0" y="100"/>
                    <a:pt x="33" y="167"/>
                  </a:cubicBezTo>
                  <a:lnTo>
                    <a:pt x="83" y="200"/>
                  </a:lnTo>
                  <a:lnTo>
                    <a:pt x="100" y="200"/>
                  </a:lnTo>
                  <a:lnTo>
                    <a:pt x="167" y="183"/>
                  </a:lnTo>
                  <a:cubicBezTo>
                    <a:pt x="234" y="133"/>
                    <a:pt x="216" y="67"/>
                    <a:pt x="200" y="33"/>
                  </a:cubicBezTo>
                  <a:lnTo>
                    <a:pt x="167" y="1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876;p76">
              <a:extLst>
                <a:ext uri="{FF2B5EF4-FFF2-40B4-BE49-F238E27FC236}">
                  <a16:creationId xmlns:a16="http://schemas.microsoft.com/office/drawing/2014/main" id="{868D33D7-CA1D-BF90-C5D7-D0EA620D64B0}"/>
                </a:ext>
              </a:extLst>
            </p:cNvPr>
            <p:cNvSpPr/>
            <p:nvPr/>
          </p:nvSpPr>
          <p:spPr>
            <a:xfrm>
              <a:off x="6135100" y="37315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cubicBezTo>
                    <a:pt x="0" y="18"/>
                    <a:pt x="0" y="34"/>
                    <a:pt x="0" y="51"/>
                  </a:cubicBezTo>
                  <a:lnTo>
                    <a:pt x="34" y="51"/>
                  </a:lnTo>
                  <a:cubicBezTo>
                    <a:pt x="34" y="51"/>
                    <a:pt x="51" y="51"/>
                    <a:pt x="51" y="34"/>
                  </a:cubicBezTo>
                  <a:lnTo>
                    <a:pt x="51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877;p76">
              <a:extLst>
                <a:ext uri="{FF2B5EF4-FFF2-40B4-BE49-F238E27FC236}">
                  <a16:creationId xmlns:a16="http://schemas.microsoft.com/office/drawing/2014/main" id="{745F7D27-F945-C9E2-18C8-27EB40248FC1}"/>
                </a:ext>
              </a:extLst>
            </p:cNvPr>
            <p:cNvSpPr/>
            <p:nvPr/>
          </p:nvSpPr>
          <p:spPr>
            <a:xfrm>
              <a:off x="6115100" y="3644850"/>
              <a:ext cx="4175" cy="3525"/>
            </a:xfrm>
            <a:custGeom>
              <a:avLst/>
              <a:gdLst/>
              <a:ahLst/>
              <a:cxnLst/>
              <a:rect l="l" t="t" r="r" b="b"/>
              <a:pathLst>
                <a:path w="167" h="141" extrusionOk="0">
                  <a:moveTo>
                    <a:pt x="84" y="0"/>
                  </a:moveTo>
                  <a:lnTo>
                    <a:pt x="67" y="18"/>
                  </a:lnTo>
                  <a:lnTo>
                    <a:pt x="33" y="18"/>
                  </a:lnTo>
                  <a:cubicBezTo>
                    <a:pt x="0" y="51"/>
                    <a:pt x="0" y="85"/>
                    <a:pt x="17" y="101"/>
                  </a:cubicBezTo>
                  <a:cubicBezTo>
                    <a:pt x="29" y="125"/>
                    <a:pt x="50" y="141"/>
                    <a:pt x="80" y="141"/>
                  </a:cubicBezTo>
                  <a:cubicBezTo>
                    <a:pt x="91" y="141"/>
                    <a:pt x="104" y="139"/>
                    <a:pt x="117" y="134"/>
                  </a:cubicBezTo>
                  <a:lnTo>
                    <a:pt x="117" y="118"/>
                  </a:lnTo>
                  <a:lnTo>
                    <a:pt x="151" y="101"/>
                  </a:lnTo>
                  <a:lnTo>
                    <a:pt x="167" y="67"/>
                  </a:lnTo>
                  <a:cubicBezTo>
                    <a:pt x="167" y="51"/>
                    <a:pt x="167" y="51"/>
                    <a:pt x="151" y="34"/>
                  </a:cubicBezTo>
                  <a:lnTo>
                    <a:pt x="134" y="1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878;p76">
              <a:extLst>
                <a:ext uri="{FF2B5EF4-FFF2-40B4-BE49-F238E27FC236}">
                  <a16:creationId xmlns:a16="http://schemas.microsoft.com/office/drawing/2014/main" id="{90E63D4A-61C1-B984-7CCB-89CA53A1CAD9}"/>
                </a:ext>
              </a:extLst>
            </p:cNvPr>
            <p:cNvSpPr/>
            <p:nvPr/>
          </p:nvSpPr>
          <p:spPr>
            <a:xfrm>
              <a:off x="6111750" y="37144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cubicBezTo>
                    <a:pt x="1" y="50"/>
                    <a:pt x="1" y="50"/>
                    <a:pt x="18" y="68"/>
                  </a:cubicBezTo>
                  <a:cubicBezTo>
                    <a:pt x="18" y="68"/>
                    <a:pt x="34" y="68"/>
                    <a:pt x="51" y="50"/>
                  </a:cubicBezTo>
                  <a:lnTo>
                    <a:pt x="51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879;p76">
              <a:extLst>
                <a:ext uri="{FF2B5EF4-FFF2-40B4-BE49-F238E27FC236}">
                  <a16:creationId xmlns:a16="http://schemas.microsoft.com/office/drawing/2014/main" id="{83BB26A5-A66C-DCFE-1028-340F07D301F1}"/>
                </a:ext>
              </a:extLst>
            </p:cNvPr>
            <p:cNvSpPr/>
            <p:nvPr/>
          </p:nvSpPr>
          <p:spPr>
            <a:xfrm>
              <a:off x="6128025" y="3662475"/>
              <a:ext cx="5875" cy="5625"/>
            </a:xfrm>
            <a:custGeom>
              <a:avLst/>
              <a:gdLst/>
              <a:ahLst/>
              <a:cxnLst/>
              <a:rect l="l" t="t" r="r" b="b"/>
              <a:pathLst>
                <a:path w="235" h="225" extrusionOk="0">
                  <a:moveTo>
                    <a:pt x="109" y="0"/>
                  </a:moveTo>
                  <a:cubicBezTo>
                    <a:pt x="96" y="0"/>
                    <a:pt x="84" y="4"/>
                    <a:pt x="67" y="13"/>
                  </a:cubicBezTo>
                  <a:cubicBezTo>
                    <a:pt x="50" y="29"/>
                    <a:pt x="50" y="47"/>
                    <a:pt x="34" y="47"/>
                  </a:cubicBezTo>
                  <a:lnTo>
                    <a:pt x="17" y="80"/>
                  </a:lnTo>
                  <a:lnTo>
                    <a:pt x="1" y="113"/>
                  </a:lnTo>
                  <a:lnTo>
                    <a:pt x="17" y="163"/>
                  </a:lnTo>
                  <a:cubicBezTo>
                    <a:pt x="30" y="188"/>
                    <a:pt x="62" y="224"/>
                    <a:pt x="115" y="224"/>
                  </a:cubicBezTo>
                  <a:cubicBezTo>
                    <a:pt x="131" y="224"/>
                    <a:pt x="148" y="221"/>
                    <a:pt x="167" y="213"/>
                  </a:cubicBezTo>
                  <a:lnTo>
                    <a:pt x="217" y="163"/>
                  </a:lnTo>
                  <a:lnTo>
                    <a:pt x="217" y="129"/>
                  </a:lnTo>
                  <a:cubicBezTo>
                    <a:pt x="234" y="80"/>
                    <a:pt x="201" y="47"/>
                    <a:pt x="183" y="29"/>
                  </a:cubicBezTo>
                  <a:lnTo>
                    <a:pt x="167" y="13"/>
                  </a:lnTo>
                  <a:lnTo>
                    <a:pt x="150" y="13"/>
                  </a:lnTo>
                  <a:cubicBezTo>
                    <a:pt x="133" y="4"/>
                    <a:pt x="121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880;p76">
              <a:extLst>
                <a:ext uri="{FF2B5EF4-FFF2-40B4-BE49-F238E27FC236}">
                  <a16:creationId xmlns:a16="http://schemas.microsoft.com/office/drawing/2014/main" id="{93AA0424-F524-F573-39BF-C7F070DDB44B}"/>
                </a:ext>
              </a:extLst>
            </p:cNvPr>
            <p:cNvSpPr/>
            <p:nvPr/>
          </p:nvSpPr>
          <p:spPr>
            <a:xfrm>
              <a:off x="6146375" y="3694050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0" y="0"/>
                  </a:moveTo>
                  <a:lnTo>
                    <a:pt x="0" y="67"/>
                  </a:lnTo>
                  <a:lnTo>
                    <a:pt x="83" y="67"/>
                  </a:lnTo>
                  <a:cubicBezTo>
                    <a:pt x="83" y="51"/>
                    <a:pt x="67" y="17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881;p76">
              <a:extLst>
                <a:ext uri="{FF2B5EF4-FFF2-40B4-BE49-F238E27FC236}">
                  <a16:creationId xmlns:a16="http://schemas.microsoft.com/office/drawing/2014/main" id="{742DD781-48D5-A953-97FF-50EFD1B10E2C}"/>
                </a:ext>
              </a:extLst>
            </p:cNvPr>
            <p:cNvSpPr/>
            <p:nvPr/>
          </p:nvSpPr>
          <p:spPr>
            <a:xfrm>
              <a:off x="6133025" y="36736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1"/>
                  </a:moveTo>
                  <a:cubicBezTo>
                    <a:pt x="83" y="17"/>
                    <a:pt x="67" y="17"/>
                    <a:pt x="50" y="17"/>
                  </a:cubicBezTo>
                  <a:cubicBezTo>
                    <a:pt x="17" y="34"/>
                    <a:pt x="1" y="67"/>
                    <a:pt x="1" y="101"/>
                  </a:cubicBezTo>
                  <a:cubicBezTo>
                    <a:pt x="1" y="134"/>
                    <a:pt x="17" y="167"/>
                    <a:pt x="50" y="183"/>
                  </a:cubicBezTo>
                  <a:lnTo>
                    <a:pt x="83" y="201"/>
                  </a:lnTo>
                  <a:lnTo>
                    <a:pt x="150" y="201"/>
                  </a:lnTo>
                  <a:cubicBezTo>
                    <a:pt x="217" y="150"/>
                    <a:pt x="234" y="101"/>
                    <a:pt x="201" y="50"/>
                  </a:cubicBezTo>
                  <a:lnTo>
                    <a:pt x="168" y="17"/>
                  </a:lnTo>
                  <a:lnTo>
                    <a:pt x="150" y="1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882;p76">
              <a:extLst>
                <a:ext uri="{FF2B5EF4-FFF2-40B4-BE49-F238E27FC236}">
                  <a16:creationId xmlns:a16="http://schemas.microsoft.com/office/drawing/2014/main" id="{6E91B265-F906-B3B5-AEB8-827B648EA5C0}"/>
                </a:ext>
              </a:extLst>
            </p:cNvPr>
            <p:cNvSpPr/>
            <p:nvPr/>
          </p:nvSpPr>
          <p:spPr>
            <a:xfrm>
              <a:off x="6110925" y="36177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cubicBezTo>
                    <a:pt x="18" y="50"/>
                    <a:pt x="51" y="50"/>
                    <a:pt x="51" y="34"/>
                  </a:cubicBezTo>
                  <a:lnTo>
                    <a:pt x="51" y="16"/>
                  </a:lnTo>
                  <a:lnTo>
                    <a:pt x="34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883;p76">
              <a:extLst>
                <a:ext uri="{FF2B5EF4-FFF2-40B4-BE49-F238E27FC236}">
                  <a16:creationId xmlns:a16="http://schemas.microsoft.com/office/drawing/2014/main" id="{7AC02176-26B5-7DC0-657E-5630DFA60FF9}"/>
                </a:ext>
              </a:extLst>
            </p:cNvPr>
            <p:cNvSpPr/>
            <p:nvPr/>
          </p:nvSpPr>
          <p:spPr>
            <a:xfrm>
              <a:off x="6140925" y="3686675"/>
              <a:ext cx="2975" cy="3225"/>
            </a:xfrm>
            <a:custGeom>
              <a:avLst/>
              <a:gdLst/>
              <a:ahLst/>
              <a:cxnLst/>
              <a:rect l="l" t="t" r="r" b="b"/>
              <a:pathLst>
                <a:path w="119" h="129" extrusionOk="0">
                  <a:moveTo>
                    <a:pt x="75" y="1"/>
                  </a:moveTo>
                  <a:cubicBezTo>
                    <a:pt x="62" y="1"/>
                    <a:pt x="48" y="5"/>
                    <a:pt x="34" y="12"/>
                  </a:cubicBezTo>
                  <a:lnTo>
                    <a:pt x="18" y="28"/>
                  </a:lnTo>
                  <a:cubicBezTo>
                    <a:pt x="1" y="62"/>
                    <a:pt x="1" y="79"/>
                    <a:pt x="1" y="95"/>
                  </a:cubicBezTo>
                  <a:lnTo>
                    <a:pt x="18" y="112"/>
                  </a:lnTo>
                  <a:lnTo>
                    <a:pt x="52" y="112"/>
                  </a:lnTo>
                  <a:lnTo>
                    <a:pt x="68" y="128"/>
                  </a:lnTo>
                  <a:cubicBezTo>
                    <a:pt x="68" y="128"/>
                    <a:pt x="85" y="128"/>
                    <a:pt x="101" y="112"/>
                  </a:cubicBezTo>
                  <a:cubicBezTo>
                    <a:pt x="101" y="112"/>
                    <a:pt x="118" y="95"/>
                    <a:pt x="118" y="79"/>
                  </a:cubicBezTo>
                  <a:lnTo>
                    <a:pt x="118" y="62"/>
                  </a:lnTo>
                  <a:lnTo>
                    <a:pt x="118" y="28"/>
                  </a:lnTo>
                  <a:cubicBezTo>
                    <a:pt x="108" y="9"/>
                    <a:pt x="9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884;p76">
              <a:extLst>
                <a:ext uri="{FF2B5EF4-FFF2-40B4-BE49-F238E27FC236}">
                  <a16:creationId xmlns:a16="http://schemas.microsoft.com/office/drawing/2014/main" id="{1B1156BB-6D34-B6A1-B974-1E9D9B3E7115}"/>
                </a:ext>
              </a:extLst>
            </p:cNvPr>
            <p:cNvSpPr/>
            <p:nvPr/>
          </p:nvSpPr>
          <p:spPr>
            <a:xfrm>
              <a:off x="6139700" y="3665700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3" y="0"/>
                  </a:moveTo>
                  <a:cubicBezTo>
                    <a:pt x="83" y="0"/>
                    <a:pt x="67" y="18"/>
                    <a:pt x="50" y="18"/>
                  </a:cubicBezTo>
                  <a:cubicBezTo>
                    <a:pt x="17" y="34"/>
                    <a:pt x="1" y="84"/>
                    <a:pt x="17" y="134"/>
                  </a:cubicBezTo>
                  <a:lnTo>
                    <a:pt x="83" y="134"/>
                  </a:lnTo>
                  <a:lnTo>
                    <a:pt x="34" y="167"/>
                  </a:lnTo>
                  <a:lnTo>
                    <a:pt x="50" y="200"/>
                  </a:lnTo>
                  <a:lnTo>
                    <a:pt x="134" y="218"/>
                  </a:lnTo>
                  <a:lnTo>
                    <a:pt x="167" y="200"/>
                  </a:lnTo>
                  <a:lnTo>
                    <a:pt x="201" y="151"/>
                  </a:lnTo>
                  <a:lnTo>
                    <a:pt x="201" y="118"/>
                  </a:lnTo>
                  <a:lnTo>
                    <a:pt x="201" y="100"/>
                  </a:lnTo>
                  <a:lnTo>
                    <a:pt x="183" y="67"/>
                  </a:lnTo>
                  <a:lnTo>
                    <a:pt x="167" y="34"/>
                  </a:lnTo>
                  <a:lnTo>
                    <a:pt x="150" y="1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885;p76">
              <a:extLst>
                <a:ext uri="{FF2B5EF4-FFF2-40B4-BE49-F238E27FC236}">
                  <a16:creationId xmlns:a16="http://schemas.microsoft.com/office/drawing/2014/main" id="{63226A6E-F92C-B8A1-C508-EC8D828D6A4B}"/>
                </a:ext>
              </a:extLst>
            </p:cNvPr>
            <p:cNvSpPr/>
            <p:nvPr/>
          </p:nvSpPr>
          <p:spPr>
            <a:xfrm>
              <a:off x="6100525" y="36473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cubicBezTo>
                    <a:pt x="0" y="18"/>
                    <a:pt x="0" y="34"/>
                    <a:pt x="0" y="34"/>
                  </a:cubicBezTo>
                  <a:cubicBezTo>
                    <a:pt x="0" y="34"/>
                    <a:pt x="16" y="51"/>
                    <a:pt x="34" y="51"/>
                  </a:cubicBezTo>
                  <a:lnTo>
                    <a:pt x="50" y="51"/>
                  </a:lnTo>
                  <a:lnTo>
                    <a:pt x="67" y="34"/>
                  </a:lnTo>
                  <a:cubicBezTo>
                    <a:pt x="67" y="18"/>
                    <a:pt x="67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886;p76">
              <a:extLst>
                <a:ext uri="{FF2B5EF4-FFF2-40B4-BE49-F238E27FC236}">
                  <a16:creationId xmlns:a16="http://schemas.microsoft.com/office/drawing/2014/main" id="{04D5A34C-62D8-AD93-71CF-13565727BDF6}"/>
                </a:ext>
              </a:extLst>
            </p:cNvPr>
            <p:cNvSpPr/>
            <p:nvPr/>
          </p:nvSpPr>
          <p:spPr>
            <a:xfrm>
              <a:off x="6135525" y="365595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105" y="0"/>
                  </a:moveTo>
                  <a:cubicBezTo>
                    <a:pt x="83" y="0"/>
                    <a:pt x="62" y="12"/>
                    <a:pt x="50" y="23"/>
                  </a:cubicBezTo>
                  <a:lnTo>
                    <a:pt x="34" y="23"/>
                  </a:lnTo>
                  <a:lnTo>
                    <a:pt x="1" y="74"/>
                  </a:lnTo>
                  <a:lnTo>
                    <a:pt x="1" y="90"/>
                  </a:lnTo>
                  <a:lnTo>
                    <a:pt x="1" y="123"/>
                  </a:lnTo>
                  <a:cubicBezTo>
                    <a:pt x="17" y="157"/>
                    <a:pt x="34" y="190"/>
                    <a:pt x="68" y="207"/>
                  </a:cubicBezTo>
                  <a:cubicBezTo>
                    <a:pt x="101" y="207"/>
                    <a:pt x="134" y="207"/>
                    <a:pt x="150" y="190"/>
                  </a:cubicBezTo>
                  <a:lnTo>
                    <a:pt x="168" y="174"/>
                  </a:lnTo>
                  <a:lnTo>
                    <a:pt x="201" y="141"/>
                  </a:lnTo>
                  <a:lnTo>
                    <a:pt x="201" y="123"/>
                  </a:lnTo>
                  <a:lnTo>
                    <a:pt x="201" y="74"/>
                  </a:lnTo>
                  <a:cubicBezTo>
                    <a:pt x="184" y="41"/>
                    <a:pt x="168" y="23"/>
                    <a:pt x="134" y="7"/>
                  </a:cubicBezTo>
                  <a:cubicBezTo>
                    <a:pt x="124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887;p76">
              <a:extLst>
                <a:ext uri="{FF2B5EF4-FFF2-40B4-BE49-F238E27FC236}">
                  <a16:creationId xmlns:a16="http://schemas.microsoft.com/office/drawing/2014/main" id="{E33EE0D4-8285-7CE9-223C-C3053A451B4D}"/>
                </a:ext>
              </a:extLst>
            </p:cNvPr>
            <p:cNvSpPr/>
            <p:nvPr/>
          </p:nvSpPr>
          <p:spPr>
            <a:xfrm>
              <a:off x="6118850" y="3632775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68" y="1"/>
                  </a:moveTo>
                  <a:lnTo>
                    <a:pt x="50" y="17"/>
                  </a:lnTo>
                  <a:lnTo>
                    <a:pt x="34" y="17"/>
                  </a:lnTo>
                  <a:cubicBezTo>
                    <a:pt x="17" y="50"/>
                    <a:pt x="1" y="83"/>
                    <a:pt x="17" y="101"/>
                  </a:cubicBezTo>
                  <a:cubicBezTo>
                    <a:pt x="17" y="134"/>
                    <a:pt x="50" y="150"/>
                    <a:pt x="68" y="150"/>
                  </a:cubicBezTo>
                  <a:lnTo>
                    <a:pt x="117" y="150"/>
                  </a:lnTo>
                  <a:cubicBezTo>
                    <a:pt x="150" y="134"/>
                    <a:pt x="168" y="101"/>
                    <a:pt x="150" y="67"/>
                  </a:cubicBezTo>
                  <a:cubicBezTo>
                    <a:pt x="134" y="34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888;p76">
              <a:extLst>
                <a:ext uri="{FF2B5EF4-FFF2-40B4-BE49-F238E27FC236}">
                  <a16:creationId xmlns:a16="http://schemas.microsoft.com/office/drawing/2014/main" id="{123BF5B0-F0AC-7E26-7985-D2C6F4AC79F2}"/>
                </a:ext>
              </a:extLst>
            </p:cNvPr>
            <p:cNvSpPr/>
            <p:nvPr/>
          </p:nvSpPr>
          <p:spPr>
            <a:xfrm>
              <a:off x="6126750" y="3650800"/>
              <a:ext cx="5475" cy="5350"/>
            </a:xfrm>
            <a:custGeom>
              <a:avLst/>
              <a:gdLst/>
              <a:ahLst/>
              <a:cxnLst/>
              <a:rect l="l" t="t" r="r" b="b"/>
              <a:pathLst>
                <a:path w="219" h="214" extrusionOk="0">
                  <a:moveTo>
                    <a:pt x="102" y="0"/>
                  </a:moveTo>
                  <a:cubicBezTo>
                    <a:pt x="85" y="0"/>
                    <a:pt x="68" y="5"/>
                    <a:pt x="52" y="13"/>
                  </a:cubicBezTo>
                  <a:lnTo>
                    <a:pt x="34" y="29"/>
                  </a:lnTo>
                  <a:lnTo>
                    <a:pt x="18" y="47"/>
                  </a:lnTo>
                  <a:lnTo>
                    <a:pt x="1" y="80"/>
                  </a:lnTo>
                  <a:cubicBezTo>
                    <a:pt x="1" y="96"/>
                    <a:pt x="1" y="147"/>
                    <a:pt x="52" y="180"/>
                  </a:cubicBezTo>
                  <a:lnTo>
                    <a:pt x="85" y="196"/>
                  </a:lnTo>
                  <a:lnTo>
                    <a:pt x="101" y="213"/>
                  </a:lnTo>
                  <a:lnTo>
                    <a:pt x="152" y="196"/>
                  </a:lnTo>
                  <a:lnTo>
                    <a:pt x="185" y="196"/>
                  </a:lnTo>
                  <a:lnTo>
                    <a:pt x="218" y="147"/>
                  </a:lnTo>
                  <a:lnTo>
                    <a:pt x="218" y="129"/>
                  </a:lnTo>
                  <a:lnTo>
                    <a:pt x="218" y="80"/>
                  </a:lnTo>
                  <a:cubicBezTo>
                    <a:pt x="201" y="29"/>
                    <a:pt x="168" y="13"/>
                    <a:pt x="152" y="13"/>
                  </a:cubicBezTo>
                  <a:cubicBezTo>
                    <a:pt x="135" y="5"/>
                    <a:pt x="118" y="0"/>
                    <a:pt x="10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889;p76">
              <a:extLst>
                <a:ext uri="{FF2B5EF4-FFF2-40B4-BE49-F238E27FC236}">
                  <a16:creationId xmlns:a16="http://schemas.microsoft.com/office/drawing/2014/main" id="{2D13599B-F321-1BD1-2AD0-3C590B90CB84}"/>
                </a:ext>
              </a:extLst>
            </p:cNvPr>
            <p:cNvSpPr/>
            <p:nvPr/>
          </p:nvSpPr>
          <p:spPr>
            <a:xfrm>
              <a:off x="6066725" y="36223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0"/>
                  </a:moveTo>
                  <a:lnTo>
                    <a:pt x="18" y="17"/>
                  </a:lnTo>
                  <a:lnTo>
                    <a:pt x="1" y="33"/>
                  </a:lnTo>
                  <a:lnTo>
                    <a:pt x="18" y="51"/>
                  </a:lnTo>
                  <a:lnTo>
                    <a:pt x="52" y="51"/>
                  </a:lnTo>
                  <a:lnTo>
                    <a:pt x="68" y="33"/>
                  </a:lnTo>
                  <a:lnTo>
                    <a:pt x="68" y="1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890;p76">
              <a:extLst>
                <a:ext uri="{FF2B5EF4-FFF2-40B4-BE49-F238E27FC236}">
                  <a16:creationId xmlns:a16="http://schemas.microsoft.com/office/drawing/2014/main" id="{7A5A5F54-C018-4B19-5EB0-8BA1FDDA8526}"/>
                </a:ext>
              </a:extLst>
            </p:cNvPr>
            <p:cNvSpPr/>
            <p:nvPr/>
          </p:nvSpPr>
          <p:spPr>
            <a:xfrm>
              <a:off x="6130100" y="36352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1" y="1"/>
                  </a:moveTo>
                  <a:lnTo>
                    <a:pt x="51" y="17"/>
                  </a:lnTo>
                  <a:cubicBezTo>
                    <a:pt x="34" y="17"/>
                    <a:pt x="18" y="34"/>
                    <a:pt x="18" y="50"/>
                  </a:cubicBezTo>
                  <a:cubicBezTo>
                    <a:pt x="0" y="83"/>
                    <a:pt x="18" y="101"/>
                    <a:pt x="34" y="117"/>
                  </a:cubicBezTo>
                  <a:lnTo>
                    <a:pt x="51" y="134"/>
                  </a:lnTo>
                  <a:lnTo>
                    <a:pt x="118" y="134"/>
                  </a:lnTo>
                  <a:lnTo>
                    <a:pt x="134" y="101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8" y="34"/>
                  </a:lnTo>
                  <a:lnTo>
                    <a:pt x="100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891;p76">
              <a:extLst>
                <a:ext uri="{FF2B5EF4-FFF2-40B4-BE49-F238E27FC236}">
                  <a16:creationId xmlns:a16="http://schemas.microsoft.com/office/drawing/2014/main" id="{74A40382-6294-3866-0627-2F37203A5A49}"/>
                </a:ext>
              </a:extLst>
            </p:cNvPr>
            <p:cNvSpPr/>
            <p:nvPr/>
          </p:nvSpPr>
          <p:spPr>
            <a:xfrm>
              <a:off x="6128425" y="3679975"/>
              <a:ext cx="3800" cy="3675"/>
            </a:xfrm>
            <a:custGeom>
              <a:avLst/>
              <a:gdLst/>
              <a:ahLst/>
              <a:cxnLst/>
              <a:rect l="l" t="t" r="r" b="b"/>
              <a:pathLst>
                <a:path w="152" h="147" extrusionOk="0">
                  <a:moveTo>
                    <a:pt x="78" y="0"/>
                  </a:moveTo>
                  <a:cubicBezTo>
                    <a:pt x="68" y="0"/>
                    <a:pt x="59" y="5"/>
                    <a:pt x="51" y="13"/>
                  </a:cubicBezTo>
                  <a:cubicBezTo>
                    <a:pt x="18" y="30"/>
                    <a:pt x="1" y="63"/>
                    <a:pt x="1" y="96"/>
                  </a:cubicBezTo>
                  <a:cubicBezTo>
                    <a:pt x="18" y="130"/>
                    <a:pt x="34" y="147"/>
                    <a:pt x="67" y="147"/>
                  </a:cubicBezTo>
                  <a:lnTo>
                    <a:pt x="101" y="130"/>
                  </a:lnTo>
                  <a:lnTo>
                    <a:pt x="118" y="114"/>
                  </a:lnTo>
                  <a:cubicBezTo>
                    <a:pt x="151" y="80"/>
                    <a:pt x="134" y="47"/>
                    <a:pt x="134" y="30"/>
                  </a:cubicBezTo>
                  <a:lnTo>
                    <a:pt x="118" y="13"/>
                  </a:lnTo>
                  <a:cubicBezTo>
                    <a:pt x="101" y="5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892;p76">
              <a:extLst>
                <a:ext uri="{FF2B5EF4-FFF2-40B4-BE49-F238E27FC236}">
                  <a16:creationId xmlns:a16="http://schemas.microsoft.com/office/drawing/2014/main" id="{917492BE-A29B-6194-1446-3FDA022E6DCD}"/>
                </a:ext>
              </a:extLst>
            </p:cNvPr>
            <p:cNvSpPr/>
            <p:nvPr/>
          </p:nvSpPr>
          <p:spPr>
            <a:xfrm>
              <a:off x="6115100" y="3684025"/>
              <a:ext cx="2950" cy="2975"/>
            </a:xfrm>
            <a:custGeom>
              <a:avLst/>
              <a:gdLst/>
              <a:ahLst/>
              <a:cxnLst/>
              <a:rect l="l" t="t" r="r" b="b"/>
              <a:pathLst>
                <a:path w="118" h="119" extrusionOk="0">
                  <a:moveTo>
                    <a:pt x="33" y="1"/>
                  </a:moveTo>
                  <a:lnTo>
                    <a:pt x="17" y="18"/>
                  </a:lnTo>
                  <a:lnTo>
                    <a:pt x="0" y="52"/>
                  </a:lnTo>
                  <a:lnTo>
                    <a:pt x="0" y="85"/>
                  </a:lnTo>
                  <a:lnTo>
                    <a:pt x="17" y="101"/>
                  </a:lnTo>
                  <a:lnTo>
                    <a:pt x="51" y="118"/>
                  </a:lnTo>
                  <a:lnTo>
                    <a:pt x="84" y="118"/>
                  </a:lnTo>
                  <a:lnTo>
                    <a:pt x="117" y="101"/>
                  </a:lnTo>
                  <a:lnTo>
                    <a:pt x="117" y="68"/>
                  </a:lnTo>
                  <a:lnTo>
                    <a:pt x="117" y="34"/>
                  </a:lnTo>
                  <a:lnTo>
                    <a:pt x="100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893;p76">
              <a:extLst>
                <a:ext uri="{FF2B5EF4-FFF2-40B4-BE49-F238E27FC236}">
                  <a16:creationId xmlns:a16="http://schemas.microsoft.com/office/drawing/2014/main" id="{08772BBB-F703-F0E8-B603-4626D7C42812}"/>
                </a:ext>
              </a:extLst>
            </p:cNvPr>
            <p:cNvSpPr/>
            <p:nvPr/>
          </p:nvSpPr>
          <p:spPr>
            <a:xfrm>
              <a:off x="6120525" y="3664975"/>
              <a:ext cx="5025" cy="4075"/>
            </a:xfrm>
            <a:custGeom>
              <a:avLst/>
              <a:gdLst/>
              <a:ahLst/>
              <a:cxnLst/>
              <a:rect l="l" t="t" r="r" b="b"/>
              <a:pathLst>
                <a:path w="201" h="163" extrusionOk="0">
                  <a:moveTo>
                    <a:pt x="82" y="0"/>
                  </a:moveTo>
                  <a:cubicBezTo>
                    <a:pt x="67" y="0"/>
                    <a:pt x="51" y="5"/>
                    <a:pt x="34" y="13"/>
                  </a:cubicBezTo>
                  <a:lnTo>
                    <a:pt x="17" y="29"/>
                  </a:lnTo>
                  <a:lnTo>
                    <a:pt x="17" y="47"/>
                  </a:lnTo>
                  <a:lnTo>
                    <a:pt x="1" y="80"/>
                  </a:lnTo>
                  <a:cubicBezTo>
                    <a:pt x="17" y="113"/>
                    <a:pt x="50" y="129"/>
                    <a:pt x="67" y="129"/>
                  </a:cubicBezTo>
                  <a:lnTo>
                    <a:pt x="101" y="163"/>
                  </a:lnTo>
                  <a:lnTo>
                    <a:pt x="134" y="163"/>
                  </a:lnTo>
                  <a:lnTo>
                    <a:pt x="167" y="147"/>
                  </a:lnTo>
                  <a:cubicBezTo>
                    <a:pt x="183" y="129"/>
                    <a:pt x="201" y="113"/>
                    <a:pt x="201" y="96"/>
                  </a:cubicBezTo>
                  <a:cubicBezTo>
                    <a:pt x="201" y="80"/>
                    <a:pt x="183" y="63"/>
                    <a:pt x="167" y="47"/>
                  </a:cubicBezTo>
                  <a:lnTo>
                    <a:pt x="150" y="47"/>
                  </a:lnTo>
                  <a:lnTo>
                    <a:pt x="134" y="29"/>
                  </a:lnTo>
                  <a:lnTo>
                    <a:pt x="117" y="13"/>
                  </a:lnTo>
                  <a:cubicBezTo>
                    <a:pt x="109" y="5"/>
                    <a:pt x="96" y="0"/>
                    <a:pt x="8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894;p76">
              <a:extLst>
                <a:ext uri="{FF2B5EF4-FFF2-40B4-BE49-F238E27FC236}">
                  <a16:creationId xmlns:a16="http://schemas.microsoft.com/office/drawing/2014/main" id="{E89B689C-D9C8-C39C-785B-D76A58C54E60}"/>
                </a:ext>
              </a:extLst>
            </p:cNvPr>
            <p:cNvSpPr/>
            <p:nvPr/>
          </p:nvSpPr>
          <p:spPr>
            <a:xfrm>
              <a:off x="6115525" y="3654450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34" y="1"/>
                  </a:moveTo>
                  <a:cubicBezTo>
                    <a:pt x="34" y="1"/>
                    <a:pt x="16" y="17"/>
                    <a:pt x="16" y="34"/>
                  </a:cubicBezTo>
                  <a:cubicBezTo>
                    <a:pt x="0" y="50"/>
                    <a:pt x="16" y="67"/>
                    <a:pt x="16" y="83"/>
                  </a:cubicBezTo>
                  <a:cubicBezTo>
                    <a:pt x="29" y="108"/>
                    <a:pt x="59" y="124"/>
                    <a:pt x="81" y="124"/>
                  </a:cubicBezTo>
                  <a:cubicBezTo>
                    <a:pt x="89" y="124"/>
                    <a:pt x="96" y="121"/>
                    <a:pt x="100" y="117"/>
                  </a:cubicBezTo>
                  <a:lnTo>
                    <a:pt x="117" y="67"/>
                  </a:lnTo>
                  <a:cubicBezTo>
                    <a:pt x="117" y="50"/>
                    <a:pt x="117" y="34"/>
                    <a:pt x="100" y="17"/>
                  </a:cubicBezTo>
                  <a:lnTo>
                    <a:pt x="83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895;p76">
              <a:extLst>
                <a:ext uri="{FF2B5EF4-FFF2-40B4-BE49-F238E27FC236}">
                  <a16:creationId xmlns:a16="http://schemas.microsoft.com/office/drawing/2014/main" id="{37444E42-5D05-6B3B-AF7D-08F5BA45AA45}"/>
                </a:ext>
              </a:extLst>
            </p:cNvPr>
            <p:cNvSpPr/>
            <p:nvPr/>
          </p:nvSpPr>
          <p:spPr>
            <a:xfrm>
              <a:off x="6111750" y="363902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67" y="0"/>
                  </a:moveTo>
                  <a:lnTo>
                    <a:pt x="51" y="17"/>
                  </a:lnTo>
                  <a:cubicBezTo>
                    <a:pt x="34" y="17"/>
                    <a:pt x="18" y="33"/>
                    <a:pt x="18" y="51"/>
                  </a:cubicBezTo>
                  <a:cubicBezTo>
                    <a:pt x="1" y="67"/>
                    <a:pt x="1" y="100"/>
                    <a:pt x="18" y="117"/>
                  </a:cubicBezTo>
                  <a:lnTo>
                    <a:pt x="34" y="117"/>
                  </a:lnTo>
                  <a:lnTo>
                    <a:pt x="67" y="133"/>
                  </a:lnTo>
                  <a:lnTo>
                    <a:pt x="85" y="133"/>
                  </a:lnTo>
                  <a:cubicBezTo>
                    <a:pt x="118" y="117"/>
                    <a:pt x="151" y="84"/>
                    <a:pt x="151" y="33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896;p76">
              <a:extLst>
                <a:ext uri="{FF2B5EF4-FFF2-40B4-BE49-F238E27FC236}">
                  <a16:creationId xmlns:a16="http://schemas.microsoft.com/office/drawing/2014/main" id="{FA740E59-3803-49FC-EA52-20BF8C992D22}"/>
                </a:ext>
              </a:extLst>
            </p:cNvPr>
            <p:cNvSpPr/>
            <p:nvPr/>
          </p:nvSpPr>
          <p:spPr>
            <a:xfrm>
              <a:off x="6149275" y="3629400"/>
              <a:ext cx="11300" cy="7575"/>
            </a:xfrm>
            <a:custGeom>
              <a:avLst/>
              <a:gdLst/>
              <a:ahLst/>
              <a:cxnLst/>
              <a:rect l="l" t="t" r="r" b="b"/>
              <a:pathLst>
                <a:path w="452" h="303" extrusionOk="0">
                  <a:moveTo>
                    <a:pt x="107" y="0"/>
                  </a:moveTo>
                  <a:cubicBezTo>
                    <a:pt x="89" y="0"/>
                    <a:pt x="70" y="6"/>
                    <a:pt x="51" y="18"/>
                  </a:cubicBezTo>
                  <a:cubicBezTo>
                    <a:pt x="18" y="36"/>
                    <a:pt x="0" y="69"/>
                    <a:pt x="18" y="102"/>
                  </a:cubicBezTo>
                  <a:lnTo>
                    <a:pt x="34" y="152"/>
                  </a:lnTo>
                  <a:lnTo>
                    <a:pt x="34" y="169"/>
                  </a:lnTo>
                  <a:cubicBezTo>
                    <a:pt x="51" y="169"/>
                    <a:pt x="67" y="185"/>
                    <a:pt x="84" y="185"/>
                  </a:cubicBezTo>
                  <a:lnTo>
                    <a:pt x="84" y="218"/>
                  </a:lnTo>
                  <a:lnTo>
                    <a:pt x="118" y="269"/>
                  </a:lnTo>
                  <a:lnTo>
                    <a:pt x="201" y="269"/>
                  </a:lnTo>
                  <a:cubicBezTo>
                    <a:pt x="218" y="269"/>
                    <a:pt x="234" y="269"/>
                    <a:pt x="251" y="252"/>
                  </a:cubicBezTo>
                  <a:lnTo>
                    <a:pt x="267" y="269"/>
                  </a:lnTo>
                  <a:lnTo>
                    <a:pt x="318" y="302"/>
                  </a:lnTo>
                  <a:lnTo>
                    <a:pt x="385" y="302"/>
                  </a:lnTo>
                  <a:lnTo>
                    <a:pt x="401" y="285"/>
                  </a:lnTo>
                  <a:lnTo>
                    <a:pt x="434" y="236"/>
                  </a:lnTo>
                  <a:lnTo>
                    <a:pt x="451" y="218"/>
                  </a:lnTo>
                  <a:lnTo>
                    <a:pt x="434" y="152"/>
                  </a:lnTo>
                  <a:lnTo>
                    <a:pt x="385" y="102"/>
                  </a:lnTo>
                  <a:lnTo>
                    <a:pt x="385" y="118"/>
                  </a:lnTo>
                  <a:lnTo>
                    <a:pt x="367" y="102"/>
                  </a:lnTo>
                  <a:lnTo>
                    <a:pt x="301" y="102"/>
                  </a:lnTo>
                  <a:lnTo>
                    <a:pt x="285" y="118"/>
                  </a:lnTo>
                  <a:lnTo>
                    <a:pt x="285" y="102"/>
                  </a:lnTo>
                  <a:lnTo>
                    <a:pt x="267" y="85"/>
                  </a:lnTo>
                  <a:lnTo>
                    <a:pt x="201" y="69"/>
                  </a:lnTo>
                  <a:cubicBezTo>
                    <a:pt x="201" y="52"/>
                    <a:pt x="201" y="52"/>
                    <a:pt x="185" y="36"/>
                  </a:cubicBezTo>
                  <a:cubicBezTo>
                    <a:pt x="164" y="15"/>
                    <a:pt x="136" y="0"/>
                    <a:pt x="10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897;p76">
              <a:extLst>
                <a:ext uri="{FF2B5EF4-FFF2-40B4-BE49-F238E27FC236}">
                  <a16:creationId xmlns:a16="http://schemas.microsoft.com/office/drawing/2014/main" id="{B4AD4741-EB2D-B45F-15B5-DC699819EEAD}"/>
                </a:ext>
              </a:extLst>
            </p:cNvPr>
            <p:cNvSpPr/>
            <p:nvPr/>
          </p:nvSpPr>
          <p:spPr>
            <a:xfrm>
              <a:off x="6171775" y="3669700"/>
              <a:ext cx="5475" cy="5050"/>
            </a:xfrm>
            <a:custGeom>
              <a:avLst/>
              <a:gdLst/>
              <a:ahLst/>
              <a:cxnLst/>
              <a:rect l="l" t="t" r="r" b="b"/>
              <a:pathLst>
                <a:path w="219" h="202" extrusionOk="0">
                  <a:moveTo>
                    <a:pt x="119" y="0"/>
                  </a:moveTo>
                  <a:cubicBezTo>
                    <a:pt x="92" y="0"/>
                    <a:pt x="63" y="12"/>
                    <a:pt x="52" y="24"/>
                  </a:cubicBezTo>
                  <a:cubicBezTo>
                    <a:pt x="18" y="24"/>
                    <a:pt x="1" y="58"/>
                    <a:pt x="1" y="91"/>
                  </a:cubicBezTo>
                  <a:cubicBezTo>
                    <a:pt x="1" y="124"/>
                    <a:pt x="1" y="158"/>
                    <a:pt x="18" y="174"/>
                  </a:cubicBezTo>
                  <a:cubicBezTo>
                    <a:pt x="38" y="193"/>
                    <a:pt x="63" y="201"/>
                    <a:pt x="91" y="201"/>
                  </a:cubicBezTo>
                  <a:cubicBezTo>
                    <a:pt x="110" y="201"/>
                    <a:pt x="131" y="198"/>
                    <a:pt x="152" y="191"/>
                  </a:cubicBezTo>
                  <a:cubicBezTo>
                    <a:pt x="185" y="174"/>
                    <a:pt x="201" y="140"/>
                    <a:pt x="201" y="107"/>
                  </a:cubicBezTo>
                  <a:cubicBezTo>
                    <a:pt x="218" y="74"/>
                    <a:pt x="201" y="40"/>
                    <a:pt x="185" y="24"/>
                  </a:cubicBezTo>
                  <a:lnTo>
                    <a:pt x="168" y="7"/>
                  </a:lnTo>
                  <a:lnTo>
                    <a:pt x="152" y="7"/>
                  </a:lnTo>
                  <a:cubicBezTo>
                    <a:pt x="142" y="2"/>
                    <a:pt x="131" y="0"/>
                    <a:pt x="11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898;p76">
              <a:extLst>
                <a:ext uri="{FF2B5EF4-FFF2-40B4-BE49-F238E27FC236}">
                  <a16:creationId xmlns:a16="http://schemas.microsoft.com/office/drawing/2014/main" id="{6CC4DAAE-5A98-AE2A-5DFA-95CB1EC69CD9}"/>
                </a:ext>
              </a:extLst>
            </p:cNvPr>
            <p:cNvSpPr/>
            <p:nvPr/>
          </p:nvSpPr>
          <p:spPr>
            <a:xfrm>
              <a:off x="6208075" y="3685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0" y="1"/>
                  </a:moveTo>
                  <a:lnTo>
                    <a:pt x="0" y="34"/>
                  </a:lnTo>
                  <a:cubicBezTo>
                    <a:pt x="16" y="50"/>
                    <a:pt x="34" y="50"/>
                    <a:pt x="50" y="50"/>
                  </a:cubicBezTo>
                  <a:lnTo>
                    <a:pt x="50" y="1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899;p76">
              <a:extLst>
                <a:ext uri="{FF2B5EF4-FFF2-40B4-BE49-F238E27FC236}">
                  <a16:creationId xmlns:a16="http://schemas.microsoft.com/office/drawing/2014/main" id="{793C3846-E134-9184-8D61-BBF25CC5DEE8}"/>
                </a:ext>
              </a:extLst>
            </p:cNvPr>
            <p:cNvSpPr/>
            <p:nvPr/>
          </p:nvSpPr>
          <p:spPr>
            <a:xfrm>
              <a:off x="6127600" y="3624450"/>
              <a:ext cx="3800" cy="3600"/>
            </a:xfrm>
            <a:custGeom>
              <a:avLst/>
              <a:gdLst/>
              <a:ahLst/>
              <a:cxnLst/>
              <a:rect l="l" t="t" r="r" b="b"/>
              <a:pathLst>
                <a:path w="152" h="144" extrusionOk="0">
                  <a:moveTo>
                    <a:pt x="51" y="0"/>
                  </a:moveTo>
                  <a:lnTo>
                    <a:pt x="34" y="16"/>
                  </a:lnTo>
                  <a:lnTo>
                    <a:pt x="18" y="33"/>
                  </a:lnTo>
                  <a:cubicBezTo>
                    <a:pt x="0" y="67"/>
                    <a:pt x="18" y="100"/>
                    <a:pt x="34" y="116"/>
                  </a:cubicBezTo>
                  <a:cubicBezTo>
                    <a:pt x="44" y="136"/>
                    <a:pt x="60" y="144"/>
                    <a:pt x="78" y="144"/>
                  </a:cubicBezTo>
                  <a:cubicBezTo>
                    <a:pt x="90" y="144"/>
                    <a:pt x="104" y="140"/>
                    <a:pt x="118" y="133"/>
                  </a:cubicBezTo>
                  <a:cubicBezTo>
                    <a:pt x="118" y="133"/>
                    <a:pt x="118" y="116"/>
                    <a:pt x="134" y="116"/>
                  </a:cubicBezTo>
                  <a:lnTo>
                    <a:pt x="134" y="100"/>
                  </a:lnTo>
                  <a:cubicBezTo>
                    <a:pt x="151" y="67"/>
                    <a:pt x="151" y="49"/>
                    <a:pt x="134" y="33"/>
                  </a:cubicBezTo>
                  <a:cubicBezTo>
                    <a:pt x="100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900;p76">
              <a:extLst>
                <a:ext uri="{FF2B5EF4-FFF2-40B4-BE49-F238E27FC236}">
                  <a16:creationId xmlns:a16="http://schemas.microsoft.com/office/drawing/2014/main" id="{12980850-433E-0DE9-9557-9DA1B5653FBB}"/>
                </a:ext>
              </a:extLst>
            </p:cNvPr>
            <p:cNvSpPr/>
            <p:nvPr/>
          </p:nvSpPr>
          <p:spPr>
            <a:xfrm>
              <a:off x="6141375" y="3621100"/>
              <a:ext cx="3750" cy="3425"/>
            </a:xfrm>
            <a:custGeom>
              <a:avLst/>
              <a:gdLst/>
              <a:ahLst/>
              <a:cxnLst/>
              <a:rect l="l" t="t" r="r" b="b"/>
              <a:pathLst>
                <a:path w="150" h="137" extrusionOk="0">
                  <a:moveTo>
                    <a:pt x="100" y="1"/>
                  </a:moveTo>
                  <a:cubicBezTo>
                    <a:pt x="83" y="1"/>
                    <a:pt x="67" y="1"/>
                    <a:pt x="50" y="17"/>
                  </a:cubicBezTo>
                  <a:cubicBezTo>
                    <a:pt x="34" y="17"/>
                    <a:pt x="34" y="17"/>
                    <a:pt x="34" y="34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17"/>
                  </a:lnTo>
                  <a:cubicBezTo>
                    <a:pt x="19" y="127"/>
                    <a:pt x="39" y="136"/>
                    <a:pt x="58" y="136"/>
                  </a:cubicBezTo>
                  <a:cubicBezTo>
                    <a:pt x="72" y="136"/>
                    <a:pt x="86" y="131"/>
                    <a:pt x="100" y="117"/>
                  </a:cubicBezTo>
                  <a:cubicBezTo>
                    <a:pt x="116" y="117"/>
                    <a:pt x="134" y="83"/>
                    <a:pt x="150" y="67"/>
                  </a:cubicBezTo>
                  <a:lnTo>
                    <a:pt x="134" y="34"/>
                  </a:lnTo>
                  <a:lnTo>
                    <a:pt x="116" y="1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901;p76">
              <a:extLst>
                <a:ext uri="{FF2B5EF4-FFF2-40B4-BE49-F238E27FC236}">
                  <a16:creationId xmlns:a16="http://schemas.microsoft.com/office/drawing/2014/main" id="{4F3CACF3-7A05-3A07-5EB5-6DF6ECA9AB80}"/>
                </a:ext>
              </a:extLst>
            </p:cNvPr>
            <p:cNvSpPr/>
            <p:nvPr/>
          </p:nvSpPr>
          <p:spPr>
            <a:xfrm>
              <a:off x="6223475" y="36323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" y="18"/>
                    <a:pt x="1" y="18"/>
                    <a:pt x="1" y="34"/>
                  </a:cubicBezTo>
                  <a:cubicBezTo>
                    <a:pt x="1" y="51"/>
                    <a:pt x="1" y="51"/>
                    <a:pt x="18" y="67"/>
                  </a:cubicBezTo>
                  <a:lnTo>
                    <a:pt x="34" y="67"/>
                  </a:lnTo>
                  <a:lnTo>
                    <a:pt x="51" y="51"/>
                  </a:lnTo>
                  <a:lnTo>
                    <a:pt x="67" y="34"/>
                  </a:lnTo>
                  <a:cubicBezTo>
                    <a:pt x="51" y="18"/>
                    <a:pt x="34" y="18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902;p76">
              <a:extLst>
                <a:ext uri="{FF2B5EF4-FFF2-40B4-BE49-F238E27FC236}">
                  <a16:creationId xmlns:a16="http://schemas.microsoft.com/office/drawing/2014/main" id="{7190CABB-0F33-FA1C-AC73-7C989E448A74}"/>
                </a:ext>
              </a:extLst>
            </p:cNvPr>
            <p:cNvSpPr/>
            <p:nvPr/>
          </p:nvSpPr>
          <p:spPr>
            <a:xfrm>
              <a:off x="6129275" y="36027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3" y="0"/>
                  </a:moveTo>
                  <a:lnTo>
                    <a:pt x="51" y="16"/>
                  </a:lnTo>
                  <a:lnTo>
                    <a:pt x="51" y="0"/>
                  </a:lnTo>
                  <a:close/>
                  <a:moveTo>
                    <a:pt x="0" y="0"/>
                  </a:moveTo>
                  <a:lnTo>
                    <a:pt x="0" y="16"/>
                  </a:lnTo>
                  <a:cubicBezTo>
                    <a:pt x="0" y="33"/>
                    <a:pt x="0" y="33"/>
                    <a:pt x="17" y="49"/>
                  </a:cubicBezTo>
                  <a:cubicBezTo>
                    <a:pt x="17" y="49"/>
                    <a:pt x="51" y="33"/>
                    <a:pt x="51" y="1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903;p76">
              <a:extLst>
                <a:ext uri="{FF2B5EF4-FFF2-40B4-BE49-F238E27FC236}">
                  <a16:creationId xmlns:a16="http://schemas.microsoft.com/office/drawing/2014/main" id="{F1F4CCCB-C24A-FC2B-B750-C57283E03496}"/>
                </a:ext>
              </a:extLst>
            </p:cNvPr>
            <p:cNvSpPr/>
            <p:nvPr/>
          </p:nvSpPr>
          <p:spPr>
            <a:xfrm>
              <a:off x="6155950" y="3652125"/>
              <a:ext cx="5450" cy="5250"/>
            </a:xfrm>
            <a:custGeom>
              <a:avLst/>
              <a:gdLst/>
              <a:ahLst/>
              <a:cxnLst/>
              <a:rect l="l" t="t" r="r" b="b"/>
              <a:pathLst>
                <a:path w="218" h="210" extrusionOk="0">
                  <a:moveTo>
                    <a:pt x="108" y="0"/>
                  </a:moveTo>
                  <a:cubicBezTo>
                    <a:pt x="93" y="0"/>
                    <a:pt x="79" y="4"/>
                    <a:pt x="67" y="10"/>
                  </a:cubicBezTo>
                  <a:lnTo>
                    <a:pt x="34" y="60"/>
                  </a:lnTo>
                  <a:lnTo>
                    <a:pt x="18" y="60"/>
                  </a:lnTo>
                  <a:cubicBezTo>
                    <a:pt x="0" y="110"/>
                    <a:pt x="18" y="160"/>
                    <a:pt x="18" y="176"/>
                  </a:cubicBezTo>
                  <a:cubicBezTo>
                    <a:pt x="34" y="194"/>
                    <a:pt x="67" y="210"/>
                    <a:pt x="118" y="210"/>
                  </a:cubicBezTo>
                  <a:lnTo>
                    <a:pt x="134" y="194"/>
                  </a:lnTo>
                  <a:lnTo>
                    <a:pt x="167" y="194"/>
                  </a:lnTo>
                  <a:cubicBezTo>
                    <a:pt x="200" y="160"/>
                    <a:pt x="218" y="110"/>
                    <a:pt x="200" y="76"/>
                  </a:cubicBezTo>
                  <a:lnTo>
                    <a:pt x="184" y="43"/>
                  </a:lnTo>
                  <a:cubicBezTo>
                    <a:pt x="163" y="12"/>
                    <a:pt x="135" y="0"/>
                    <a:pt x="10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904;p76">
              <a:extLst>
                <a:ext uri="{FF2B5EF4-FFF2-40B4-BE49-F238E27FC236}">
                  <a16:creationId xmlns:a16="http://schemas.microsoft.com/office/drawing/2014/main" id="{147A5E1A-1A80-8F94-5F43-77B172802589}"/>
                </a:ext>
              </a:extLst>
            </p:cNvPr>
            <p:cNvSpPr/>
            <p:nvPr/>
          </p:nvSpPr>
          <p:spPr>
            <a:xfrm>
              <a:off x="6130925" y="3621100"/>
              <a:ext cx="2975" cy="2100"/>
            </a:xfrm>
            <a:custGeom>
              <a:avLst/>
              <a:gdLst/>
              <a:ahLst/>
              <a:cxnLst/>
              <a:rect l="l" t="t" r="r" b="b"/>
              <a:pathLst>
                <a:path w="119" h="84" extrusionOk="0">
                  <a:moveTo>
                    <a:pt x="51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8" y="67"/>
                  </a:lnTo>
                  <a:lnTo>
                    <a:pt x="34" y="83"/>
                  </a:lnTo>
                  <a:lnTo>
                    <a:pt x="67" y="83"/>
                  </a:lnTo>
                  <a:cubicBezTo>
                    <a:pt x="101" y="67"/>
                    <a:pt x="118" y="34"/>
                    <a:pt x="118" y="1"/>
                  </a:cubicBezTo>
                  <a:lnTo>
                    <a:pt x="118" y="1"/>
                  </a:lnTo>
                  <a:lnTo>
                    <a:pt x="85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905;p76">
              <a:extLst>
                <a:ext uri="{FF2B5EF4-FFF2-40B4-BE49-F238E27FC236}">
                  <a16:creationId xmlns:a16="http://schemas.microsoft.com/office/drawing/2014/main" id="{DC808D9C-FC88-5815-001D-5B7ED2E0673A}"/>
                </a:ext>
              </a:extLst>
            </p:cNvPr>
            <p:cNvSpPr/>
            <p:nvPr/>
          </p:nvSpPr>
          <p:spPr>
            <a:xfrm>
              <a:off x="6149700" y="3657600"/>
              <a:ext cx="6275" cy="6200"/>
            </a:xfrm>
            <a:custGeom>
              <a:avLst/>
              <a:gdLst/>
              <a:ahLst/>
              <a:cxnLst/>
              <a:rect l="l" t="t" r="r" b="b"/>
              <a:pathLst>
                <a:path w="251" h="248" extrusionOk="0">
                  <a:moveTo>
                    <a:pt x="95" y="0"/>
                  </a:moveTo>
                  <a:cubicBezTo>
                    <a:pt x="82" y="0"/>
                    <a:pt x="67" y="2"/>
                    <a:pt x="50" y="8"/>
                  </a:cubicBezTo>
                  <a:lnTo>
                    <a:pt x="34" y="24"/>
                  </a:lnTo>
                  <a:cubicBezTo>
                    <a:pt x="1" y="75"/>
                    <a:pt x="1" y="124"/>
                    <a:pt x="17" y="157"/>
                  </a:cubicBezTo>
                  <a:cubicBezTo>
                    <a:pt x="34" y="175"/>
                    <a:pt x="50" y="175"/>
                    <a:pt x="50" y="191"/>
                  </a:cubicBezTo>
                  <a:cubicBezTo>
                    <a:pt x="88" y="229"/>
                    <a:pt x="126" y="247"/>
                    <a:pt x="149" y="247"/>
                  </a:cubicBezTo>
                  <a:cubicBezTo>
                    <a:pt x="157" y="247"/>
                    <a:pt x="163" y="245"/>
                    <a:pt x="168" y="242"/>
                  </a:cubicBezTo>
                  <a:lnTo>
                    <a:pt x="217" y="208"/>
                  </a:lnTo>
                  <a:lnTo>
                    <a:pt x="234" y="175"/>
                  </a:lnTo>
                  <a:lnTo>
                    <a:pt x="234" y="141"/>
                  </a:lnTo>
                  <a:lnTo>
                    <a:pt x="250" y="141"/>
                  </a:lnTo>
                  <a:lnTo>
                    <a:pt x="217" y="75"/>
                  </a:lnTo>
                  <a:lnTo>
                    <a:pt x="184" y="57"/>
                  </a:lnTo>
                  <a:cubicBezTo>
                    <a:pt x="184" y="41"/>
                    <a:pt x="168" y="24"/>
                    <a:pt x="150" y="8"/>
                  </a:cubicBezTo>
                  <a:cubicBezTo>
                    <a:pt x="140" y="8"/>
                    <a:pt x="121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906;p76">
              <a:extLst>
                <a:ext uri="{FF2B5EF4-FFF2-40B4-BE49-F238E27FC236}">
                  <a16:creationId xmlns:a16="http://schemas.microsoft.com/office/drawing/2014/main" id="{C789D16A-1BD8-2ADE-4123-6752BE59D35A}"/>
                </a:ext>
              </a:extLst>
            </p:cNvPr>
            <p:cNvSpPr/>
            <p:nvPr/>
          </p:nvSpPr>
          <p:spPr>
            <a:xfrm>
              <a:off x="6133875" y="3628850"/>
              <a:ext cx="2925" cy="3525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42" y="1"/>
                  </a:moveTo>
                  <a:cubicBezTo>
                    <a:pt x="34" y="1"/>
                    <a:pt x="25" y="3"/>
                    <a:pt x="16" y="7"/>
                  </a:cubicBezTo>
                  <a:lnTo>
                    <a:pt x="0" y="40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107"/>
                  </a:lnTo>
                  <a:lnTo>
                    <a:pt x="16" y="124"/>
                  </a:lnTo>
                  <a:lnTo>
                    <a:pt x="49" y="140"/>
                  </a:lnTo>
                  <a:lnTo>
                    <a:pt x="67" y="140"/>
                  </a:lnTo>
                  <a:lnTo>
                    <a:pt x="83" y="124"/>
                  </a:lnTo>
                  <a:cubicBezTo>
                    <a:pt x="116" y="107"/>
                    <a:pt x="116" y="74"/>
                    <a:pt x="100" y="40"/>
                  </a:cubicBezTo>
                  <a:cubicBezTo>
                    <a:pt x="87" y="16"/>
                    <a:pt x="66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907;p76">
              <a:extLst>
                <a:ext uri="{FF2B5EF4-FFF2-40B4-BE49-F238E27FC236}">
                  <a16:creationId xmlns:a16="http://schemas.microsoft.com/office/drawing/2014/main" id="{D151EB9C-1EBA-7315-6215-BEC694061881}"/>
                </a:ext>
              </a:extLst>
            </p:cNvPr>
            <p:cNvSpPr/>
            <p:nvPr/>
          </p:nvSpPr>
          <p:spPr>
            <a:xfrm>
              <a:off x="6166375" y="3685800"/>
              <a:ext cx="7100" cy="4925"/>
            </a:xfrm>
            <a:custGeom>
              <a:avLst/>
              <a:gdLst/>
              <a:ahLst/>
              <a:cxnLst/>
              <a:rect l="l" t="t" r="r" b="b"/>
              <a:pathLst>
                <a:path w="284" h="197" extrusionOk="0">
                  <a:moveTo>
                    <a:pt x="184" y="1"/>
                  </a:moveTo>
                  <a:cubicBezTo>
                    <a:pt x="172" y="1"/>
                    <a:pt x="159" y="5"/>
                    <a:pt x="150" y="14"/>
                  </a:cubicBezTo>
                  <a:lnTo>
                    <a:pt x="134" y="30"/>
                  </a:lnTo>
                  <a:lnTo>
                    <a:pt x="134" y="47"/>
                  </a:lnTo>
                  <a:cubicBezTo>
                    <a:pt x="117" y="63"/>
                    <a:pt x="117" y="63"/>
                    <a:pt x="117" y="81"/>
                  </a:cubicBezTo>
                  <a:lnTo>
                    <a:pt x="101" y="63"/>
                  </a:lnTo>
                  <a:lnTo>
                    <a:pt x="34" y="63"/>
                  </a:lnTo>
                  <a:cubicBezTo>
                    <a:pt x="17" y="81"/>
                    <a:pt x="1" y="97"/>
                    <a:pt x="1" y="130"/>
                  </a:cubicBezTo>
                  <a:cubicBezTo>
                    <a:pt x="1" y="147"/>
                    <a:pt x="1" y="163"/>
                    <a:pt x="17" y="181"/>
                  </a:cubicBezTo>
                  <a:lnTo>
                    <a:pt x="34" y="197"/>
                  </a:lnTo>
                  <a:cubicBezTo>
                    <a:pt x="67" y="197"/>
                    <a:pt x="83" y="197"/>
                    <a:pt x="101" y="181"/>
                  </a:cubicBezTo>
                  <a:cubicBezTo>
                    <a:pt x="101" y="181"/>
                    <a:pt x="117" y="181"/>
                    <a:pt x="117" y="163"/>
                  </a:cubicBezTo>
                  <a:lnTo>
                    <a:pt x="134" y="147"/>
                  </a:lnTo>
                  <a:lnTo>
                    <a:pt x="134" y="130"/>
                  </a:lnTo>
                  <a:lnTo>
                    <a:pt x="150" y="147"/>
                  </a:lnTo>
                  <a:lnTo>
                    <a:pt x="168" y="163"/>
                  </a:lnTo>
                  <a:lnTo>
                    <a:pt x="184" y="163"/>
                  </a:lnTo>
                  <a:lnTo>
                    <a:pt x="217" y="181"/>
                  </a:lnTo>
                  <a:lnTo>
                    <a:pt x="250" y="181"/>
                  </a:lnTo>
                  <a:lnTo>
                    <a:pt x="268" y="163"/>
                  </a:lnTo>
                  <a:lnTo>
                    <a:pt x="284" y="130"/>
                  </a:lnTo>
                  <a:lnTo>
                    <a:pt x="284" y="97"/>
                  </a:lnTo>
                  <a:lnTo>
                    <a:pt x="284" y="81"/>
                  </a:lnTo>
                  <a:cubicBezTo>
                    <a:pt x="284" y="63"/>
                    <a:pt x="284" y="47"/>
                    <a:pt x="268" y="30"/>
                  </a:cubicBezTo>
                  <a:cubicBezTo>
                    <a:pt x="255" y="19"/>
                    <a:pt x="244" y="7"/>
                    <a:pt x="232" y="7"/>
                  </a:cubicBezTo>
                  <a:cubicBezTo>
                    <a:pt x="227" y="7"/>
                    <a:pt x="222" y="9"/>
                    <a:pt x="217" y="14"/>
                  </a:cubicBezTo>
                  <a:cubicBezTo>
                    <a:pt x="209" y="5"/>
                    <a:pt x="197" y="1"/>
                    <a:pt x="1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908;p76">
              <a:extLst>
                <a:ext uri="{FF2B5EF4-FFF2-40B4-BE49-F238E27FC236}">
                  <a16:creationId xmlns:a16="http://schemas.microsoft.com/office/drawing/2014/main" id="{F5F42C29-E271-4AF5-B942-80B6AF69029E}"/>
                </a:ext>
              </a:extLst>
            </p:cNvPr>
            <p:cNvSpPr/>
            <p:nvPr/>
          </p:nvSpPr>
          <p:spPr>
            <a:xfrm>
              <a:off x="6156775" y="3719875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34" y="1"/>
                  </a:moveTo>
                  <a:lnTo>
                    <a:pt x="1" y="18"/>
                  </a:lnTo>
                  <a:lnTo>
                    <a:pt x="1" y="52"/>
                  </a:lnTo>
                  <a:lnTo>
                    <a:pt x="1" y="68"/>
                  </a:lnTo>
                  <a:cubicBezTo>
                    <a:pt x="18" y="85"/>
                    <a:pt x="18" y="85"/>
                    <a:pt x="34" y="85"/>
                  </a:cubicBezTo>
                  <a:lnTo>
                    <a:pt x="34" y="68"/>
                  </a:lnTo>
                  <a:cubicBezTo>
                    <a:pt x="51" y="68"/>
                    <a:pt x="67" y="68"/>
                    <a:pt x="67" y="52"/>
                  </a:cubicBezTo>
                  <a:lnTo>
                    <a:pt x="67" y="34"/>
                  </a:lnTo>
                  <a:lnTo>
                    <a:pt x="67" y="18"/>
                  </a:ln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909;p76">
              <a:extLst>
                <a:ext uri="{FF2B5EF4-FFF2-40B4-BE49-F238E27FC236}">
                  <a16:creationId xmlns:a16="http://schemas.microsoft.com/office/drawing/2014/main" id="{CCB6F06A-6B5E-593B-E97A-B1CAB560C517}"/>
                </a:ext>
              </a:extLst>
            </p:cNvPr>
            <p:cNvSpPr/>
            <p:nvPr/>
          </p:nvSpPr>
          <p:spPr>
            <a:xfrm>
              <a:off x="6173875" y="3688200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34" y="1"/>
                  </a:moveTo>
                  <a:lnTo>
                    <a:pt x="17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" y="85"/>
                  </a:lnTo>
                  <a:lnTo>
                    <a:pt x="17" y="118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17" y="85"/>
                  </a:lnTo>
                  <a:lnTo>
                    <a:pt x="117" y="51"/>
                  </a:lnTo>
                  <a:lnTo>
                    <a:pt x="101" y="34"/>
                  </a:lnTo>
                  <a:lnTo>
                    <a:pt x="84" y="1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910;p76">
              <a:extLst>
                <a:ext uri="{FF2B5EF4-FFF2-40B4-BE49-F238E27FC236}">
                  <a16:creationId xmlns:a16="http://schemas.microsoft.com/office/drawing/2014/main" id="{8E2819A5-ABA5-2398-C4B3-D1DFD076DE4E}"/>
                </a:ext>
              </a:extLst>
            </p:cNvPr>
            <p:cNvSpPr/>
            <p:nvPr/>
          </p:nvSpPr>
          <p:spPr>
            <a:xfrm>
              <a:off x="6141375" y="3631625"/>
              <a:ext cx="5025" cy="4900"/>
            </a:xfrm>
            <a:custGeom>
              <a:avLst/>
              <a:gdLst/>
              <a:ahLst/>
              <a:cxnLst/>
              <a:rect l="l" t="t" r="r" b="b"/>
              <a:pathLst>
                <a:path w="201" h="196" extrusionOk="0">
                  <a:moveTo>
                    <a:pt x="100" y="0"/>
                  </a:moveTo>
                  <a:cubicBezTo>
                    <a:pt x="83" y="0"/>
                    <a:pt x="66" y="5"/>
                    <a:pt x="50" y="13"/>
                  </a:cubicBezTo>
                  <a:cubicBezTo>
                    <a:pt x="16" y="29"/>
                    <a:pt x="0" y="63"/>
                    <a:pt x="0" y="96"/>
                  </a:cubicBezTo>
                  <a:cubicBezTo>
                    <a:pt x="0" y="113"/>
                    <a:pt x="0" y="147"/>
                    <a:pt x="16" y="163"/>
                  </a:cubicBezTo>
                  <a:lnTo>
                    <a:pt x="67" y="196"/>
                  </a:lnTo>
                  <a:lnTo>
                    <a:pt x="83" y="196"/>
                  </a:lnTo>
                  <a:cubicBezTo>
                    <a:pt x="100" y="196"/>
                    <a:pt x="116" y="196"/>
                    <a:pt x="150" y="180"/>
                  </a:cubicBezTo>
                  <a:lnTo>
                    <a:pt x="167" y="180"/>
                  </a:lnTo>
                  <a:lnTo>
                    <a:pt x="183" y="147"/>
                  </a:lnTo>
                  <a:lnTo>
                    <a:pt x="183" y="129"/>
                  </a:lnTo>
                  <a:lnTo>
                    <a:pt x="200" y="113"/>
                  </a:lnTo>
                  <a:cubicBezTo>
                    <a:pt x="200" y="63"/>
                    <a:pt x="183" y="29"/>
                    <a:pt x="150" y="13"/>
                  </a:cubicBezTo>
                  <a:cubicBezTo>
                    <a:pt x="133" y="5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911;p76">
              <a:extLst>
                <a:ext uri="{FF2B5EF4-FFF2-40B4-BE49-F238E27FC236}">
                  <a16:creationId xmlns:a16="http://schemas.microsoft.com/office/drawing/2014/main" id="{950CF9A8-97E7-525B-4B9E-199C1F1F3148}"/>
                </a:ext>
              </a:extLst>
            </p:cNvPr>
            <p:cNvSpPr/>
            <p:nvPr/>
          </p:nvSpPr>
          <p:spPr>
            <a:xfrm>
              <a:off x="6157200" y="366530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01" y="0"/>
                  </a:moveTo>
                  <a:lnTo>
                    <a:pt x="34" y="34"/>
                  </a:lnTo>
                  <a:lnTo>
                    <a:pt x="17" y="67"/>
                  </a:lnTo>
                  <a:cubicBezTo>
                    <a:pt x="1" y="100"/>
                    <a:pt x="1" y="150"/>
                    <a:pt x="34" y="183"/>
                  </a:cubicBezTo>
                  <a:lnTo>
                    <a:pt x="84" y="200"/>
                  </a:lnTo>
                  <a:lnTo>
                    <a:pt x="117" y="200"/>
                  </a:lnTo>
                  <a:lnTo>
                    <a:pt x="184" y="167"/>
                  </a:lnTo>
                  <a:lnTo>
                    <a:pt x="201" y="150"/>
                  </a:lnTo>
                  <a:lnTo>
                    <a:pt x="217" y="67"/>
                  </a:lnTo>
                  <a:cubicBezTo>
                    <a:pt x="168" y="0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912;p76">
              <a:extLst>
                <a:ext uri="{FF2B5EF4-FFF2-40B4-BE49-F238E27FC236}">
                  <a16:creationId xmlns:a16="http://schemas.microsoft.com/office/drawing/2014/main" id="{C141DFAA-F43A-D35F-A5B1-0B6DEC58061B}"/>
                </a:ext>
              </a:extLst>
            </p:cNvPr>
            <p:cNvSpPr/>
            <p:nvPr/>
          </p:nvSpPr>
          <p:spPr>
            <a:xfrm>
              <a:off x="6153050" y="3592750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34" y="1"/>
                  </a:moveTo>
                  <a:cubicBezTo>
                    <a:pt x="16" y="1"/>
                    <a:pt x="16" y="17"/>
                    <a:pt x="16" y="34"/>
                  </a:cubicBezTo>
                  <a:cubicBezTo>
                    <a:pt x="0" y="34"/>
                    <a:pt x="0" y="50"/>
                    <a:pt x="16" y="50"/>
                  </a:cubicBezTo>
                  <a:lnTo>
                    <a:pt x="34" y="50"/>
                  </a:lnTo>
                  <a:lnTo>
                    <a:pt x="67" y="34"/>
                  </a:lnTo>
                  <a:lnTo>
                    <a:pt x="67" y="17"/>
                  </a:lnTo>
                  <a:cubicBezTo>
                    <a:pt x="67" y="1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913;p76">
              <a:extLst>
                <a:ext uri="{FF2B5EF4-FFF2-40B4-BE49-F238E27FC236}">
                  <a16:creationId xmlns:a16="http://schemas.microsoft.com/office/drawing/2014/main" id="{CDC5EF6B-4318-80B0-E7AE-84EF636AB939}"/>
                </a:ext>
              </a:extLst>
            </p:cNvPr>
            <p:cNvSpPr/>
            <p:nvPr/>
          </p:nvSpPr>
          <p:spPr>
            <a:xfrm>
              <a:off x="6187625" y="3671375"/>
              <a:ext cx="5450" cy="4775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21" y="0"/>
                  </a:moveTo>
                  <a:cubicBezTo>
                    <a:pt x="110" y="0"/>
                    <a:pt x="98" y="2"/>
                    <a:pt x="85" y="7"/>
                  </a:cubicBezTo>
                  <a:lnTo>
                    <a:pt x="34" y="7"/>
                  </a:lnTo>
                  <a:cubicBezTo>
                    <a:pt x="18" y="24"/>
                    <a:pt x="0" y="40"/>
                    <a:pt x="0" y="57"/>
                  </a:cubicBezTo>
                  <a:cubicBezTo>
                    <a:pt x="0" y="73"/>
                    <a:pt x="0" y="91"/>
                    <a:pt x="18" y="91"/>
                  </a:cubicBezTo>
                  <a:cubicBezTo>
                    <a:pt x="0" y="124"/>
                    <a:pt x="0" y="140"/>
                    <a:pt x="0" y="157"/>
                  </a:cubicBezTo>
                  <a:lnTo>
                    <a:pt x="34" y="191"/>
                  </a:lnTo>
                  <a:lnTo>
                    <a:pt x="85" y="191"/>
                  </a:lnTo>
                  <a:cubicBezTo>
                    <a:pt x="101" y="191"/>
                    <a:pt x="101" y="191"/>
                    <a:pt x="118" y="173"/>
                  </a:cubicBezTo>
                  <a:lnTo>
                    <a:pt x="134" y="157"/>
                  </a:lnTo>
                  <a:lnTo>
                    <a:pt x="151" y="140"/>
                  </a:lnTo>
                  <a:cubicBezTo>
                    <a:pt x="167" y="140"/>
                    <a:pt x="185" y="140"/>
                    <a:pt x="201" y="124"/>
                  </a:cubicBezTo>
                  <a:lnTo>
                    <a:pt x="218" y="107"/>
                  </a:lnTo>
                  <a:lnTo>
                    <a:pt x="218" y="91"/>
                  </a:lnTo>
                  <a:lnTo>
                    <a:pt x="218" y="73"/>
                  </a:lnTo>
                  <a:cubicBezTo>
                    <a:pt x="218" y="57"/>
                    <a:pt x="201" y="40"/>
                    <a:pt x="185" y="40"/>
                  </a:cubicBezTo>
                  <a:cubicBezTo>
                    <a:pt x="172" y="16"/>
                    <a:pt x="151" y="0"/>
                    <a:pt x="12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914;p76">
              <a:extLst>
                <a:ext uri="{FF2B5EF4-FFF2-40B4-BE49-F238E27FC236}">
                  <a16:creationId xmlns:a16="http://schemas.microsoft.com/office/drawing/2014/main" id="{6D8CF496-6D6D-0335-7689-D9700918EA91}"/>
                </a:ext>
              </a:extLst>
            </p:cNvPr>
            <p:cNvSpPr/>
            <p:nvPr/>
          </p:nvSpPr>
          <p:spPr>
            <a:xfrm>
              <a:off x="6174275" y="3604000"/>
              <a:ext cx="875" cy="1475"/>
            </a:xfrm>
            <a:custGeom>
              <a:avLst/>
              <a:gdLst/>
              <a:ahLst/>
              <a:cxnLst/>
              <a:rect l="l" t="t" r="r" b="b"/>
              <a:pathLst>
                <a:path w="35" h="59" extrusionOk="0">
                  <a:moveTo>
                    <a:pt x="1" y="0"/>
                  </a:moveTo>
                  <a:lnTo>
                    <a:pt x="1" y="18"/>
                  </a:lnTo>
                  <a:lnTo>
                    <a:pt x="1" y="51"/>
                  </a:lnTo>
                  <a:cubicBezTo>
                    <a:pt x="12" y="51"/>
                    <a:pt x="16" y="58"/>
                    <a:pt x="22" y="58"/>
                  </a:cubicBezTo>
                  <a:cubicBezTo>
                    <a:pt x="25" y="58"/>
                    <a:pt x="29" y="56"/>
                    <a:pt x="34" y="51"/>
                  </a:cubicBez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915;p76">
              <a:extLst>
                <a:ext uri="{FF2B5EF4-FFF2-40B4-BE49-F238E27FC236}">
                  <a16:creationId xmlns:a16="http://schemas.microsoft.com/office/drawing/2014/main" id="{A0B9510C-0100-35AC-96DE-21E1C44CADA4}"/>
                </a:ext>
              </a:extLst>
            </p:cNvPr>
            <p:cNvSpPr/>
            <p:nvPr/>
          </p:nvSpPr>
          <p:spPr>
            <a:xfrm>
              <a:off x="6201400" y="36511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lnTo>
                    <a:pt x="16" y="16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6" y="100"/>
                  </a:lnTo>
                  <a:lnTo>
                    <a:pt x="34" y="116"/>
                  </a:lnTo>
                  <a:lnTo>
                    <a:pt x="50" y="134"/>
                  </a:lnTo>
                  <a:lnTo>
                    <a:pt x="83" y="134"/>
                  </a:lnTo>
                  <a:cubicBezTo>
                    <a:pt x="116" y="100"/>
                    <a:pt x="134" y="67"/>
                    <a:pt x="116" y="50"/>
                  </a:cubicBezTo>
                  <a:lnTo>
                    <a:pt x="100" y="34"/>
                  </a:ln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916;p76">
              <a:extLst>
                <a:ext uri="{FF2B5EF4-FFF2-40B4-BE49-F238E27FC236}">
                  <a16:creationId xmlns:a16="http://schemas.microsoft.com/office/drawing/2014/main" id="{D41F8E5A-34ED-D626-21D7-49EBDF9AC8B6}"/>
                </a:ext>
              </a:extLst>
            </p:cNvPr>
            <p:cNvSpPr/>
            <p:nvPr/>
          </p:nvSpPr>
          <p:spPr>
            <a:xfrm>
              <a:off x="6182225" y="36277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cubicBezTo>
                    <a:pt x="16" y="17"/>
                    <a:pt x="16" y="50"/>
                    <a:pt x="0" y="50"/>
                  </a:cubicBezTo>
                  <a:cubicBezTo>
                    <a:pt x="0" y="67"/>
                    <a:pt x="0" y="83"/>
                    <a:pt x="16" y="117"/>
                  </a:cubicBezTo>
                  <a:lnTo>
                    <a:pt x="50" y="134"/>
                  </a:lnTo>
                  <a:lnTo>
                    <a:pt x="100" y="134"/>
                  </a:lnTo>
                  <a:cubicBezTo>
                    <a:pt x="134" y="101"/>
                    <a:pt x="134" y="67"/>
                    <a:pt x="134" y="50"/>
                  </a:cubicBezTo>
                  <a:lnTo>
                    <a:pt x="116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917;p76">
              <a:extLst>
                <a:ext uri="{FF2B5EF4-FFF2-40B4-BE49-F238E27FC236}">
                  <a16:creationId xmlns:a16="http://schemas.microsoft.com/office/drawing/2014/main" id="{C367AA35-81B4-780C-290B-FE1119EEF77D}"/>
                </a:ext>
              </a:extLst>
            </p:cNvPr>
            <p:cNvSpPr/>
            <p:nvPr/>
          </p:nvSpPr>
          <p:spPr>
            <a:xfrm>
              <a:off x="6182225" y="3621750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8" y="0"/>
                  </a:moveTo>
                  <a:cubicBezTo>
                    <a:pt x="52" y="0"/>
                    <a:pt x="45" y="2"/>
                    <a:pt x="34" y="8"/>
                  </a:cubicBezTo>
                  <a:lnTo>
                    <a:pt x="16" y="8"/>
                  </a:lnTo>
                  <a:lnTo>
                    <a:pt x="16" y="24"/>
                  </a:lnTo>
                  <a:lnTo>
                    <a:pt x="0" y="41"/>
                  </a:lnTo>
                  <a:cubicBezTo>
                    <a:pt x="0" y="57"/>
                    <a:pt x="0" y="75"/>
                    <a:pt x="16" y="91"/>
                  </a:cubicBezTo>
                  <a:cubicBezTo>
                    <a:pt x="34" y="124"/>
                    <a:pt x="67" y="124"/>
                    <a:pt x="83" y="124"/>
                  </a:cubicBezTo>
                  <a:lnTo>
                    <a:pt x="116" y="108"/>
                  </a:lnTo>
                  <a:lnTo>
                    <a:pt x="134" y="75"/>
                  </a:lnTo>
                  <a:lnTo>
                    <a:pt x="134" y="41"/>
                  </a:lnTo>
                  <a:lnTo>
                    <a:pt x="116" y="8"/>
                  </a:lnTo>
                  <a:lnTo>
                    <a:pt x="83" y="8"/>
                  </a:lnTo>
                  <a:cubicBezTo>
                    <a:pt x="72" y="8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918;p76">
              <a:extLst>
                <a:ext uri="{FF2B5EF4-FFF2-40B4-BE49-F238E27FC236}">
                  <a16:creationId xmlns:a16="http://schemas.microsoft.com/office/drawing/2014/main" id="{4D24A3B9-79B7-393C-8EA8-6438E7EAE5DE}"/>
                </a:ext>
              </a:extLst>
            </p:cNvPr>
            <p:cNvSpPr/>
            <p:nvPr/>
          </p:nvSpPr>
          <p:spPr>
            <a:xfrm>
              <a:off x="6199300" y="3635375"/>
              <a:ext cx="2950" cy="3675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59" y="1"/>
                  </a:moveTo>
                  <a:cubicBezTo>
                    <a:pt x="51" y="1"/>
                    <a:pt x="42" y="5"/>
                    <a:pt x="34" y="13"/>
                  </a:cubicBezTo>
                  <a:lnTo>
                    <a:pt x="0" y="30"/>
                  </a:lnTo>
                  <a:lnTo>
                    <a:pt x="0" y="63"/>
                  </a:lnTo>
                  <a:lnTo>
                    <a:pt x="18" y="97"/>
                  </a:lnTo>
                  <a:cubicBezTo>
                    <a:pt x="34" y="130"/>
                    <a:pt x="51" y="146"/>
                    <a:pt x="84" y="146"/>
                  </a:cubicBezTo>
                  <a:lnTo>
                    <a:pt x="118" y="113"/>
                  </a:lnTo>
                  <a:lnTo>
                    <a:pt x="118" y="79"/>
                  </a:lnTo>
                  <a:lnTo>
                    <a:pt x="118" y="63"/>
                  </a:lnTo>
                  <a:cubicBezTo>
                    <a:pt x="118" y="46"/>
                    <a:pt x="118" y="30"/>
                    <a:pt x="84" y="13"/>
                  </a:cubicBezTo>
                  <a:cubicBezTo>
                    <a:pt x="76" y="5"/>
                    <a:pt x="67" y="1"/>
                    <a:pt x="5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919;p76">
              <a:extLst>
                <a:ext uri="{FF2B5EF4-FFF2-40B4-BE49-F238E27FC236}">
                  <a16:creationId xmlns:a16="http://schemas.microsoft.com/office/drawing/2014/main" id="{15E3E677-460F-DDAA-E22C-343AA34FC93B}"/>
                </a:ext>
              </a:extLst>
            </p:cNvPr>
            <p:cNvSpPr/>
            <p:nvPr/>
          </p:nvSpPr>
          <p:spPr>
            <a:xfrm>
              <a:off x="6168050" y="3626025"/>
              <a:ext cx="6250" cy="5275"/>
            </a:xfrm>
            <a:custGeom>
              <a:avLst/>
              <a:gdLst/>
              <a:ahLst/>
              <a:cxnLst/>
              <a:rect l="l" t="t" r="r" b="b"/>
              <a:pathLst>
                <a:path w="250" h="211" extrusionOk="0">
                  <a:moveTo>
                    <a:pt x="111" y="1"/>
                  </a:moveTo>
                  <a:cubicBezTo>
                    <a:pt x="92" y="1"/>
                    <a:pt x="71" y="6"/>
                    <a:pt x="50" y="20"/>
                  </a:cubicBezTo>
                  <a:cubicBezTo>
                    <a:pt x="34" y="20"/>
                    <a:pt x="34" y="37"/>
                    <a:pt x="16" y="37"/>
                  </a:cubicBezTo>
                  <a:lnTo>
                    <a:pt x="0" y="70"/>
                  </a:lnTo>
                  <a:lnTo>
                    <a:pt x="0" y="87"/>
                  </a:lnTo>
                  <a:lnTo>
                    <a:pt x="0" y="137"/>
                  </a:lnTo>
                  <a:cubicBezTo>
                    <a:pt x="0" y="171"/>
                    <a:pt x="34" y="187"/>
                    <a:pt x="50" y="204"/>
                  </a:cubicBezTo>
                  <a:cubicBezTo>
                    <a:pt x="61" y="209"/>
                    <a:pt x="72" y="211"/>
                    <a:pt x="83" y="211"/>
                  </a:cubicBezTo>
                  <a:cubicBezTo>
                    <a:pt x="104" y="211"/>
                    <a:pt x="122" y="204"/>
                    <a:pt x="134" y="204"/>
                  </a:cubicBezTo>
                  <a:lnTo>
                    <a:pt x="183" y="187"/>
                  </a:lnTo>
                  <a:cubicBezTo>
                    <a:pt x="250" y="153"/>
                    <a:pt x="250" y="104"/>
                    <a:pt x="234" y="70"/>
                  </a:cubicBezTo>
                  <a:lnTo>
                    <a:pt x="217" y="37"/>
                  </a:lnTo>
                  <a:lnTo>
                    <a:pt x="201" y="20"/>
                  </a:lnTo>
                  <a:lnTo>
                    <a:pt x="167" y="20"/>
                  </a:lnTo>
                  <a:cubicBezTo>
                    <a:pt x="157" y="11"/>
                    <a:pt x="136" y="1"/>
                    <a:pt x="11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920;p76">
              <a:extLst>
                <a:ext uri="{FF2B5EF4-FFF2-40B4-BE49-F238E27FC236}">
                  <a16:creationId xmlns:a16="http://schemas.microsoft.com/office/drawing/2014/main" id="{44A610CF-6FEE-31B0-7A3B-1D9E9C548EA4}"/>
                </a:ext>
              </a:extLst>
            </p:cNvPr>
            <p:cNvSpPr/>
            <p:nvPr/>
          </p:nvSpPr>
          <p:spPr>
            <a:xfrm>
              <a:off x="6161375" y="361277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34" y="0"/>
                  </a:moveTo>
                  <a:lnTo>
                    <a:pt x="1" y="50"/>
                  </a:lnTo>
                  <a:lnTo>
                    <a:pt x="17" y="67"/>
                  </a:lnTo>
                  <a:lnTo>
                    <a:pt x="83" y="6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921;p76">
              <a:extLst>
                <a:ext uri="{FF2B5EF4-FFF2-40B4-BE49-F238E27FC236}">
                  <a16:creationId xmlns:a16="http://schemas.microsoft.com/office/drawing/2014/main" id="{B74CE688-010D-2A25-78DE-55BF985ED18F}"/>
                </a:ext>
              </a:extLst>
            </p:cNvPr>
            <p:cNvSpPr/>
            <p:nvPr/>
          </p:nvSpPr>
          <p:spPr>
            <a:xfrm>
              <a:off x="6080500" y="364612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lnTo>
                    <a:pt x="17" y="34"/>
                  </a:lnTo>
                  <a:cubicBezTo>
                    <a:pt x="17" y="34"/>
                    <a:pt x="1" y="34"/>
                    <a:pt x="17" y="50"/>
                  </a:cubicBezTo>
                  <a:lnTo>
                    <a:pt x="50" y="50"/>
                  </a:lnTo>
                  <a:lnTo>
                    <a:pt x="50" y="34"/>
                  </a:ln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922;p76">
              <a:extLst>
                <a:ext uri="{FF2B5EF4-FFF2-40B4-BE49-F238E27FC236}">
                  <a16:creationId xmlns:a16="http://schemas.microsoft.com/office/drawing/2014/main" id="{84F1544D-DC57-E788-8FB1-03F89E76196F}"/>
                </a:ext>
              </a:extLst>
            </p:cNvPr>
            <p:cNvSpPr/>
            <p:nvPr/>
          </p:nvSpPr>
          <p:spPr>
            <a:xfrm>
              <a:off x="6212225" y="3657350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84" y="1"/>
                  </a:moveTo>
                  <a:lnTo>
                    <a:pt x="50" y="18"/>
                  </a:lnTo>
                  <a:cubicBezTo>
                    <a:pt x="34" y="18"/>
                    <a:pt x="1" y="51"/>
                    <a:pt x="34" y="118"/>
                  </a:cubicBezTo>
                  <a:lnTo>
                    <a:pt x="50" y="134"/>
                  </a:lnTo>
                  <a:lnTo>
                    <a:pt x="101" y="134"/>
                  </a:lnTo>
                  <a:cubicBezTo>
                    <a:pt x="117" y="134"/>
                    <a:pt x="134" y="118"/>
                    <a:pt x="134" y="85"/>
                  </a:cubicBezTo>
                  <a:cubicBezTo>
                    <a:pt x="150" y="67"/>
                    <a:pt x="134" y="51"/>
                    <a:pt x="117" y="34"/>
                  </a:cubicBezTo>
                  <a:lnTo>
                    <a:pt x="101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923;p76">
              <a:extLst>
                <a:ext uri="{FF2B5EF4-FFF2-40B4-BE49-F238E27FC236}">
                  <a16:creationId xmlns:a16="http://schemas.microsoft.com/office/drawing/2014/main" id="{F80CEDEC-C1A3-6C50-1AE7-6AE532E1BE8A}"/>
                </a:ext>
              </a:extLst>
            </p:cNvPr>
            <p:cNvSpPr/>
            <p:nvPr/>
          </p:nvSpPr>
          <p:spPr>
            <a:xfrm>
              <a:off x="6165550" y="3613700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75" y="1"/>
                  </a:moveTo>
                  <a:cubicBezTo>
                    <a:pt x="67" y="1"/>
                    <a:pt x="58" y="5"/>
                    <a:pt x="50" y="13"/>
                  </a:cubicBezTo>
                  <a:cubicBezTo>
                    <a:pt x="16" y="13"/>
                    <a:pt x="16" y="46"/>
                    <a:pt x="16" y="63"/>
                  </a:cubicBezTo>
                  <a:cubicBezTo>
                    <a:pt x="0" y="79"/>
                    <a:pt x="16" y="97"/>
                    <a:pt x="34" y="130"/>
                  </a:cubicBezTo>
                  <a:lnTo>
                    <a:pt x="100" y="130"/>
                  </a:lnTo>
                  <a:lnTo>
                    <a:pt x="116" y="113"/>
                  </a:lnTo>
                  <a:lnTo>
                    <a:pt x="134" y="97"/>
                  </a:lnTo>
                  <a:lnTo>
                    <a:pt x="134" y="79"/>
                  </a:lnTo>
                  <a:lnTo>
                    <a:pt x="150" y="63"/>
                  </a:lnTo>
                  <a:cubicBezTo>
                    <a:pt x="134" y="30"/>
                    <a:pt x="116" y="13"/>
                    <a:pt x="100" y="13"/>
                  </a:cubicBezTo>
                  <a:cubicBezTo>
                    <a:pt x="92" y="5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924;p76">
              <a:extLst>
                <a:ext uri="{FF2B5EF4-FFF2-40B4-BE49-F238E27FC236}">
                  <a16:creationId xmlns:a16="http://schemas.microsoft.com/office/drawing/2014/main" id="{CAB00E98-6590-AA0F-2268-06E49C124C2A}"/>
                </a:ext>
              </a:extLst>
            </p:cNvPr>
            <p:cNvSpPr/>
            <p:nvPr/>
          </p:nvSpPr>
          <p:spPr>
            <a:xfrm>
              <a:off x="6243075" y="3643300"/>
              <a:ext cx="1700" cy="1750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40" y="0"/>
                  </a:moveTo>
                  <a:cubicBezTo>
                    <a:pt x="34" y="0"/>
                    <a:pt x="26" y="4"/>
                    <a:pt x="17" y="13"/>
                  </a:cubicBezTo>
                  <a:lnTo>
                    <a:pt x="1" y="29"/>
                  </a:lnTo>
                  <a:lnTo>
                    <a:pt x="1" y="46"/>
                  </a:lnTo>
                  <a:cubicBezTo>
                    <a:pt x="1" y="62"/>
                    <a:pt x="17" y="62"/>
                    <a:pt x="17" y="62"/>
                  </a:cubicBezTo>
                  <a:cubicBezTo>
                    <a:pt x="22" y="67"/>
                    <a:pt x="27" y="69"/>
                    <a:pt x="33" y="69"/>
                  </a:cubicBezTo>
                  <a:cubicBezTo>
                    <a:pt x="50" y="69"/>
                    <a:pt x="68" y="53"/>
                    <a:pt x="68" y="29"/>
                  </a:cubicBezTo>
                  <a:cubicBezTo>
                    <a:pt x="68" y="13"/>
                    <a:pt x="68" y="13"/>
                    <a:pt x="50" y="13"/>
                  </a:cubicBezTo>
                  <a:cubicBezTo>
                    <a:pt x="50" y="4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925;p76">
              <a:extLst>
                <a:ext uri="{FF2B5EF4-FFF2-40B4-BE49-F238E27FC236}">
                  <a16:creationId xmlns:a16="http://schemas.microsoft.com/office/drawing/2014/main" id="{FAC34B25-B249-B05D-4211-DBAE659291EC}"/>
                </a:ext>
              </a:extLst>
            </p:cNvPr>
            <p:cNvSpPr/>
            <p:nvPr/>
          </p:nvSpPr>
          <p:spPr>
            <a:xfrm>
              <a:off x="6217250" y="3574425"/>
              <a:ext cx="1675" cy="2075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33" y="0"/>
                  </a:moveTo>
                  <a:lnTo>
                    <a:pt x="16" y="16"/>
                  </a:lnTo>
                  <a:cubicBezTo>
                    <a:pt x="16" y="16"/>
                    <a:pt x="0" y="33"/>
                    <a:pt x="0" y="50"/>
                  </a:cubicBezTo>
                  <a:lnTo>
                    <a:pt x="0" y="67"/>
                  </a:lnTo>
                  <a:lnTo>
                    <a:pt x="33" y="83"/>
                  </a:lnTo>
                  <a:cubicBezTo>
                    <a:pt x="49" y="67"/>
                    <a:pt x="67" y="50"/>
                    <a:pt x="67" y="33"/>
                  </a:cubicBezTo>
                  <a:lnTo>
                    <a:pt x="67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926;p76">
              <a:extLst>
                <a:ext uri="{FF2B5EF4-FFF2-40B4-BE49-F238E27FC236}">
                  <a16:creationId xmlns:a16="http://schemas.microsoft.com/office/drawing/2014/main" id="{AE4A01B2-17B2-52BD-7CCD-5CC1AEB657C0}"/>
                </a:ext>
              </a:extLst>
            </p:cNvPr>
            <p:cNvSpPr/>
            <p:nvPr/>
          </p:nvSpPr>
          <p:spPr>
            <a:xfrm>
              <a:off x="6172225" y="3621625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75" y="0"/>
                  </a:moveTo>
                  <a:cubicBezTo>
                    <a:pt x="67" y="0"/>
                    <a:pt x="58" y="4"/>
                    <a:pt x="50" y="13"/>
                  </a:cubicBezTo>
                  <a:cubicBezTo>
                    <a:pt x="16" y="29"/>
                    <a:pt x="0" y="80"/>
                    <a:pt x="16" y="113"/>
                  </a:cubicBezTo>
                  <a:lnTo>
                    <a:pt x="34" y="129"/>
                  </a:lnTo>
                  <a:lnTo>
                    <a:pt x="83" y="129"/>
                  </a:lnTo>
                  <a:lnTo>
                    <a:pt x="116" y="113"/>
                  </a:lnTo>
                  <a:lnTo>
                    <a:pt x="134" y="96"/>
                  </a:lnTo>
                  <a:lnTo>
                    <a:pt x="150" y="80"/>
                  </a:lnTo>
                  <a:lnTo>
                    <a:pt x="150" y="46"/>
                  </a:lnTo>
                  <a:cubicBezTo>
                    <a:pt x="134" y="29"/>
                    <a:pt x="116" y="13"/>
                    <a:pt x="100" y="13"/>
                  </a:cubicBezTo>
                  <a:cubicBezTo>
                    <a:pt x="92" y="4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927;p76">
              <a:extLst>
                <a:ext uri="{FF2B5EF4-FFF2-40B4-BE49-F238E27FC236}">
                  <a16:creationId xmlns:a16="http://schemas.microsoft.com/office/drawing/2014/main" id="{7209FCAF-AB8B-5EB1-B2DC-C09E7439E7F7}"/>
                </a:ext>
              </a:extLst>
            </p:cNvPr>
            <p:cNvSpPr/>
            <p:nvPr/>
          </p:nvSpPr>
          <p:spPr>
            <a:xfrm>
              <a:off x="6205575" y="3640925"/>
              <a:ext cx="3750" cy="3950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84" y="0"/>
                  </a:moveTo>
                  <a:cubicBezTo>
                    <a:pt x="64" y="0"/>
                    <a:pt x="50" y="8"/>
                    <a:pt x="50" y="8"/>
                  </a:cubicBezTo>
                  <a:cubicBezTo>
                    <a:pt x="16" y="24"/>
                    <a:pt x="0" y="57"/>
                    <a:pt x="0" y="75"/>
                  </a:cubicBezTo>
                  <a:lnTo>
                    <a:pt x="0" y="91"/>
                  </a:lnTo>
                  <a:lnTo>
                    <a:pt x="16" y="124"/>
                  </a:lnTo>
                  <a:lnTo>
                    <a:pt x="34" y="141"/>
                  </a:lnTo>
                  <a:lnTo>
                    <a:pt x="67" y="157"/>
                  </a:lnTo>
                  <a:cubicBezTo>
                    <a:pt x="150" y="124"/>
                    <a:pt x="150" y="57"/>
                    <a:pt x="134" y="41"/>
                  </a:cubicBezTo>
                  <a:lnTo>
                    <a:pt x="134" y="41"/>
                  </a:lnTo>
                  <a:lnTo>
                    <a:pt x="100" y="57"/>
                  </a:lnTo>
                  <a:lnTo>
                    <a:pt x="100" y="41"/>
                  </a:lnTo>
                  <a:lnTo>
                    <a:pt x="116" y="8"/>
                  </a:lnTo>
                  <a:cubicBezTo>
                    <a:pt x="105" y="2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928;p76">
              <a:extLst>
                <a:ext uri="{FF2B5EF4-FFF2-40B4-BE49-F238E27FC236}">
                  <a16:creationId xmlns:a16="http://schemas.microsoft.com/office/drawing/2014/main" id="{186B44F0-1B0F-2775-795D-0DFDE20748F6}"/>
                </a:ext>
              </a:extLst>
            </p:cNvPr>
            <p:cNvSpPr/>
            <p:nvPr/>
          </p:nvSpPr>
          <p:spPr>
            <a:xfrm>
              <a:off x="6202225" y="3631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34" y="16"/>
                  </a:lnTo>
                  <a:lnTo>
                    <a:pt x="17" y="34"/>
                  </a:lnTo>
                  <a:lnTo>
                    <a:pt x="17" y="50"/>
                  </a:lnTo>
                  <a:lnTo>
                    <a:pt x="1" y="83"/>
                  </a:lnTo>
                  <a:cubicBezTo>
                    <a:pt x="17" y="100"/>
                    <a:pt x="34" y="134"/>
                    <a:pt x="83" y="134"/>
                  </a:cubicBezTo>
                  <a:lnTo>
                    <a:pt x="117" y="116"/>
                  </a:lnTo>
                  <a:lnTo>
                    <a:pt x="134" y="100"/>
                  </a:lnTo>
                  <a:lnTo>
                    <a:pt x="101" y="67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929;p76">
              <a:extLst>
                <a:ext uri="{FF2B5EF4-FFF2-40B4-BE49-F238E27FC236}">
                  <a16:creationId xmlns:a16="http://schemas.microsoft.com/office/drawing/2014/main" id="{FB371717-0E01-2F28-FFBD-3F2C7EBCC75E}"/>
                </a:ext>
              </a:extLst>
            </p:cNvPr>
            <p:cNvSpPr/>
            <p:nvPr/>
          </p:nvSpPr>
          <p:spPr>
            <a:xfrm>
              <a:off x="6183900" y="3659025"/>
              <a:ext cx="5850" cy="5450"/>
            </a:xfrm>
            <a:custGeom>
              <a:avLst/>
              <a:gdLst/>
              <a:ahLst/>
              <a:cxnLst/>
              <a:rect l="l" t="t" r="r" b="b"/>
              <a:pathLst>
                <a:path w="234" h="218" extrusionOk="0">
                  <a:moveTo>
                    <a:pt x="133" y="0"/>
                  </a:moveTo>
                  <a:lnTo>
                    <a:pt x="67" y="18"/>
                  </a:lnTo>
                  <a:lnTo>
                    <a:pt x="49" y="34"/>
                  </a:lnTo>
                  <a:lnTo>
                    <a:pt x="33" y="84"/>
                  </a:lnTo>
                  <a:lnTo>
                    <a:pt x="16" y="84"/>
                  </a:lnTo>
                  <a:cubicBezTo>
                    <a:pt x="0" y="151"/>
                    <a:pt x="49" y="201"/>
                    <a:pt x="67" y="201"/>
                  </a:cubicBezTo>
                  <a:lnTo>
                    <a:pt x="116" y="218"/>
                  </a:lnTo>
                  <a:lnTo>
                    <a:pt x="133" y="218"/>
                  </a:lnTo>
                  <a:lnTo>
                    <a:pt x="167" y="201"/>
                  </a:lnTo>
                  <a:lnTo>
                    <a:pt x="183" y="201"/>
                  </a:lnTo>
                  <a:lnTo>
                    <a:pt x="216" y="151"/>
                  </a:lnTo>
                  <a:lnTo>
                    <a:pt x="234" y="134"/>
                  </a:lnTo>
                  <a:lnTo>
                    <a:pt x="216" y="67"/>
                  </a:lnTo>
                  <a:cubicBezTo>
                    <a:pt x="200" y="34"/>
                    <a:pt x="167" y="0"/>
                    <a:pt x="1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930;p76">
              <a:extLst>
                <a:ext uri="{FF2B5EF4-FFF2-40B4-BE49-F238E27FC236}">
                  <a16:creationId xmlns:a16="http://schemas.microsoft.com/office/drawing/2014/main" id="{AC9105E6-67DB-B83B-6714-099C7AF0B425}"/>
                </a:ext>
              </a:extLst>
            </p:cNvPr>
            <p:cNvSpPr/>
            <p:nvPr/>
          </p:nvSpPr>
          <p:spPr>
            <a:xfrm>
              <a:off x="6173450" y="36327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1"/>
                  </a:moveTo>
                  <a:lnTo>
                    <a:pt x="51" y="17"/>
                  </a:lnTo>
                  <a:cubicBezTo>
                    <a:pt x="18" y="34"/>
                    <a:pt x="1" y="50"/>
                    <a:pt x="1" y="83"/>
                  </a:cubicBezTo>
                  <a:cubicBezTo>
                    <a:pt x="1" y="101"/>
                    <a:pt x="1" y="134"/>
                    <a:pt x="18" y="167"/>
                  </a:cubicBezTo>
                  <a:lnTo>
                    <a:pt x="67" y="201"/>
                  </a:lnTo>
                  <a:lnTo>
                    <a:pt x="151" y="201"/>
                  </a:lnTo>
                  <a:cubicBezTo>
                    <a:pt x="185" y="167"/>
                    <a:pt x="201" y="134"/>
                    <a:pt x="201" y="117"/>
                  </a:cubicBezTo>
                  <a:cubicBezTo>
                    <a:pt x="201" y="67"/>
                    <a:pt x="167" y="34"/>
                    <a:pt x="151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931;p76">
              <a:extLst>
                <a:ext uri="{FF2B5EF4-FFF2-40B4-BE49-F238E27FC236}">
                  <a16:creationId xmlns:a16="http://schemas.microsoft.com/office/drawing/2014/main" id="{0959E5A9-04D2-5C0B-5C60-FA005DC58CCF}"/>
                </a:ext>
              </a:extLst>
            </p:cNvPr>
            <p:cNvSpPr/>
            <p:nvPr/>
          </p:nvSpPr>
          <p:spPr>
            <a:xfrm>
              <a:off x="6204300" y="366862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34" y="1"/>
                  </a:moveTo>
                  <a:lnTo>
                    <a:pt x="18" y="17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8" y="101"/>
                  </a:lnTo>
                  <a:lnTo>
                    <a:pt x="51" y="117"/>
                  </a:lnTo>
                  <a:lnTo>
                    <a:pt x="85" y="117"/>
                  </a:lnTo>
                  <a:lnTo>
                    <a:pt x="101" y="101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932;p76">
              <a:extLst>
                <a:ext uri="{FF2B5EF4-FFF2-40B4-BE49-F238E27FC236}">
                  <a16:creationId xmlns:a16="http://schemas.microsoft.com/office/drawing/2014/main" id="{0D55C04D-40F6-A4FF-FBE3-509EF18182CE}"/>
                </a:ext>
              </a:extLst>
            </p:cNvPr>
            <p:cNvSpPr/>
            <p:nvPr/>
          </p:nvSpPr>
          <p:spPr>
            <a:xfrm>
              <a:off x="6194300" y="3678725"/>
              <a:ext cx="3800" cy="3675"/>
            </a:xfrm>
            <a:custGeom>
              <a:avLst/>
              <a:gdLst/>
              <a:ahLst/>
              <a:cxnLst/>
              <a:rect l="l" t="t" r="r" b="b"/>
              <a:pathLst>
                <a:path w="152" h="147" extrusionOk="0">
                  <a:moveTo>
                    <a:pt x="57" y="1"/>
                  </a:moveTo>
                  <a:cubicBezTo>
                    <a:pt x="47" y="1"/>
                    <a:pt x="34" y="5"/>
                    <a:pt x="18" y="13"/>
                  </a:cubicBezTo>
                  <a:lnTo>
                    <a:pt x="0" y="30"/>
                  </a:lnTo>
                  <a:lnTo>
                    <a:pt x="0" y="46"/>
                  </a:lnTo>
                  <a:lnTo>
                    <a:pt x="0" y="80"/>
                  </a:lnTo>
                  <a:cubicBezTo>
                    <a:pt x="0" y="97"/>
                    <a:pt x="18" y="113"/>
                    <a:pt x="51" y="113"/>
                  </a:cubicBezTo>
                  <a:lnTo>
                    <a:pt x="51" y="130"/>
                  </a:lnTo>
                  <a:lnTo>
                    <a:pt x="67" y="130"/>
                  </a:lnTo>
                  <a:lnTo>
                    <a:pt x="100" y="146"/>
                  </a:lnTo>
                  <a:lnTo>
                    <a:pt x="118" y="130"/>
                  </a:lnTo>
                  <a:cubicBezTo>
                    <a:pt x="134" y="130"/>
                    <a:pt x="134" y="113"/>
                    <a:pt x="151" y="97"/>
                  </a:cubicBezTo>
                  <a:cubicBezTo>
                    <a:pt x="151" y="63"/>
                    <a:pt x="134" y="46"/>
                    <a:pt x="134" y="46"/>
                  </a:cubicBezTo>
                  <a:lnTo>
                    <a:pt x="100" y="13"/>
                  </a:lnTo>
                  <a:lnTo>
                    <a:pt x="84" y="13"/>
                  </a:lnTo>
                  <a:cubicBezTo>
                    <a:pt x="76" y="5"/>
                    <a:pt x="67" y="1"/>
                    <a:pt x="5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933;p76">
              <a:extLst>
                <a:ext uri="{FF2B5EF4-FFF2-40B4-BE49-F238E27FC236}">
                  <a16:creationId xmlns:a16="http://schemas.microsoft.com/office/drawing/2014/main" id="{B4790CD0-644E-BBA4-F4B8-509EE47E94E3}"/>
                </a:ext>
              </a:extLst>
            </p:cNvPr>
            <p:cNvSpPr/>
            <p:nvPr/>
          </p:nvSpPr>
          <p:spPr>
            <a:xfrm>
              <a:off x="6183450" y="3686525"/>
              <a:ext cx="2975" cy="3125"/>
            </a:xfrm>
            <a:custGeom>
              <a:avLst/>
              <a:gdLst/>
              <a:ahLst/>
              <a:cxnLst/>
              <a:rect l="l" t="t" r="r" b="b"/>
              <a:pathLst>
                <a:path w="119" h="125" extrusionOk="0">
                  <a:moveTo>
                    <a:pt x="18" y="1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2"/>
                  </a:lnTo>
                  <a:cubicBezTo>
                    <a:pt x="1" y="85"/>
                    <a:pt x="1" y="101"/>
                    <a:pt x="18" y="101"/>
                  </a:cubicBezTo>
                  <a:cubicBezTo>
                    <a:pt x="29" y="113"/>
                    <a:pt x="41" y="125"/>
                    <a:pt x="59" y="125"/>
                  </a:cubicBezTo>
                  <a:cubicBezTo>
                    <a:pt x="67" y="125"/>
                    <a:pt x="75" y="123"/>
                    <a:pt x="85" y="118"/>
                  </a:cubicBezTo>
                  <a:lnTo>
                    <a:pt x="101" y="101"/>
                  </a:lnTo>
                  <a:lnTo>
                    <a:pt x="118" y="68"/>
                  </a:lnTo>
                  <a:cubicBezTo>
                    <a:pt x="118" y="52"/>
                    <a:pt x="118" y="34"/>
                    <a:pt x="101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934;p76">
              <a:extLst>
                <a:ext uri="{FF2B5EF4-FFF2-40B4-BE49-F238E27FC236}">
                  <a16:creationId xmlns:a16="http://schemas.microsoft.com/office/drawing/2014/main" id="{0D9E2EFB-506F-0C46-CCFD-1F04C9388937}"/>
                </a:ext>
              </a:extLst>
            </p:cNvPr>
            <p:cNvSpPr/>
            <p:nvPr/>
          </p:nvSpPr>
          <p:spPr>
            <a:xfrm>
              <a:off x="6158875" y="3640675"/>
              <a:ext cx="5425" cy="4725"/>
            </a:xfrm>
            <a:custGeom>
              <a:avLst/>
              <a:gdLst/>
              <a:ahLst/>
              <a:cxnLst/>
              <a:rect l="l" t="t" r="r" b="b"/>
              <a:pathLst>
                <a:path w="217" h="189" extrusionOk="0">
                  <a:moveTo>
                    <a:pt x="67" y="1"/>
                  </a:moveTo>
                  <a:cubicBezTo>
                    <a:pt x="17" y="34"/>
                    <a:pt x="1" y="85"/>
                    <a:pt x="17" y="134"/>
                  </a:cubicBezTo>
                  <a:lnTo>
                    <a:pt x="67" y="167"/>
                  </a:lnTo>
                  <a:cubicBezTo>
                    <a:pt x="84" y="185"/>
                    <a:pt x="101" y="189"/>
                    <a:pt x="116" y="189"/>
                  </a:cubicBezTo>
                  <a:cubicBezTo>
                    <a:pt x="130" y="189"/>
                    <a:pt x="142" y="185"/>
                    <a:pt x="150" y="185"/>
                  </a:cubicBezTo>
                  <a:lnTo>
                    <a:pt x="201" y="151"/>
                  </a:lnTo>
                  <a:cubicBezTo>
                    <a:pt x="217" y="101"/>
                    <a:pt x="217" y="67"/>
                    <a:pt x="217" y="51"/>
                  </a:cubicBezTo>
                  <a:lnTo>
                    <a:pt x="183" y="1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935;p76">
              <a:extLst>
                <a:ext uri="{FF2B5EF4-FFF2-40B4-BE49-F238E27FC236}">
                  <a16:creationId xmlns:a16="http://schemas.microsoft.com/office/drawing/2014/main" id="{F2EB030A-2BB0-4F16-6FF4-30C326380834}"/>
                </a:ext>
              </a:extLst>
            </p:cNvPr>
            <p:cNvSpPr/>
            <p:nvPr/>
          </p:nvSpPr>
          <p:spPr>
            <a:xfrm>
              <a:off x="6244325" y="36136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8" y="1"/>
                  </a:moveTo>
                  <a:cubicBezTo>
                    <a:pt x="0" y="1"/>
                    <a:pt x="0" y="17"/>
                    <a:pt x="18" y="34"/>
                  </a:cubicBezTo>
                  <a:lnTo>
                    <a:pt x="34" y="67"/>
                  </a:lnTo>
                  <a:cubicBezTo>
                    <a:pt x="51" y="67"/>
                    <a:pt x="51" y="50"/>
                    <a:pt x="67" y="50"/>
                  </a:cubicBezTo>
                  <a:cubicBezTo>
                    <a:pt x="67" y="34"/>
                    <a:pt x="51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936;p76">
              <a:extLst>
                <a:ext uri="{FF2B5EF4-FFF2-40B4-BE49-F238E27FC236}">
                  <a16:creationId xmlns:a16="http://schemas.microsoft.com/office/drawing/2014/main" id="{3C6B4A3B-B65C-8A92-0FED-D8333AFAD1F7}"/>
                </a:ext>
              </a:extLst>
            </p:cNvPr>
            <p:cNvSpPr/>
            <p:nvPr/>
          </p:nvSpPr>
          <p:spPr>
            <a:xfrm>
              <a:off x="6223075" y="3665850"/>
              <a:ext cx="1700" cy="1425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30" y="0"/>
                  </a:moveTo>
                  <a:cubicBezTo>
                    <a:pt x="22" y="0"/>
                    <a:pt x="17" y="4"/>
                    <a:pt x="17" y="12"/>
                  </a:cubicBezTo>
                  <a:lnTo>
                    <a:pt x="1" y="12"/>
                  </a:lnTo>
                  <a:cubicBezTo>
                    <a:pt x="1" y="28"/>
                    <a:pt x="1" y="45"/>
                    <a:pt x="17" y="45"/>
                  </a:cubicBezTo>
                  <a:cubicBezTo>
                    <a:pt x="25" y="53"/>
                    <a:pt x="34" y="57"/>
                    <a:pt x="40" y="57"/>
                  </a:cubicBezTo>
                  <a:cubicBezTo>
                    <a:pt x="46" y="57"/>
                    <a:pt x="50" y="53"/>
                    <a:pt x="50" y="45"/>
                  </a:cubicBezTo>
                  <a:lnTo>
                    <a:pt x="67" y="28"/>
                  </a:lnTo>
                  <a:cubicBezTo>
                    <a:pt x="57" y="8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937;p76">
              <a:extLst>
                <a:ext uri="{FF2B5EF4-FFF2-40B4-BE49-F238E27FC236}">
                  <a16:creationId xmlns:a16="http://schemas.microsoft.com/office/drawing/2014/main" id="{2151FEE4-2D03-EE03-A852-D942D1687990}"/>
                </a:ext>
              </a:extLst>
            </p:cNvPr>
            <p:cNvSpPr/>
            <p:nvPr/>
          </p:nvSpPr>
          <p:spPr>
            <a:xfrm>
              <a:off x="6198075" y="3658450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45" y="0"/>
                  </a:moveTo>
                  <a:cubicBezTo>
                    <a:pt x="36" y="0"/>
                    <a:pt x="26" y="2"/>
                    <a:pt x="16" y="7"/>
                  </a:cubicBezTo>
                  <a:lnTo>
                    <a:pt x="0" y="41"/>
                  </a:lnTo>
                  <a:lnTo>
                    <a:pt x="0" y="57"/>
                  </a:lnTo>
                  <a:lnTo>
                    <a:pt x="0" y="90"/>
                  </a:lnTo>
                  <a:lnTo>
                    <a:pt x="33" y="107"/>
                  </a:lnTo>
                  <a:lnTo>
                    <a:pt x="49" y="107"/>
                  </a:lnTo>
                  <a:lnTo>
                    <a:pt x="83" y="123"/>
                  </a:lnTo>
                  <a:cubicBezTo>
                    <a:pt x="100" y="107"/>
                    <a:pt x="116" y="90"/>
                    <a:pt x="116" y="74"/>
                  </a:cubicBezTo>
                  <a:cubicBezTo>
                    <a:pt x="116" y="57"/>
                    <a:pt x="116" y="41"/>
                    <a:pt x="100" y="23"/>
                  </a:cubicBezTo>
                  <a:cubicBezTo>
                    <a:pt x="88" y="12"/>
                    <a:pt x="68" y="0"/>
                    <a:pt x="4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938;p76">
              <a:extLst>
                <a:ext uri="{FF2B5EF4-FFF2-40B4-BE49-F238E27FC236}">
                  <a16:creationId xmlns:a16="http://schemas.microsoft.com/office/drawing/2014/main" id="{7DD4852D-6D9D-202D-2C55-41822C6859FB}"/>
                </a:ext>
              </a:extLst>
            </p:cNvPr>
            <p:cNvSpPr/>
            <p:nvPr/>
          </p:nvSpPr>
          <p:spPr>
            <a:xfrm>
              <a:off x="6221800" y="36957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34" y="34"/>
                  </a:lnTo>
                  <a:cubicBezTo>
                    <a:pt x="52" y="18"/>
                    <a:pt x="52" y="18"/>
                    <a:pt x="3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939;p76">
              <a:extLst>
                <a:ext uri="{FF2B5EF4-FFF2-40B4-BE49-F238E27FC236}">
                  <a16:creationId xmlns:a16="http://schemas.microsoft.com/office/drawing/2014/main" id="{D72A1BBB-7716-F987-861B-EA463AF91379}"/>
                </a:ext>
              </a:extLst>
            </p:cNvPr>
            <p:cNvSpPr/>
            <p:nvPr/>
          </p:nvSpPr>
          <p:spPr>
            <a:xfrm>
              <a:off x="6204300" y="36223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0"/>
                  </a:moveTo>
                  <a:cubicBezTo>
                    <a:pt x="18" y="0"/>
                    <a:pt x="0" y="17"/>
                    <a:pt x="18" y="17"/>
                  </a:cubicBezTo>
                  <a:cubicBezTo>
                    <a:pt x="18" y="33"/>
                    <a:pt x="18" y="33"/>
                    <a:pt x="34" y="51"/>
                  </a:cubicBezTo>
                  <a:lnTo>
                    <a:pt x="51" y="33"/>
                  </a:lnTo>
                  <a:cubicBezTo>
                    <a:pt x="67" y="17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940;p76">
              <a:extLst>
                <a:ext uri="{FF2B5EF4-FFF2-40B4-BE49-F238E27FC236}">
                  <a16:creationId xmlns:a16="http://schemas.microsoft.com/office/drawing/2014/main" id="{F4088B2A-BA84-856C-368C-B9F36762FF8F}"/>
                </a:ext>
              </a:extLst>
            </p:cNvPr>
            <p:cNvSpPr/>
            <p:nvPr/>
          </p:nvSpPr>
          <p:spPr>
            <a:xfrm>
              <a:off x="6187625" y="36402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67" y="1"/>
                  </a:moveTo>
                  <a:lnTo>
                    <a:pt x="51" y="17"/>
                  </a:lnTo>
                  <a:cubicBezTo>
                    <a:pt x="18" y="34"/>
                    <a:pt x="0" y="50"/>
                    <a:pt x="18" y="101"/>
                  </a:cubicBezTo>
                  <a:lnTo>
                    <a:pt x="18" y="117"/>
                  </a:lnTo>
                  <a:lnTo>
                    <a:pt x="34" y="134"/>
                  </a:lnTo>
                  <a:lnTo>
                    <a:pt x="67" y="167"/>
                  </a:lnTo>
                  <a:cubicBezTo>
                    <a:pt x="67" y="167"/>
                    <a:pt x="101" y="167"/>
                    <a:pt x="134" y="150"/>
                  </a:cubicBezTo>
                  <a:cubicBezTo>
                    <a:pt x="134" y="150"/>
                    <a:pt x="151" y="150"/>
                    <a:pt x="151" y="134"/>
                  </a:cubicBezTo>
                  <a:lnTo>
                    <a:pt x="167" y="117"/>
                  </a:lnTo>
                  <a:lnTo>
                    <a:pt x="167" y="101"/>
                  </a:lnTo>
                  <a:lnTo>
                    <a:pt x="167" y="83"/>
                  </a:lnTo>
                  <a:lnTo>
                    <a:pt x="151" y="50"/>
                  </a:lnTo>
                  <a:lnTo>
                    <a:pt x="134" y="34"/>
                  </a:lnTo>
                  <a:cubicBezTo>
                    <a:pt x="134" y="17"/>
                    <a:pt x="118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941;p76">
              <a:extLst>
                <a:ext uri="{FF2B5EF4-FFF2-40B4-BE49-F238E27FC236}">
                  <a16:creationId xmlns:a16="http://schemas.microsoft.com/office/drawing/2014/main" id="{7622C11A-B043-541E-C0A9-DBA560FD6408}"/>
                </a:ext>
              </a:extLst>
            </p:cNvPr>
            <p:cNvSpPr/>
            <p:nvPr/>
          </p:nvSpPr>
          <p:spPr>
            <a:xfrm>
              <a:off x="6196400" y="35798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4" y="0"/>
                  </a:moveTo>
                  <a:lnTo>
                    <a:pt x="16" y="18"/>
                  </a:lnTo>
                  <a:lnTo>
                    <a:pt x="0" y="34"/>
                  </a:lnTo>
                  <a:cubicBezTo>
                    <a:pt x="0" y="51"/>
                    <a:pt x="16" y="51"/>
                    <a:pt x="16" y="51"/>
                  </a:cubicBezTo>
                  <a:cubicBezTo>
                    <a:pt x="34" y="51"/>
                    <a:pt x="34" y="51"/>
                    <a:pt x="50" y="34"/>
                  </a:cubicBez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942;p76">
              <a:extLst>
                <a:ext uri="{FF2B5EF4-FFF2-40B4-BE49-F238E27FC236}">
                  <a16:creationId xmlns:a16="http://schemas.microsoft.com/office/drawing/2014/main" id="{1020239D-B18C-1FDB-EB79-9AF019FA2D69}"/>
                </a:ext>
              </a:extLst>
            </p:cNvPr>
            <p:cNvSpPr/>
            <p:nvPr/>
          </p:nvSpPr>
          <p:spPr>
            <a:xfrm>
              <a:off x="6183450" y="367362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7" y="1"/>
                  </a:moveTo>
                  <a:lnTo>
                    <a:pt x="51" y="17"/>
                  </a:lnTo>
                  <a:lnTo>
                    <a:pt x="34" y="34"/>
                  </a:lnTo>
                  <a:lnTo>
                    <a:pt x="18" y="34"/>
                  </a:lnTo>
                  <a:lnTo>
                    <a:pt x="1" y="67"/>
                  </a:lnTo>
                  <a:cubicBezTo>
                    <a:pt x="18" y="101"/>
                    <a:pt x="34" y="117"/>
                    <a:pt x="51" y="117"/>
                  </a:cubicBezTo>
                  <a:cubicBezTo>
                    <a:pt x="57" y="123"/>
                    <a:pt x="62" y="124"/>
                    <a:pt x="68" y="124"/>
                  </a:cubicBezTo>
                  <a:cubicBezTo>
                    <a:pt x="79" y="124"/>
                    <a:pt x="90" y="117"/>
                    <a:pt x="101" y="117"/>
                  </a:cubicBezTo>
                  <a:cubicBezTo>
                    <a:pt x="118" y="101"/>
                    <a:pt x="134" y="67"/>
                    <a:pt x="134" y="50"/>
                  </a:cubicBezTo>
                  <a:cubicBezTo>
                    <a:pt x="134" y="34"/>
                    <a:pt x="118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943;p76">
              <a:extLst>
                <a:ext uri="{FF2B5EF4-FFF2-40B4-BE49-F238E27FC236}">
                  <a16:creationId xmlns:a16="http://schemas.microsoft.com/office/drawing/2014/main" id="{4F9CB776-06BB-DCFF-A374-E66B82B1916D}"/>
                </a:ext>
              </a:extLst>
            </p:cNvPr>
            <p:cNvSpPr/>
            <p:nvPr/>
          </p:nvSpPr>
          <p:spPr>
            <a:xfrm>
              <a:off x="6168050" y="35748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7"/>
                  </a:lnTo>
                  <a:lnTo>
                    <a:pt x="0" y="34"/>
                  </a:lnTo>
                  <a:lnTo>
                    <a:pt x="16" y="51"/>
                  </a:lnTo>
                  <a:lnTo>
                    <a:pt x="34" y="51"/>
                  </a:lnTo>
                  <a:lnTo>
                    <a:pt x="50" y="34"/>
                  </a:lnTo>
                  <a:lnTo>
                    <a:pt x="5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944;p76">
              <a:extLst>
                <a:ext uri="{FF2B5EF4-FFF2-40B4-BE49-F238E27FC236}">
                  <a16:creationId xmlns:a16="http://schemas.microsoft.com/office/drawing/2014/main" id="{CD28D86A-E5E2-9F0E-1FD6-4A464140128C}"/>
                </a:ext>
              </a:extLst>
            </p:cNvPr>
            <p:cNvSpPr/>
            <p:nvPr/>
          </p:nvSpPr>
          <p:spPr>
            <a:xfrm>
              <a:off x="6163875" y="3650675"/>
              <a:ext cx="5875" cy="5475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83" y="1"/>
                  </a:moveTo>
                  <a:cubicBezTo>
                    <a:pt x="34" y="34"/>
                    <a:pt x="1" y="85"/>
                    <a:pt x="50" y="168"/>
                  </a:cubicBezTo>
                  <a:lnTo>
                    <a:pt x="83" y="201"/>
                  </a:lnTo>
                  <a:lnTo>
                    <a:pt x="117" y="218"/>
                  </a:lnTo>
                  <a:lnTo>
                    <a:pt x="167" y="201"/>
                  </a:lnTo>
                  <a:lnTo>
                    <a:pt x="183" y="201"/>
                  </a:lnTo>
                  <a:lnTo>
                    <a:pt x="217" y="168"/>
                  </a:lnTo>
                  <a:lnTo>
                    <a:pt x="217" y="152"/>
                  </a:lnTo>
                  <a:lnTo>
                    <a:pt x="234" y="118"/>
                  </a:lnTo>
                  <a:cubicBezTo>
                    <a:pt x="234" y="85"/>
                    <a:pt x="217" y="68"/>
                    <a:pt x="217" y="52"/>
                  </a:cubicBezTo>
                  <a:lnTo>
                    <a:pt x="201" y="52"/>
                  </a:lnTo>
                  <a:lnTo>
                    <a:pt x="183" y="1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945;p76">
              <a:extLst>
                <a:ext uri="{FF2B5EF4-FFF2-40B4-BE49-F238E27FC236}">
                  <a16:creationId xmlns:a16="http://schemas.microsoft.com/office/drawing/2014/main" id="{9737801B-0CB6-7CEE-49C0-2B084381C92C}"/>
                </a:ext>
              </a:extLst>
            </p:cNvPr>
            <p:cNvSpPr/>
            <p:nvPr/>
          </p:nvSpPr>
          <p:spPr>
            <a:xfrm>
              <a:off x="6150550" y="3611100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100" y="1"/>
                  </a:moveTo>
                  <a:lnTo>
                    <a:pt x="67" y="17"/>
                  </a:lnTo>
                  <a:lnTo>
                    <a:pt x="16" y="34"/>
                  </a:lnTo>
                  <a:lnTo>
                    <a:pt x="16" y="50"/>
                  </a:lnTo>
                  <a:lnTo>
                    <a:pt x="0" y="67"/>
                  </a:lnTo>
                  <a:lnTo>
                    <a:pt x="0" y="101"/>
                  </a:lnTo>
                  <a:cubicBezTo>
                    <a:pt x="12" y="137"/>
                    <a:pt x="34" y="156"/>
                    <a:pt x="65" y="156"/>
                  </a:cubicBezTo>
                  <a:cubicBezTo>
                    <a:pt x="76" y="156"/>
                    <a:pt x="87" y="154"/>
                    <a:pt x="100" y="150"/>
                  </a:cubicBezTo>
                  <a:lnTo>
                    <a:pt x="134" y="134"/>
                  </a:lnTo>
                  <a:lnTo>
                    <a:pt x="150" y="117"/>
                  </a:lnTo>
                  <a:cubicBezTo>
                    <a:pt x="150" y="101"/>
                    <a:pt x="167" y="67"/>
                    <a:pt x="134" y="17"/>
                  </a:cubicBezTo>
                  <a:lnTo>
                    <a:pt x="116" y="1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946;p76">
              <a:extLst>
                <a:ext uri="{FF2B5EF4-FFF2-40B4-BE49-F238E27FC236}">
                  <a16:creationId xmlns:a16="http://schemas.microsoft.com/office/drawing/2014/main" id="{28FE0DC1-185E-C7BA-FE45-4D7A327C3494}"/>
                </a:ext>
              </a:extLst>
            </p:cNvPr>
            <p:cNvSpPr/>
            <p:nvPr/>
          </p:nvSpPr>
          <p:spPr>
            <a:xfrm>
              <a:off x="6250150" y="368030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51" y="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947;p76">
              <a:extLst>
                <a:ext uri="{FF2B5EF4-FFF2-40B4-BE49-F238E27FC236}">
                  <a16:creationId xmlns:a16="http://schemas.microsoft.com/office/drawing/2014/main" id="{C2A5E55C-EA2D-834C-F912-34B86F1E809C}"/>
                </a:ext>
              </a:extLst>
            </p:cNvPr>
            <p:cNvSpPr/>
            <p:nvPr/>
          </p:nvSpPr>
          <p:spPr>
            <a:xfrm>
              <a:off x="6095925" y="3670700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17" y="0"/>
                  </a:moveTo>
                  <a:lnTo>
                    <a:pt x="0" y="18"/>
                  </a:lnTo>
                  <a:lnTo>
                    <a:pt x="33" y="51"/>
                  </a:lnTo>
                  <a:cubicBezTo>
                    <a:pt x="33" y="51"/>
                    <a:pt x="51" y="51"/>
                    <a:pt x="51" y="34"/>
                  </a:cubicBezTo>
                  <a:lnTo>
                    <a:pt x="67" y="34"/>
                  </a:lnTo>
                  <a:lnTo>
                    <a:pt x="67" y="18"/>
                  </a:lnTo>
                  <a:cubicBezTo>
                    <a:pt x="67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948;p76">
              <a:extLst>
                <a:ext uri="{FF2B5EF4-FFF2-40B4-BE49-F238E27FC236}">
                  <a16:creationId xmlns:a16="http://schemas.microsoft.com/office/drawing/2014/main" id="{224D4923-2DAE-56AE-360E-9CEA9B663FAF}"/>
                </a:ext>
              </a:extLst>
            </p:cNvPr>
            <p:cNvSpPr/>
            <p:nvPr/>
          </p:nvSpPr>
          <p:spPr>
            <a:xfrm>
              <a:off x="6190950" y="3699400"/>
              <a:ext cx="2125" cy="1775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34" y="1"/>
                  </a:moveTo>
                  <a:cubicBezTo>
                    <a:pt x="20" y="1"/>
                    <a:pt x="8" y="4"/>
                    <a:pt x="1" y="4"/>
                  </a:cubicBezTo>
                  <a:lnTo>
                    <a:pt x="1" y="20"/>
                  </a:lnTo>
                  <a:cubicBezTo>
                    <a:pt x="1" y="37"/>
                    <a:pt x="18" y="37"/>
                    <a:pt x="18" y="37"/>
                  </a:cubicBezTo>
                  <a:lnTo>
                    <a:pt x="34" y="37"/>
                  </a:lnTo>
                  <a:lnTo>
                    <a:pt x="34" y="53"/>
                  </a:lnTo>
                  <a:cubicBezTo>
                    <a:pt x="34" y="53"/>
                    <a:pt x="52" y="70"/>
                    <a:pt x="68" y="70"/>
                  </a:cubicBezTo>
                  <a:lnTo>
                    <a:pt x="85" y="37"/>
                  </a:lnTo>
                  <a:cubicBezTo>
                    <a:pt x="75" y="7"/>
                    <a:pt x="53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949;p76">
              <a:extLst>
                <a:ext uri="{FF2B5EF4-FFF2-40B4-BE49-F238E27FC236}">
                  <a16:creationId xmlns:a16="http://schemas.microsoft.com/office/drawing/2014/main" id="{0440558C-ED16-FC5C-124A-BE2FFDD77E09}"/>
                </a:ext>
              </a:extLst>
            </p:cNvPr>
            <p:cNvSpPr/>
            <p:nvPr/>
          </p:nvSpPr>
          <p:spPr>
            <a:xfrm>
              <a:off x="6173050" y="3654350"/>
              <a:ext cx="5850" cy="5125"/>
            </a:xfrm>
            <a:custGeom>
              <a:avLst/>
              <a:gdLst/>
              <a:ahLst/>
              <a:cxnLst/>
              <a:rect l="l" t="t" r="r" b="b"/>
              <a:pathLst>
                <a:path w="234" h="205" extrusionOk="0">
                  <a:moveTo>
                    <a:pt x="97" y="0"/>
                  </a:moveTo>
                  <a:cubicBezTo>
                    <a:pt x="76" y="0"/>
                    <a:pt x="59" y="5"/>
                    <a:pt x="50" y="5"/>
                  </a:cubicBezTo>
                  <a:lnTo>
                    <a:pt x="34" y="21"/>
                  </a:lnTo>
                  <a:lnTo>
                    <a:pt x="1" y="71"/>
                  </a:lnTo>
                  <a:lnTo>
                    <a:pt x="1" y="87"/>
                  </a:lnTo>
                  <a:lnTo>
                    <a:pt x="1" y="105"/>
                  </a:lnTo>
                  <a:cubicBezTo>
                    <a:pt x="1" y="121"/>
                    <a:pt x="1" y="138"/>
                    <a:pt x="17" y="171"/>
                  </a:cubicBezTo>
                  <a:lnTo>
                    <a:pt x="67" y="205"/>
                  </a:lnTo>
                  <a:lnTo>
                    <a:pt x="117" y="205"/>
                  </a:lnTo>
                  <a:cubicBezTo>
                    <a:pt x="134" y="205"/>
                    <a:pt x="150" y="205"/>
                    <a:pt x="167" y="187"/>
                  </a:cubicBezTo>
                  <a:cubicBezTo>
                    <a:pt x="217" y="171"/>
                    <a:pt x="234" y="121"/>
                    <a:pt x="217" y="87"/>
                  </a:cubicBezTo>
                  <a:lnTo>
                    <a:pt x="183" y="21"/>
                  </a:lnTo>
                  <a:lnTo>
                    <a:pt x="167" y="21"/>
                  </a:lnTo>
                  <a:cubicBezTo>
                    <a:pt x="142" y="4"/>
                    <a:pt x="118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950;p76">
              <a:extLst>
                <a:ext uri="{FF2B5EF4-FFF2-40B4-BE49-F238E27FC236}">
                  <a16:creationId xmlns:a16="http://schemas.microsoft.com/office/drawing/2014/main" id="{2DD0DCD0-5C3F-A250-E999-6834CC0FE87A}"/>
                </a:ext>
              </a:extLst>
            </p:cNvPr>
            <p:cNvSpPr/>
            <p:nvPr/>
          </p:nvSpPr>
          <p:spPr>
            <a:xfrm>
              <a:off x="6164275" y="3686225"/>
              <a:ext cx="2125" cy="2000"/>
            </a:xfrm>
            <a:custGeom>
              <a:avLst/>
              <a:gdLst/>
              <a:ahLst/>
              <a:cxnLst/>
              <a:rect l="l" t="t" r="r" b="b"/>
              <a:pathLst>
                <a:path w="85" h="80" extrusionOk="0">
                  <a:moveTo>
                    <a:pt x="35" y="1"/>
                  </a:moveTo>
                  <a:cubicBezTo>
                    <a:pt x="22" y="1"/>
                    <a:pt x="9" y="5"/>
                    <a:pt x="1" y="13"/>
                  </a:cubicBezTo>
                  <a:lnTo>
                    <a:pt x="34" y="30"/>
                  </a:lnTo>
                  <a:lnTo>
                    <a:pt x="18" y="46"/>
                  </a:lnTo>
                  <a:cubicBezTo>
                    <a:pt x="34" y="46"/>
                    <a:pt x="34" y="46"/>
                    <a:pt x="34" y="64"/>
                  </a:cubicBezTo>
                  <a:cubicBezTo>
                    <a:pt x="51" y="64"/>
                    <a:pt x="51" y="46"/>
                    <a:pt x="51" y="46"/>
                  </a:cubicBezTo>
                  <a:lnTo>
                    <a:pt x="67" y="80"/>
                  </a:lnTo>
                  <a:cubicBezTo>
                    <a:pt x="85" y="64"/>
                    <a:pt x="85" y="30"/>
                    <a:pt x="67" y="13"/>
                  </a:cubicBezTo>
                  <a:cubicBezTo>
                    <a:pt x="59" y="5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951;p76">
              <a:extLst>
                <a:ext uri="{FF2B5EF4-FFF2-40B4-BE49-F238E27FC236}">
                  <a16:creationId xmlns:a16="http://schemas.microsoft.com/office/drawing/2014/main" id="{7949B229-D58E-230F-9786-1ED224C96163}"/>
                </a:ext>
              </a:extLst>
            </p:cNvPr>
            <p:cNvSpPr/>
            <p:nvPr/>
          </p:nvSpPr>
          <p:spPr>
            <a:xfrm>
              <a:off x="6153875" y="3624700"/>
              <a:ext cx="5025" cy="5175"/>
            </a:xfrm>
            <a:custGeom>
              <a:avLst/>
              <a:gdLst/>
              <a:ahLst/>
              <a:cxnLst/>
              <a:rect l="l" t="t" r="r" b="b"/>
              <a:pathLst>
                <a:path w="201" h="207" extrusionOk="0">
                  <a:moveTo>
                    <a:pt x="77" y="0"/>
                  </a:moveTo>
                  <a:cubicBezTo>
                    <a:pt x="53" y="0"/>
                    <a:pt x="32" y="8"/>
                    <a:pt x="17" y="23"/>
                  </a:cubicBezTo>
                  <a:lnTo>
                    <a:pt x="17" y="57"/>
                  </a:lnTo>
                  <a:lnTo>
                    <a:pt x="1" y="90"/>
                  </a:lnTo>
                  <a:cubicBezTo>
                    <a:pt x="1" y="140"/>
                    <a:pt x="17" y="173"/>
                    <a:pt x="34" y="190"/>
                  </a:cubicBezTo>
                  <a:lnTo>
                    <a:pt x="50" y="190"/>
                  </a:lnTo>
                  <a:lnTo>
                    <a:pt x="117" y="206"/>
                  </a:lnTo>
                  <a:lnTo>
                    <a:pt x="134" y="190"/>
                  </a:lnTo>
                  <a:lnTo>
                    <a:pt x="150" y="190"/>
                  </a:lnTo>
                  <a:cubicBezTo>
                    <a:pt x="183" y="173"/>
                    <a:pt x="201" y="140"/>
                    <a:pt x="201" y="106"/>
                  </a:cubicBezTo>
                  <a:cubicBezTo>
                    <a:pt x="183" y="73"/>
                    <a:pt x="183" y="57"/>
                    <a:pt x="167" y="39"/>
                  </a:cubicBezTo>
                  <a:cubicBezTo>
                    <a:pt x="139" y="12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952;p76">
              <a:extLst>
                <a:ext uri="{FF2B5EF4-FFF2-40B4-BE49-F238E27FC236}">
                  <a16:creationId xmlns:a16="http://schemas.microsoft.com/office/drawing/2014/main" id="{0777ECF5-043E-D49E-F3B5-342556D1A8FD}"/>
                </a:ext>
              </a:extLst>
            </p:cNvPr>
            <p:cNvSpPr/>
            <p:nvPr/>
          </p:nvSpPr>
          <p:spPr>
            <a:xfrm>
              <a:off x="6158875" y="3610825"/>
              <a:ext cx="3775" cy="4025"/>
            </a:xfrm>
            <a:custGeom>
              <a:avLst/>
              <a:gdLst/>
              <a:ahLst/>
              <a:cxnLst/>
              <a:rect l="l" t="t" r="r" b="b"/>
              <a:pathLst>
                <a:path w="151" h="161" extrusionOk="0">
                  <a:moveTo>
                    <a:pt x="60" y="0"/>
                  </a:moveTo>
                  <a:cubicBezTo>
                    <a:pt x="42" y="0"/>
                    <a:pt x="27" y="8"/>
                    <a:pt x="17" y="28"/>
                  </a:cubicBezTo>
                  <a:lnTo>
                    <a:pt x="1" y="45"/>
                  </a:lnTo>
                  <a:lnTo>
                    <a:pt x="1" y="61"/>
                  </a:lnTo>
                  <a:lnTo>
                    <a:pt x="1" y="78"/>
                  </a:lnTo>
                  <a:lnTo>
                    <a:pt x="1" y="94"/>
                  </a:lnTo>
                  <a:cubicBezTo>
                    <a:pt x="1" y="94"/>
                    <a:pt x="1" y="128"/>
                    <a:pt x="34" y="161"/>
                  </a:cubicBezTo>
                  <a:lnTo>
                    <a:pt x="83" y="161"/>
                  </a:lnTo>
                  <a:cubicBezTo>
                    <a:pt x="101" y="161"/>
                    <a:pt x="117" y="145"/>
                    <a:pt x="117" y="145"/>
                  </a:cubicBezTo>
                  <a:lnTo>
                    <a:pt x="134" y="128"/>
                  </a:lnTo>
                  <a:lnTo>
                    <a:pt x="150" y="128"/>
                  </a:lnTo>
                  <a:lnTo>
                    <a:pt x="150" y="112"/>
                  </a:lnTo>
                  <a:lnTo>
                    <a:pt x="150" y="78"/>
                  </a:lnTo>
                  <a:cubicBezTo>
                    <a:pt x="150" y="45"/>
                    <a:pt x="134" y="28"/>
                    <a:pt x="101" y="12"/>
                  </a:cubicBezTo>
                  <a:cubicBezTo>
                    <a:pt x="87" y="4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953;p76">
              <a:extLst>
                <a:ext uri="{FF2B5EF4-FFF2-40B4-BE49-F238E27FC236}">
                  <a16:creationId xmlns:a16="http://schemas.microsoft.com/office/drawing/2014/main" id="{8E89C7E0-8745-C860-A1FC-9794DEAFA070}"/>
                </a:ext>
              </a:extLst>
            </p:cNvPr>
            <p:cNvSpPr/>
            <p:nvPr/>
          </p:nvSpPr>
          <p:spPr>
            <a:xfrm>
              <a:off x="6235975" y="36248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1" y="0"/>
                  </a:moveTo>
                  <a:cubicBezTo>
                    <a:pt x="34" y="0"/>
                    <a:pt x="18" y="0"/>
                    <a:pt x="18" y="17"/>
                  </a:cubicBezTo>
                  <a:cubicBezTo>
                    <a:pt x="1" y="17"/>
                    <a:pt x="1" y="33"/>
                    <a:pt x="18" y="51"/>
                  </a:cubicBezTo>
                  <a:lnTo>
                    <a:pt x="51" y="51"/>
                  </a:lnTo>
                  <a:cubicBezTo>
                    <a:pt x="51" y="33"/>
                    <a:pt x="67" y="33"/>
                    <a:pt x="51" y="1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954;p76">
              <a:extLst>
                <a:ext uri="{FF2B5EF4-FFF2-40B4-BE49-F238E27FC236}">
                  <a16:creationId xmlns:a16="http://schemas.microsoft.com/office/drawing/2014/main" id="{B4175408-5445-28B7-0DC8-7A4F7B6A4BAD}"/>
                </a:ext>
              </a:extLst>
            </p:cNvPr>
            <p:cNvSpPr/>
            <p:nvPr/>
          </p:nvSpPr>
          <p:spPr>
            <a:xfrm>
              <a:off x="6138025" y="355730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" y="34"/>
                  </a:moveTo>
                  <a:lnTo>
                    <a:pt x="1" y="52"/>
                  </a:lnTo>
                  <a:lnTo>
                    <a:pt x="17" y="52"/>
                  </a:lnTo>
                  <a:cubicBezTo>
                    <a:pt x="17" y="52"/>
                    <a:pt x="1" y="52"/>
                    <a:pt x="1" y="34"/>
                  </a:cubicBezTo>
                  <a:close/>
                  <a:moveTo>
                    <a:pt x="34" y="1"/>
                  </a:moveTo>
                  <a:cubicBezTo>
                    <a:pt x="17" y="1"/>
                    <a:pt x="1" y="18"/>
                    <a:pt x="1" y="34"/>
                  </a:cubicBezTo>
                  <a:lnTo>
                    <a:pt x="1" y="34"/>
                  </a:lnTo>
                  <a:lnTo>
                    <a:pt x="1" y="34"/>
                  </a:lnTo>
                  <a:lnTo>
                    <a:pt x="34" y="52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955;p76">
              <a:extLst>
                <a:ext uri="{FF2B5EF4-FFF2-40B4-BE49-F238E27FC236}">
                  <a16:creationId xmlns:a16="http://schemas.microsoft.com/office/drawing/2014/main" id="{D6D47F90-28D8-9450-2C37-0EF4A365E47A}"/>
                </a:ext>
              </a:extLst>
            </p:cNvPr>
            <p:cNvSpPr/>
            <p:nvPr/>
          </p:nvSpPr>
          <p:spPr>
            <a:xfrm>
              <a:off x="6157600" y="3629000"/>
              <a:ext cx="5875" cy="6700"/>
            </a:xfrm>
            <a:custGeom>
              <a:avLst/>
              <a:gdLst/>
              <a:ahLst/>
              <a:cxnLst/>
              <a:rect l="l" t="t" r="r" b="b"/>
              <a:pathLst>
                <a:path w="235" h="268" extrusionOk="0">
                  <a:moveTo>
                    <a:pt x="168" y="1"/>
                  </a:moveTo>
                  <a:cubicBezTo>
                    <a:pt x="134" y="1"/>
                    <a:pt x="101" y="1"/>
                    <a:pt x="68" y="34"/>
                  </a:cubicBezTo>
                  <a:lnTo>
                    <a:pt x="52" y="68"/>
                  </a:lnTo>
                  <a:cubicBezTo>
                    <a:pt x="18" y="101"/>
                    <a:pt x="1" y="134"/>
                    <a:pt x="18" y="168"/>
                  </a:cubicBezTo>
                  <a:cubicBezTo>
                    <a:pt x="18" y="201"/>
                    <a:pt x="34" y="234"/>
                    <a:pt x="68" y="252"/>
                  </a:cubicBezTo>
                  <a:lnTo>
                    <a:pt x="118" y="268"/>
                  </a:lnTo>
                  <a:lnTo>
                    <a:pt x="134" y="252"/>
                  </a:lnTo>
                  <a:lnTo>
                    <a:pt x="185" y="234"/>
                  </a:lnTo>
                  <a:cubicBezTo>
                    <a:pt x="201" y="218"/>
                    <a:pt x="201" y="201"/>
                    <a:pt x="201" y="168"/>
                  </a:cubicBezTo>
                  <a:cubicBezTo>
                    <a:pt x="234" y="134"/>
                    <a:pt x="234" y="85"/>
                    <a:pt x="201" y="34"/>
                  </a:cubicBezTo>
                  <a:cubicBezTo>
                    <a:pt x="201" y="18"/>
                    <a:pt x="185" y="18"/>
                    <a:pt x="1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956;p76">
              <a:extLst>
                <a:ext uri="{FF2B5EF4-FFF2-40B4-BE49-F238E27FC236}">
                  <a16:creationId xmlns:a16="http://schemas.microsoft.com/office/drawing/2014/main" id="{87262893-1445-FA50-161A-5BA987C9E88C}"/>
                </a:ext>
              </a:extLst>
            </p:cNvPr>
            <p:cNvSpPr/>
            <p:nvPr/>
          </p:nvSpPr>
          <p:spPr>
            <a:xfrm>
              <a:off x="6179725" y="3651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6" y="0"/>
                  </a:moveTo>
                  <a:cubicBezTo>
                    <a:pt x="83" y="0"/>
                    <a:pt x="50" y="18"/>
                    <a:pt x="34" y="34"/>
                  </a:cubicBezTo>
                  <a:lnTo>
                    <a:pt x="16" y="51"/>
                  </a:lnTo>
                  <a:lnTo>
                    <a:pt x="0" y="100"/>
                  </a:lnTo>
                  <a:lnTo>
                    <a:pt x="0" y="118"/>
                  </a:lnTo>
                  <a:lnTo>
                    <a:pt x="16" y="167"/>
                  </a:lnTo>
                  <a:lnTo>
                    <a:pt x="34" y="167"/>
                  </a:lnTo>
                  <a:lnTo>
                    <a:pt x="83" y="200"/>
                  </a:lnTo>
                  <a:lnTo>
                    <a:pt x="100" y="200"/>
                  </a:lnTo>
                  <a:lnTo>
                    <a:pt x="150" y="184"/>
                  </a:lnTo>
                  <a:lnTo>
                    <a:pt x="167" y="167"/>
                  </a:lnTo>
                  <a:lnTo>
                    <a:pt x="200" y="118"/>
                  </a:lnTo>
                  <a:lnTo>
                    <a:pt x="200" y="100"/>
                  </a:lnTo>
                  <a:lnTo>
                    <a:pt x="183" y="51"/>
                  </a:lnTo>
                  <a:cubicBezTo>
                    <a:pt x="167" y="18"/>
                    <a:pt x="150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957;p76">
              <a:extLst>
                <a:ext uri="{FF2B5EF4-FFF2-40B4-BE49-F238E27FC236}">
                  <a16:creationId xmlns:a16="http://schemas.microsoft.com/office/drawing/2014/main" id="{AD60A8AC-B6C0-69D7-B337-1094975EE2A3}"/>
                </a:ext>
              </a:extLst>
            </p:cNvPr>
            <p:cNvSpPr/>
            <p:nvPr/>
          </p:nvSpPr>
          <p:spPr>
            <a:xfrm>
              <a:off x="6235975" y="36665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34" y="1"/>
                    <a:pt x="18" y="1"/>
                    <a:pt x="1" y="18"/>
                  </a:cubicBezTo>
                  <a:lnTo>
                    <a:pt x="1" y="34"/>
                  </a:lnTo>
                  <a:cubicBezTo>
                    <a:pt x="18" y="34"/>
                    <a:pt x="18" y="51"/>
                    <a:pt x="18" y="51"/>
                  </a:cubicBezTo>
                  <a:lnTo>
                    <a:pt x="34" y="67"/>
                  </a:lnTo>
                  <a:cubicBezTo>
                    <a:pt x="51" y="67"/>
                    <a:pt x="51" y="51"/>
                    <a:pt x="67" y="51"/>
                  </a:cubicBezTo>
                  <a:lnTo>
                    <a:pt x="67" y="18"/>
                  </a:ln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958;p76">
              <a:extLst>
                <a:ext uri="{FF2B5EF4-FFF2-40B4-BE49-F238E27FC236}">
                  <a16:creationId xmlns:a16="http://schemas.microsoft.com/office/drawing/2014/main" id="{70FD8CC2-81B0-F290-C737-0B3A20DC78C0}"/>
                </a:ext>
              </a:extLst>
            </p:cNvPr>
            <p:cNvSpPr/>
            <p:nvPr/>
          </p:nvSpPr>
          <p:spPr>
            <a:xfrm>
              <a:off x="6208075" y="3599000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34" y="0"/>
                  </a:moveTo>
                  <a:cubicBezTo>
                    <a:pt x="16" y="0"/>
                    <a:pt x="16" y="0"/>
                    <a:pt x="0" y="18"/>
                  </a:cubicBezTo>
                  <a:lnTo>
                    <a:pt x="0" y="34"/>
                  </a:lnTo>
                  <a:cubicBezTo>
                    <a:pt x="0" y="34"/>
                    <a:pt x="0" y="51"/>
                    <a:pt x="16" y="67"/>
                  </a:cubicBezTo>
                  <a:cubicBezTo>
                    <a:pt x="16" y="67"/>
                    <a:pt x="34" y="51"/>
                    <a:pt x="50" y="51"/>
                  </a:cubicBezTo>
                  <a:lnTo>
                    <a:pt x="50" y="34"/>
                  </a:lnTo>
                  <a:cubicBezTo>
                    <a:pt x="50" y="34"/>
                    <a:pt x="34" y="34"/>
                    <a:pt x="34" y="1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959;p76">
              <a:extLst>
                <a:ext uri="{FF2B5EF4-FFF2-40B4-BE49-F238E27FC236}">
                  <a16:creationId xmlns:a16="http://schemas.microsoft.com/office/drawing/2014/main" id="{70C114A8-DD64-E076-2EF2-34E5754BD126}"/>
                </a:ext>
              </a:extLst>
            </p:cNvPr>
            <p:cNvSpPr/>
            <p:nvPr/>
          </p:nvSpPr>
          <p:spPr>
            <a:xfrm>
              <a:off x="6160950" y="3620275"/>
              <a:ext cx="7950" cy="6250"/>
            </a:xfrm>
            <a:custGeom>
              <a:avLst/>
              <a:gdLst/>
              <a:ahLst/>
              <a:cxnLst/>
              <a:rect l="l" t="t" r="r" b="b"/>
              <a:pathLst>
                <a:path w="318" h="250" extrusionOk="0">
                  <a:moveTo>
                    <a:pt x="200" y="0"/>
                  </a:moveTo>
                  <a:lnTo>
                    <a:pt x="151" y="16"/>
                  </a:lnTo>
                  <a:lnTo>
                    <a:pt x="118" y="50"/>
                  </a:lnTo>
                  <a:lnTo>
                    <a:pt x="118" y="67"/>
                  </a:lnTo>
                  <a:lnTo>
                    <a:pt x="84" y="67"/>
                  </a:lnTo>
                  <a:cubicBezTo>
                    <a:pt x="100" y="67"/>
                    <a:pt x="100" y="67"/>
                    <a:pt x="118" y="50"/>
                  </a:cubicBezTo>
                  <a:cubicBezTo>
                    <a:pt x="84" y="50"/>
                    <a:pt x="51" y="50"/>
                    <a:pt x="34" y="83"/>
                  </a:cubicBezTo>
                  <a:lnTo>
                    <a:pt x="0" y="134"/>
                  </a:lnTo>
                  <a:lnTo>
                    <a:pt x="0" y="150"/>
                  </a:lnTo>
                  <a:lnTo>
                    <a:pt x="18" y="183"/>
                  </a:lnTo>
                  <a:lnTo>
                    <a:pt x="18" y="216"/>
                  </a:lnTo>
                  <a:lnTo>
                    <a:pt x="34" y="200"/>
                  </a:lnTo>
                  <a:lnTo>
                    <a:pt x="51" y="234"/>
                  </a:lnTo>
                  <a:lnTo>
                    <a:pt x="84" y="250"/>
                  </a:lnTo>
                  <a:lnTo>
                    <a:pt x="151" y="234"/>
                  </a:lnTo>
                  <a:lnTo>
                    <a:pt x="134" y="250"/>
                  </a:lnTo>
                  <a:cubicBezTo>
                    <a:pt x="134" y="250"/>
                    <a:pt x="167" y="250"/>
                    <a:pt x="184" y="234"/>
                  </a:cubicBezTo>
                  <a:cubicBezTo>
                    <a:pt x="218" y="234"/>
                    <a:pt x="251" y="234"/>
                    <a:pt x="284" y="200"/>
                  </a:cubicBezTo>
                  <a:lnTo>
                    <a:pt x="300" y="183"/>
                  </a:lnTo>
                  <a:lnTo>
                    <a:pt x="318" y="167"/>
                  </a:lnTo>
                  <a:lnTo>
                    <a:pt x="318" y="134"/>
                  </a:lnTo>
                  <a:cubicBezTo>
                    <a:pt x="318" y="83"/>
                    <a:pt x="300" y="50"/>
                    <a:pt x="267" y="34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960;p76">
              <a:extLst>
                <a:ext uri="{FF2B5EF4-FFF2-40B4-BE49-F238E27FC236}">
                  <a16:creationId xmlns:a16="http://schemas.microsoft.com/office/drawing/2014/main" id="{DDF2EA4D-2567-2323-88F9-E8130C663023}"/>
                </a:ext>
              </a:extLst>
            </p:cNvPr>
            <p:cNvSpPr/>
            <p:nvPr/>
          </p:nvSpPr>
          <p:spPr>
            <a:xfrm>
              <a:off x="6178450" y="3599825"/>
              <a:ext cx="3375" cy="3800"/>
            </a:xfrm>
            <a:custGeom>
              <a:avLst/>
              <a:gdLst/>
              <a:ahLst/>
              <a:cxnLst/>
              <a:rect l="l" t="t" r="r" b="b"/>
              <a:pathLst>
                <a:path w="135" h="152" extrusionOk="0">
                  <a:moveTo>
                    <a:pt x="67" y="1"/>
                  </a:moveTo>
                  <a:cubicBezTo>
                    <a:pt x="51" y="1"/>
                    <a:pt x="34" y="1"/>
                    <a:pt x="18" y="18"/>
                  </a:cubicBezTo>
                  <a:lnTo>
                    <a:pt x="18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8" y="134"/>
                  </a:lnTo>
                  <a:lnTo>
                    <a:pt x="51" y="151"/>
                  </a:lnTo>
                  <a:cubicBezTo>
                    <a:pt x="67" y="151"/>
                    <a:pt x="85" y="134"/>
                    <a:pt x="101" y="134"/>
                  </a:cubicBezTo>
                  <a:cubicBezTo>
                    <a:pt x="118" y="101"/>
                    <a:pt x="134" y="67"/>
                    <a:pt x="118" y="34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961;p76">
              <a:extLst>
                <a:ext uri="{FF2B5EF4-FFF2-40B4-BE49-F238E27FC236}">
                  <a16:creationId xmlns:a16="http://schemas.microsoft.com/office/drawing/2014/main" id="{CB678E32-71CC-DB00-7226-958714321FF3}"/>
                </a:ext>
              </a:extLst>
            </p:cNvPr>
            <p:cNvSpPr/>
            <p:nvPr/>
          </p:nvSpPr>
          <p:spPr>
            <a:xfrm>
              <a:off x="6205975" y="3631500"/>
              <a:ext cx="1675" cy="3375"/>
            </a:xfrm>
            <a:custGeom>
              <a:avLst/>
              <a:gdLst/>
              <a:ahLst/>
              <a:cxnLst/>
              <a:rect l="l" t="t" r="r" b="b"/>
              <a:pathLst>
                <a:path w="67" h="135" extrusionOk="0">
                  <a:moveTo>
                    <a:pt x="34" y="1"/>
                  </a:moveTo>
                  <a:cubicBezTo>
                    <a:pt x="0" y="34"/>
                    <a:pt x="0" y="52"/>
                    <a:pt x="0" y="68"/>
                  </a:cubicBezTo>
                  <a:cubicBezTo>
                    <a:pt x="0" y="85"/>
                    <a:pt x="0" y="101"/>
                    <a:pt x="18" y="118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67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962;p76">
              <a:extLst>
                <a:ext uri="{FF2B5EF4-FFF2-40B4-BE49-F238E27FC236}">
                  <a16:creationId xmlns:a16="http://schemas.microsoft.com/office/drawing/2014/main" id="{1C423B54-4524-25CB-50D3-237F95E5B2AB}"/>
                </a:ext>
              </a:extLst>
            </p:cNvPr>
            <p:cNvSpPr/>
            <p:nvPr/>
          </p:nvSpPr>
          <p:spPr>
            <a:xfrm>
              <a:off x="6147600" y="360277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51" y="0"/>
                  </a:moveTo>
                  <a:cubicBezTo>
                    <a:pt x="51" y="0"/>
                    <a:pt x="34" y="0"/>
                    <a:pt x="18" y="16"/>
                  </a:cubicBezTo>
                  <a:lnTo>
                    <a:pt x="18" y="33"/>
                  </a:lnTo>
                  <a:lnTo>
                    <a:pt x="1" y="49"/>
                  </a:lnTo>
                  <a:lnTo>
                    <a:pt x="1" y="67"/>
                  </a:lnTo>
                  <a:lnTo>
                    <a:pt x="18" y="100"/>
                  </a:lnTo>
                  <a:lnTo>
                    <a:pt x="18" y="116"/>
                  </a:lnTo>
                  <a:lnTo>
                    <a:pt x="101" y="116"/>
                  </a:lnTo>
                  <a:lnTo>
                    <a:pt x="101" y="100"/>
                  </a:lnTo>
                  <a:lnTo>
                    <a:pt x="118" y="83"/>
                  </a:lnTo>
                  <a:lnTo>
                    <a:pt x="118" y="49"/>
                  </a:lnTo>
                  <a:lnTo>
                    <a:pt x="118" y="3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963;p76">
              <a:extLst>
                <a:ext uri="{FF2B5EF4-FFF2-40B4-BE49-F238E27FC236}">
                  <a16:creationId xmlns:a16="http://schemas.microsoft.com/office/drawing/2014/main" id="{0D76EE88-2027-B09E-84DE-A54270C56C5D}"/>
                </a:ext>
              </a:extLst>
            </p:cNvPr>
            <p:cNvSpPr/>
            <p:nvPr/>
          </p:nvSpPr>
          <p:spPr>
            <a:xfrm>
              <a:off x="6126750" y="3589925"/>
              <a:ext cx="1300" cy="160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12" y="1"/>
                  </a:moveTo>
                  <a:cubicBezTo>
                    <a:pt x="5" y="1"/>
                    <a:pt x="1" y="5"/>
                    <a:pt x="1" y="14"/>
                  </a:cubicBezTo>
                  <a:lnTo>
                    <a:pt x="1" y="47"/>
                  </a:lnTo>
                  <a:cubicBezTo>
                    <a:pt x="1" y="47"/>
                    <a:pt x="18" y="63"/>
                    <a:pt x="34" y="63"/>
                  </a:cubicBezTo>
                  <a:lnTo>
                    <a:pt x="52" y="47"/>
                  </a:lnTo>
                  <a:cubicBezTo>
                    <a:pt x="52" y="30"/>
                    <a:pt x="34" y="14"/>
                    <a:pt x="34" y="14"/>
                  </a:cubicBezTo>
                  <a:cubicBezTo>
                    <a:pt x="26" y="5"/>
                    <a:pt x="18" y="1"/>
                    <a:pt x="1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964;p76">
              <a:extLst>
                <a:ext uri="{FF2B5EF4-FFF2-40B4-BE49-F238E27FC236}">
                  <a16:creationId xmlns:a16="http://schemas.microsoft.com/office/drawing/2014/main" id="{F174997E-9EE4-8A4C-5006-E0937247F117}"/>
                </a:ext>
              </a:extLst>
            </p:cNvPr>
            <p:cNvSpPr/>
            <p:nvPr/>
          </p:nvSpPr>
          <p:spPr>
            <a:xfrm>
              <a:off x="6103025" y="3598700"/>
              <a:ext cx="1250" cy="115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23" y="0"/>
                  </a:moveTo>
                  <a:cubicBezTo>
                    <a:pt x="17" y="0"/>
                    <a:pt x="8" y="4"/>
                    <a:pt x="0" y="12"/>
                  </a:cubicBezTo>
                  <a:lnTo>
                    <a:pt x="0" y="30"/>
                  </a:lnTo>
                  <a:cubicBezTo>
                    <a:pt x="0" y="46"/>
                    <a:pt x="16" y="46"/>
                    <a:pt x="16" y="46"/>
                  </a:cubicBezTo>
                  <a:lnTo>
                    <a:pt x="34" y="46"/>
                  </a:lnTo>
                  <a:cubicBezTo>
                    <a:pt x="50" y="46"/>
                    <a:pt x="50" y="30"/>
                    <a:pt x="34" y="12"/>
                  </a:cubicBezTo>
                  <a:cubicBezTo>
                    <a:pt x="34" y="4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965;p76">
              <a:extLst>
                <a:ext uri="{FF2B5EF4-FFF2-40B4-BE49-F238E27FC236}">
                  <a16:creationId xmlns:a16="http://schemas.microsoft.com/office/drawing/2014/main" id="{2A9F1BA7-E159-D95F-A27A-F35E8CD63426}"/>
                </a:ext>
              </a:extLst>
            </p:cNvPr>
            <p:cNvSpPr/>
            <p:nvPr/>
          </p:nvSpPr>
          <p:spPr>
            <a:xfrm>
              <a:off x="6142600" y="3655700"/>
              <a:ext cx="7125" cy="6875"/>
            </a:xfrm>
            <a:custGeom>
              <a:avLst/>
              <a:gdLst/>
              <a:ahLst/>
              <a:cxnLst/>
              <a:rect l="l" t="t" r="r" b="b"/>
              <a:pathLst>
                <a:path w="285" h="275" extrusionOk="0">
                  <a:moveTo>
                    <a:pt x="101" y="0"/>
                  </a:moveTo>
                  <a:cubicBezTo>
                    <a:pt x="85" y="0"/>
                    <a:pt x="51" y="0"/>
                    <a:pt x="34" y="33"/>
                  </a:cubicBezTo>
                  <a:cubicBezTo>
                    <a:pt x="18" y="33"/>
                    <a:pt x="18" y="51"/>
                    <a:pt x="18" y="51"/>
                  </a:cubicBezTo>
                  <a:lnTo>
                    <a:pt x="1" y="100"/>
                  </a:lnTo>
                  <a:lnTo>
                    <a:pt x="1" y="117"/>
                  </a:lnTo>
                  <a:lnTo>
                    <a:pt x="18" y="167"/>
                  </a:lnTo>
                  <a:lnTo>
                    <a:pt x="34" y="200"/>
                  </a:lnTo>
                  <a:cubicBezTo>
                    <a:pt x="51" y="233"/>
                    <a:pt x="67" y="251"/>
                    <a:pt x="101" y="251"/>
                  </a:cubicBezTo>
                  <a:cubicBezTo>
                    <a:pt x="124" y="262"/>
                    <a:pt x="148" y="274"/>
                    <a:pt x="171" y="274"/>
                  </a:cubicBezTo>
                  <a:cubicBezTo>
                    <a:pt x="181" y="274"/>
                    <a:pt x="191" y="272"/>
                    <a:pt x="201" y="267"/>
                  </a:cubicBezTo>
                  <a:lnTo>
                    <a:pt x="251" y="233"/>
                  </a:lnTo>
                  <a:lnTo>
                    <a:pt x="251" y="217"/>
                  </a:lnTo>
                  <a:cubicBezTo>
                    <a:pt x="285" y="184"/>
                    <a:pt x="285" y="133"/>
                    <a:pt x="267" y="100"/>
                  </a:cubicBezTo>
                  <a:cubicBezTo>
                    <a:pt x="251" y="51"/>
                    <a:pt x="234" y="17"/>
                    <a:pt x="167" y="0"/>
                  </a:cubicBezTo>
                  <a:lnTo>
                    <a:pt x="151" y="0"/>
                  </a:lnTo>
                  <a:lnTo>
                    <a:pt x="67" y="17"/>
                  </a:lnTo>
                  <a:cubicBezTo>
                    <a:pt x="85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966;p76">
              <a:extLst>
                <a:ext uri="{FF2B5EF4-FFF2-40B4-BE49-F238E27FC236}">
                  <a16:creationId xmlns:a16="http://schemas.microsoft.com/office/drawing/2014/main" id="{6E118FC3-1A04-7A08-4EDB-CC430DD907EC}"/>
                </a:ext>
              </a:extLst>
            </p:cNvPr>
            <p:cNvSpPr/>
            <p:nvPr/>
          </p:nvSpPr>
          <p:spPr>
            <a:xfrm>
              <a:off x="6149700" y="3701150"/>
              <a:ext cx="2100" cy="2075"/>
            </a:xfrm>
            <a:custGeom>
              <a:avLst/>
              <a:gdLst/>
              <a:ahLst/>
              <a:cxnLst/>
              <a:rect l="l" t="t" r="r" b="b"/>
              <a:pathLst>
                <a:path w="84" h="83" extrusionOk="0">
                  <a:moveTo>
                    <a:pt x="17" y="0"/>
                  </a:moveTo>
                  <a:cubicBezTo>
                    <a:pt x="17" y="34"/>
                    <a:pt x="1" y="50"/>
                    <a:pt x="34" y="83"/>
                  </a:cubicBezTo>
                  <a:lnTo>
                    <a:pt x="50" y="83"/>
                  </a:lnTo>
                  <a:cubicBezTo>
                    <a:pt x="67" y="67"/>
                    <a:pt x="67" y="67"/>
                    <a:pt x="67" y="50"/>
                  </a:cubicBezTo>
                  <a:cubicBezTo>
                    <a:pt x="67" y="50"/>
                    <a:pt x="83" y="34"/>
                    <a:pt x="67" y="34"/>
                  </a:cubicBezTo>
                  <a:lnTo>
                    <a:pt x="67" y="16"/>
                  </a:lnTo>
                  <a:cubicBezTo>
                    <a:pt x="67" y="16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967;p76">
              <a:extLst>
                <a:ext uri="{FF2B5EF4-FFF2-40B4-BE49-F238E27FC236}">
                  <a16:creationId xmlns:a16="http://schemas.microsoft.com/office/drawing/2014/main" id="{5C6114E2-F027-1B98-4DDA-C39C477EFD27}"/>
                </a:ext>
              </a:extLst>
            </p:cNvPr>
            <p:cNvSpPr/>
            <p:nvPr/>
          </p:nvSpPr>
          <p:spPr>
            <a:xfrm>
              <a:off x="6137200" y="3672100"/>
              <a:ext cx="2925" cy="3225"/>
            </a:xfrm>
            <a:custGeom>
              <a:avLst/>
              <a:gdLst/>
              <a:ahLst/>
              <a:cxnLst/>
              <a:rect l="l" t="t" r="r" b="b"/>
              <a:pathLst>
                <a:path w="117" h="129" extrusionOk="0">
                  <a:moveTo>
                    <a:pt x="50" y="1"/>
                  </a:moveTo>
                  <a:cubicBezTo>
                    <a:pt x="36" y="1"/>
                    <a:pt x="24" y="4"/>
                    <a:pt x="17" y="11"/>
                  </a:cubicBezTo>
                  <a:lnTo>
                    <a:pt x="17" y="44"/>
                  </a:lnTo>
                  <a:lnTo>
                    <a:pt x="1" y="62"/>
                  </a:lnTo>
                  <a:lnTo>
                    <a:pt x="17" y="95"/>
                  </a:lnTo>
                  <a:lnTo>
                    <a:pt x="17" y="111"/>
                  </a:lnTo>
                  <a:lnTo>
                    <a:pt x="50" y="128"/>
                  </a:lnTo>
                  <a:lnTo>
                    <a:pt x="67" y="111"/>
                  </a:lnTo>
                  <a:lnTo>
                    <a:pt x="101" y="111"/>
                  </a:lnTo>
                  <a:cubicBezTo>
                    <a:pt x="117" y="111"/>
                    <a:pt x="117" y="95"/>
                    <a:pt x="117" y="78"/>
                  </a:cubicBezTo>
                  <a:cubicBezTo>
                    <a:pt x="117" y="62"/>
                    <a:pt x="117" y="44"/>
                    <a:pt x="101" y="28"/>
                  </a:cubicBezTo>
                  <a:cubicBezTo>
                    <a:pt x="90" y="9"/>
                    <a:pt x="69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968;p76">
              <a:extLst>
                <a:ext uri="{FF2B5EF4-FFF2-40B4-BE49-F238E27FC236}">
                  <a16:creationId xmlns:a16="http://schemas.microsoft.com/office/drawing/2014/main" id="{79701B38-770B-0043-ECF6-E2F71719CE72}"/>
                </a:ext>
              </a:extLst>
            </p:cNvPr>
            <p:cNvSpPr/>
            <p:nvPr/>
          </p:nvSpPr>
          <p:spPr>
            <a:xfrm>
              <a:off x="6136375" y="366280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0" y="0"/>
                  </a:moveTo>
                  <a:cubicBezTo>
                    <a:pt x="50" y="0"/>
                    <a:pt x="34" y="0"/>
                    <a:pt x="34" y="16"/>
                  </a:cubicBezTo>
                  <a:lnTo>
                    <a:pt x="0" y="34"/>
                  </a:lnTo>
                  <a:lnTo>
                    <a:pt x="0" y="67"/>
                  </a:lnTo>
                  <a:cubicBezTo>
                    <a:pt x="0" y="67"/>
                    <a:pt x="0" y="83"/>
                    <a:pt x="16" y="100"/>
                  </a:cubicBezTo>
                  <a:lnTo>
                    <a:pt x="34" y="116"/>
                  </a:lnTo>
                  <a:lnTo>
                    <a:pt x="100" y="116"/>
                  </a:lnTo>
                  <a:lnTo>
                    <a:pt x="116" y="100"/>
                  </a:lnTo>
                  <a:lnTo>
                    <a:pt x="116" y="67"/>
                  </a:lnTo>
                  <a:lnTo>
                    <a:pt x="116" y="34"/>
                  </a:ln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969;p76">
              <a:extLst>
                <a:ext uri="{FF2B5EF4-FFF2-40B4-BE49-F238E27FC236}">
                  <a16:creationId xmlns:a16="http://schemas.microsoft.com/office/drawing/2014/main" id="{E048E993-BBAF-71B8-2012-07FE2100A7B4}"/>
                </a:ext>
              </a:extLst>
            </p:cNvPr>
            <p:cNvSpPr/>
            <p:nvPr/>
          </p:nvSpPr>
          <p:spPr>
            <a:xfrm>
              <a:off x="6124700" y="3709050"/>
              <a:ext cx="1675" cy="1050"/>
            </a:xfrm>
            <a:custGeom>
              <a:avLst/>
              <a:gdLst/>
              <a:ahLst/>
              <a:cxnLst/>
              <a:rect l="l" t="t" r="r" b="b"/>
              <a:pathLst>
                <a:path w="67" h="42" extrusionOk="0">
                  <a:moveTo>
                    <a:pt x="34" y="0"/>
                  </a:moveTo>
                  <a:cubicBezTo>
                    <a:pt x="34" y="0"/>
                    <a:pt x="16" y="0"/>
                    <a:pt x="0" y="18"/>
                  </a:cubicBezTo>
                  <a:lnTo>
                    <a:pt x="0" y="34"/>
                  </a:lnTo>
                  <a:cubicBezTo>
                    <a:pt x="0" y="34"/>
                    <a:pt x="7" y="41"/>
                    <a:pt x="22" y="41"/>
                  </a:cubicBezTo>
                  <a:cubicBezTo>
                    <a:pt x="29" y="41"/>
                    <a:pt x="39" y="40"/>
                    <a:pt x="50" y="34"/>
                  </a:cubicBezTo>
                  <a:lnTo>
                    <a:pt x="67" y="18"/>
                  </a:ln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970;p76">
              <a:extLst>
                <a:ext uri="{FF2B5EF4-FFF2-40B4-BE49-F238E27FC236}">
                  <a16:creationId xmlns:a16="http://schemas.microsoft.com/office/drawing/2014/main" id="{FE329253-FE83-AF6C-8F8D-AD6BAD9B4A62}"/>
                </a:ext>
              </a:extLst>
            </p:cNvPr>
            <p:cNvSpPr/>
            <p:nvPr/>
          </p:nvSpPr>
          <p:spPr>
            <a:xfrm>
              <a:off x="6156375" y="3661775"/>
              <a:ext cx="5850" cy="5600"/>
            </a:xfrm>
            <a:custGeom>
              <a:avLst/>
              <a:gdLst/>
              <a:ahLst/>
              <a:cxnLst/>
              <a:rect l="l" t="t" r="r" b="b"/>
              <a:pathLst>
                <a:path w="234" h="224" extrusionOk="0">
                  <a:moveTo>
                    <a:pt x="105" y="1"/>
                  </a:moveTo>
                  <a:cubicBezTo>
                    <a:pt x="82" y="1"/>
                    <a:pt x="62" y="13"/>
                    <a:pt x="50" y="24"/>
                  </a:cubicBezTo>
                  <a:cubicBezTo>
                    <a:pt x="1" y="57"/>
                    <a:pt x="1" y="108"/>
                    <a:pt x="34" y="157"/>
                  </a:cubicBezTo>
                  <a:lnTo>
                    <a:pt x="50" y="157"/>
                  </a:lnTo>
                  <a:lnTo>
                    <a:pt x="50" y="175"/>
                  </a:lnTo>
                  <a:cubicBezTo>
                    <a:pt x="67" y="208"/>
                    <a:pt x="101" y="224"/>
                    <a:pt x="117" y="224"/>
                  </a:cubicBezTo>
                  <a:lnTo>
                    <a:pt x="150" y="224"/>
                  </a:lnTo>
                  <a:lnTo>
                    <a:pt x="167" y="208"/>
                  </a:lnTo>
                  <a:lnTo>
                    <a:pt x="201" y="191"/>
                  </a:lnTo>
                  <a:cubicBezTo>
                    <a:pt x="234" y="157"/>
                    <a:pt x="234" y="108"/>
                    <a:pt x="201" y="75"/>
                  </a:cubicBezTo>
                  <a:lnTo>
                    <a:pt x="201" y="57"/>
                  </a:lnTo>
                  <a:lnTo>
                    <a:pt x="201" y="41"/>
                  </a:lnTo>
                  <a:cubicBezTo>
                    <a:pt x="183" y="24"/>
                    <a:pt x="150" y="8"/>
                    <a:pt x="134" y="8"/>
                  </a:cubicBezTo>
                  <a:cubicBezTo>
                    <a:pt x="124" y="3"/>
                    <a:pt x="114" y="1"/>
                    <a:pt x="10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971;p76">
              <a:extLst>
                <a:ext uri="{FF2B5EF4-FFF2-40B4-BE49-F238E27FC236}">
                  <a16:creationId xmlns:a16="http://schemas.microsoft.com/office/drawing/2014/main" id="{602922D4-5D92-BF13-B9BC-C5ABED6D9342}"/>
                </a:ext>
              </a:extLst>
            </p:cNvPr>
            <p:cNvSpPr/>
            <p:nvPr/>
          </p:nvSpPr>
          <p:spPr>
            <a:xfrm>
              <a:off x="6177625" y="3645525"/>
              <a:ext cx="5850" cy="5625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107" y="1"/>
                  </a:moveTo>
                  <a:cubicBezTo>
                    <a:pt x="94" y="1"/>
                    <a:pt x="80" y="3"/>
                    <a:pt x="67" y="7"/>
                  </a:cubicBezTo>
                  <a:lnTo>
                    <a:pt x="18" y="58"/>
                  </a:lnTo>
                  <a:lnTo>
                    <a:pt x="18" y="74"/>
                  </a:lnTo>
                  <a:lnTo>
                    <a:pt x="18" y="91"/>
                  </a:lnTo>
                  <a:cubicBezTo>
                    <a:pt x="0" y="140"/>
                    <a:pt x="34" y="191"/>
                    <a:pt x="51" y="191"/>
                  </a:cubicBezTo>
                  <a:lnTo>
                    <a:pt x="84" y="207"/>
                  </a:lnTo>
                  <a:lnTo>
                    <a:pt x="118" y="224"/>
                  </a:lnTo>
                  <a:lnTo>
                    <a:pt x="151" y="224"/>
                  </a:lnTo>
                  <a:lnTo>
                    <a:pt x="184" y="207"/>
                  </a:lnTo>
                  <a:lnTo>
                    <a:pt x="184" y="191"/>
                  </a:lnTo>
                  <a:cubicBezTo>
                    <a:pt x="200" y="174"/>
                    <a:pt x="218" y="174"/>
                    <a:pt x="218" y="158"/>
                  </a:cubicBezTo>
                  <a:lnTo>
                    <a:pt x="218" y="140"/>
                  </a:lnTo>
                  <a:lnTo>
                    <a:pt x="218" y="124"/>
                  </a:lnTo>
                  <a:lnTo>
                    <a:pt x="234" y="107"/>
                  </a:lnTo>
                  <a:lnTo>
                    <a:pt x="218" y="40"/>
                  </a:lnTo>
                  <a:cubicBezTo>
                    <a:pt x="181" y="16"/>
                    <a:pt x="144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972;p76">
              <a:extLst>
                <a:ext uri="{FF2B5EF4-FFF2-40B4-BE49-F238E27FC236}">
                  <a16:creationId xmlns:a16="http://schemas.microsoft.com/office/drawing/2014/main" id="{DF186580-185D-4E52-F354-492C5E4C5F8A}"/>
                </a:ext>
              </a:extLst>
            </p:cNvPr>
            <p:cNvSpPr/>
            <p:nvPr/>
          </p:nvSpPr>
          <p:spPr>
            <a:xfrm>
              <a:off x="6186400" y="3655700"/>
              <a:ext cx="6250" cy="5850"/>
            </a:xfrm>
            <a:custGeom>
              <a:avLst/>
              <a:gdLst/>
              <a:ahLst/>
              <a:cxnLst/>
              <a:rect l="l" t="t" r="r" b="b"/>
              <a:pathLst>
                <a:path w="250" h="234" extrusionOk="0">
                  <a:moveTo>
                    <a:pt x="150" y="0"/>
                  </a:moveTo>
                  <a:cubicBezTo>
                    <a:pt x="134" y="0"/>
                    <a:pt x="116" y="17"/>
                    <a:pt x="100" y="17"/>
                  </a:cubicBezTo>
                  <a:cubicBezTo>
                    <a:pt x="67" y="17"/>
                    <a:pt x="49" y="33"/>
                    <a:pt x="16" y="51"/>
                  </a:cubicBezTo>
                  <a:lnTo>
                    <a:pt x="16" y="67"/>
                  </a:lnTo>
                  <a:cubicBezTo>
                    <a:pt x="16" y="84"/>
                    <a:pt x="16" y="100"/>
                    <a:pt x="0" y="100"/>
                  </a:cubicBezTo>
                  <a:lnTo>
                    <a:pt x="16" y="167"/>
                  </a:lnTo>
                  <a:lnTo>
                    <a:pt x="33" y="184"/>
                  </a:lnTo>
                  <a:lnTo>
                    <a:pt x="67" y="200"/>
                  </a:lnTo>
                  <a:lnTo>
                    <a:pt x="116" y="233"/>
                  </a:lnTo>
                  <a:lnTo>
                    <a:pt x="134" y="233"/>
                  </a:lnTo>
                  <a:lnTo>
                    <a:pt x="183" y="217"/>
                  </a:lnTo>
                  <a:lnTo>
                    <a:pt x="200" y="217"/>
                  </a:lnTo>
                  <a:cubicBezTo>
                    <a:pt x="216" y="184"/>
                    <a:pt x="234" y="167"/>
                    <a:pt x="234" y="133"/>
                  </a:cubicBezTo>
                  <a:lnTo>
                    <a:pt x="250" y="117"/>
                  </a:lnTo>
                  <a:lnTo>
                    <a:pt x="250" y="100"/>
                  </a:lnTo>
                  <a:lnTo>
                    <a:pt x="250" y="67"/>
                  </a:lnTo>
                  <a:cubicBezTo>
                    <a:pt x="234" y="51"/>
                    <a:pt x="216" y="0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973;p76">
              <a:extLst>
                <a:ext uri="{FF2B5EF4-FFF2-40B4-BE49-F238E27FC236}">
                  <a16:creationId xmlns:a16="http://schemas.microsoft.com/office/drawing/2014/main" id="{FEEE5B4C-CCF4-36CA-E998-3AE14B69487B}"/>
                </a:ext>
              </a:extLst>
            </p:cNvPr>
            <p:cNvSpPr/>
            <p:nvPr/>
          </p:nvSpPr>
          <p:spPr>
            <a:xfrm>
              <a:off x="6166775" y="3633325"/>
              <a:ext cx="5025" cy="4875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6" y="0"/>
                  </a:moveTo>
                  <a:cubicBezTo>
                    <a:pt x="62" y="0"/>
                    <a:pt x="37" y="9"/>
                    <a:pt x="18" y="28"/>
                  </a:cubicBezTo>
                  <a:lnTo>
                    <a:pt x="1" y="45"/>
                  </a:lnTo>
                  <a:lnTo>
                    <a:pt x="1" y="95"/>
                  </a:lnTo>
                  <a:lnTo>
                    <a:pt x="1" y="112"/>
                  </a:lnTo>
                  <a:lnTo>
                    <a:pt x="1" y="145"/>
                  </a:lnTo>
                  <a:cubicBezTo>
                    <a:pt x="34" y="179"/>
                    <a:pt x="67" y="195"/>
                    <a:pt x="85" y="195"/>
                  </a:cubicBezTo>
                  <a:cubicBezTo>
                    <a:pt x="118" y="195"/>
                    <a:pt x="152" y="195"/>
                    <a:pt x="168" y="161"/>
                  </a:cubicBezTo>
                  <a:cubicBezTo>
                    <a:pt x="185" y="145"/>
                    <a:pt x="201" y="112"/>
                    <a:pt x="201" y="79"/>
                  </a:cubicBezTo>
                  <a:cubicBezTo>
                    <a:pt x="185" y="45"/>
                    <a:pt x="168" y="12"/>
                    <a:pt x="134" y="12"/>
                  </a:cubicBezTo>
                  <a:cubicBezTo>
                    <a:pt x="120" y="5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974;p76">
              <a:extLst>
                <a:ext uri="{FF2B5EF4-FFF2-40B4-BE49-F238E27FC236}">
                  <a16:creationId xmlns:a16="http://schemas.microsoft.com/office/drawing/2014/main" id="{9B69AF77-F07D-0C0D-F2C0-F837DFCA31A4}"/>
                </a:ext>
              </a:extLst>
            </p:cNvPr>
            <p:cNvSpPr/>
            <p:nvPr/>
          </p:nvSpPr>
          <p:spPr>
            <a:xfrm>
              <a:off x="6223475" y="3709400"/>
              <a:ext cx="1300" cy="1350"/>
            </a:xfrm>
            <a:custGeom>
              <a:avLst/>
              <a:gdLst/>
              <a:ahLst/>
              <a:cxnLst/>
              <a:rect l="l" t="t" r="r" b="b"/>
              <a:pathLst>
                <a:path w="52" h="54" extrusionOk="0">
                  <a:moveTo>
                    <a:pt x="30" y="1"/>
                  </a:moveTo>
                  <a:cubicBezTo>
                    <a:pt x="20" y="1"/>
                    <a:pt x="11" y="10"/>
                    <a:pt x="1" y="20"/>
                  </a:cubicBezTo>
                  <a:lnTo>
                    <a:pt x="1" y="37"/>
                  </a:lnTo>
                  <a:cubicBezTo>
                    <a:pt x="1" y="53"/>
                    <a:pt x="1" y="53"/>
                    <a:pt x="18" y="53"/>
                  </a:cubicBezTo>
                  <a:cubicBezTo>
                    <a:pt x="34" y="53"/>
                    <a:pt x="34" y="53"/>
                    <a:pt x="51" y="37"/>
                  </a:cubicBezTo>
                  <a:lnTo>
                    <a:pt x="51" y="20"/>
                  </a:lnTo>
                  <a:cubicBezTo>
                    <a:pt x="44" y="6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975;p76">
              <a:extLst>
                <a:ext uri="{FF2B5EF4-FFF2-40B4-BE49-F238E27FC236}">
                  <a16:creationId xmlns:a16="http://schemas.microsoft.com/office/drawing/2014/main" id="{0F684B2F-17AE-27AA-5B35-6E0686CE845E}"/>
                </a:ext>
              </a:extLst>
            </p:cNvPr>
            <p:cNvSpPr/>
            <p:nvPr/>
          </p:nvSpPr>
          <p:spPr>
            <a:xfrm>
              <a:off x="6156375" y="36356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7" y="1"/>
                  </a:moveTo>
                  <a:cubicBezTo>
                    <a:pt x="83" y="1"/>
                    <a:pt x="67" y="1"/>
                    <a:pt x="34" y="34"/>
                  </a:cubicBezTo>
                  <a:cubicBezTo>
                    <a:pt x="17" y="51"/>
                    <a:pt x="1" y="85"/>
                    <a:pt x="1" y="101"/>
                  </a:cubicBezTo>
                  <a:cubicBezTo>
                    <a:pt x="1" y="134"/>
                    <a:pt x="1" y="167"/>
                    <a:pt x="34" y="185"/>
                  </a:cubicBezTo>
                  <a:lnTo>
                    <a:pt x="83" y="201"/>
                  </a:lnTo>
                  <a:lnTo>
                    <a:pt x="117" y="201"/>
                  </a:lnTo>
                  <a:lnTo>
                    <a:pt x="167" y="167"/>
                  </a:lnTo>
                  <a:cubicBezTo>
                    <a:pt x="183" y="151"/>
                    <a:pt x="201" y="118"/>
                    <a:pt x="201" y="67"/>
                  </a:cubicBezTo>
                  <a:lnTo>
                    <a:pt x="167" y="34"/>
                  </a:lnTo>
                  <a:lnTo>
                    <a:pt x="150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976;p76">
              <a:extLst>
                <a:ext uri="{FF2B5EF4-FFF2-40B4-BE49-F238E27FC236}">
                  <a16:creationId xmlns:a16="http://schemas.microsoft.com/office/drawing/2014/main" id="{5142C0DB-3AC6-D14D-CB94-B60C4F4EFCC4}"/>
                </a:ext>
              </a:extLst>
            </p:cNvPr>
            <p:cNvSpPr/>
            <p:nvPr/>
          </p:nvSpPr>
          <p:spPr>
            <a:xfrm>
              <a:off x="6174725" y="36578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00" y="0"/>
                  </a:moveTo>
                  <a:lnTo>
                    <a:pt x="50" y="33"/>
                  </a:lnTo>
                  <a:cubicBezTo>
                    <a:pt x="0" y="83"/>
                    <a:pt x="16" y="149"/>
                    <a:pt x="50" y="183"/>
                  </a:cubicBezTo>
                  <a:lnTo>
                    <a:pt x="83" y="200"/>
                  </a:lnTo>
                  <a:lnTo>
                    <a:pt x="100" y="200"/>
                  </a:lnTo>
                  <a:cubicBezTo>
                    <a:pt x="134" y="200"/>
                    <a:pt x="167" y="200"/>
                    <a:pt x="183" y="183"/>
                  </a:cubicBezTo>
                  <a:cubicBezTo>
                    <a:pt x="234" y="133"/>
                    <a:pt x="234" y="67"/>
                    <a:pt x="183" y="16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977;p76">
              <a:extLst>
                <a:ext uri="{FF2B5EF4-FFF2-40B4-BE49-F238E27FC236}">
                  <a16:creationId xmlns:a16="http://schemas.microsoft.com/office/drawing/2014/main" id="{3ECAFE57-B67A-CB3C-706C-9A247EC05B0C}"/>
                </a:ext>
              </a:extLst>
            </p:cNvPr>
            <p:cNvSpPr/>
            <p:nvPr/>
          </p:nvSpPr>
          <p:spPr>
            <a:xfrm>
              <a:off x="6173450" y="35698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cubicBezTo>
                    <a:pt x="18" y="17"/>
                    <a:pt x="1" y="17"/>
                    <a:pt x="1" y="33"/>
                  </a:cubicBezTo>
                  <a:lnTo>
                    <a:pt x="18" y="51"/>
                  </a:lnTo>
                  <a:lnTo>
                    <a:pt x="34" y="51"/>
                  </a:lnTo>
                  <a:cubicBezTo>
                    <a:pt x="51" y="33"/>
                    <a:pt x="51" y="33"/>
                    <a:pt x="51" y="1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978;p76">
              <a:extLst>
                <a:ext uri="{FF2B5EF4-FFF2-40B4-BE49-F238E27FC236}">
                  <a16:creationId xmlns:a16="http://schemas.microsoft.com/office/drawing/2014/main" id="{BB9ECA12-5572-C3AF-0264-EC62C4518D6B}"/>
                </a:ext>
              </a:extLst>
            </p:cNvPr>
            <p:cNvSpPr/>
            <p:nvPr/>
          </p:nvSpPr>
          <p:spPr>
            <a:xfrm>
              <a:off x="6208075" y="3648550"/>
              <a:ext cx="4175" cy="3825"/>
            </a:xfrm>
            <a:custGeom>
              <a:avLst/>
              <a:gdLst/>
              <a:ahLst/>
              <a:cxnLst/>
              <a:rect l="l" t="t" r="r" b="b"/>
              <a:pathLst>
                <a:path w="167" h="153" extrusionOk="0">
                  <a:moveTo>
                    <a:pt x="80" y="0"/>
                  </a:moveTo>
                  <a:cubicBezTo>
                    <a:pt x="64" y="0"/>
                    <a:pt x="48" y="5"/>
                    <a:pt x="34" y="19"/>
                  </a:cubicBezTo>
                  <a:lnTo>
                    <a:pt x="34" y="37"/>
                  </a:lnTo>
                  <a:lnTo>
                    <a:pt x="16" y="70"/>
                  </a:lnTo>
                  <a:lnTo>
                    <a:pt x="0" y="103"/>
                  </a:lnTo>
                  <a:cubicBezTo>
                    <a:pt x="0" y="103"/>
                    <a:pt x="0" y="119"/>
                    <a:pt x="16" y="137"/>
                  </a:cubicBezTo>
                  <a:lnTo>
                    <a:pt x="34" y="153"/>
                  </a:lnTo>
                  <a:lnTo>
                    <a:pt x="67" y="153"/>
                  </a:lnTo>
                  <a:cubicBezTo>
                    <a:pt x="67" y="153"/>
                    <a:pt x="83" y="153"/>
                    <a:pt x="100" y="137"/>
                  </a:cubicBezTo>
                  <a:cubicBezTo>
                    <a:pt x="116" y="119"/>
                    <a:pt x="116" y="119"/>
                    <a:pt x="134" y="119"/>
                  </a:cubicBezTo>
                  <a:lnTo>
                    <a:pt x="134" y="103"/>
                  </a:lnTo>
                  <a:cubicBezTo>
                    <a:pt x="167" y="86"/>
                    <a:pt x="167" y="53"/>
                    <a:pt x="134" y="19"/>
                  </a:cubicBezTo>
                  <a:cubicBezTo>
                    <a:pt x="124" y="10"/>
                    <a:pt x="103" y="0"/>
                    <a:pt x="8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979;p76">
              <a:extLst>
                <a:ext uri="{FF2B5EF4-FFF2-40B4-BE49-F238E27FC236}">
                  <a16:creationId xmlns:a16="http://schemas.microsoft.com/office/drawing/2014/main" id="{0B94409A-CBAC-D5B9-8500-43B7F97EBCAA}"/>
                </a:ext>
              </a:extLst>
            </p:cNvPr>
            <p:cNvSpPr/>
            <p:nvPr/>
          </p:nvSpPr>
          <p:spPr>
            <a:xfrm>
              <a:off x="6199725" y="3581725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29" y="1"/>
                  </a:moveTo>
                  <a:cubicBezTo>
                    <a:pt x="23" y="1"/>
                    <a:pt x="11" y="8"/>
                    <a:pt x="1" y="8"/>
                  </a:cubicBezTo>
                  <a:lnTo>
                    <a:pt x="1" y="24"/>
                  </a:lnTo>
                  <a:lnTo>
                    <a:pt x="1" y="42"/>
                  </a:lnTo>
                  <a:lnTo>
                    <a:pt x="17" y="58"/>
                  </a:lnTo>
                  <a:lnTo>
                    <a:pt x="50" y="58"/>
                  </a:lnTo>
                  <a:lnTo>
                    <a:pt x="67" y="42"/>
                  </a:lnTo>
                  <a:lnTo>
                    <a:pt x="67" y="24"/>
                  </a:lnTo>
                  <a:cubicBezTo>
                    <a:pt x="50" y="8"/>
                    <a:pt x="50" y="8"/>
                    <a:pt x="34" y="8"/>
                  </a:cubicBezTo>
                  <a:cubicBezTo>
                    <a:pt x="34" y="3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980;p76">
              <a:extLst>
                <a:ext uri="{FF2B5EF4-FFF2-40B4-BE49-F238E27FC236}">
                  <a16:creationId xmlns:a16="http://schemas.microsoft.com/office/drawing/2014/main" id="{C6125A7C-2E41-3500-27B4-2FD57FE08B2E}"/>
                </a:ext>
              </a:extLst>
            </p:cNvPr>
            <p:cNvSpPr/>
            <p:nvPr/>
          </p:nvSpPr>
          <p:spPr>
            <a:xfrm>
              <a:off x="6190125" y="3632125"/>
              <a:ext cx="5450" cy="5675"/>
            </a:xfrm>
            <a:custGeom>
              <a:avLst/>
              <a:gdLst/>
              <a:ahLst/>
              <a:cxnLst/>
              <a:rect l="l" t="t" r="r" b="b"/>
              <a:pathLst>
                <a:path w="218" h="227" extrusionOk="0">
                  <a:moveTo>
                    <a:pt x="114" y="1"/>
                  </a:moveTo>
                  <a:cubicBezTo>
                    <a:pt x="91" y="1"/>
                    <a:pt x="65" y="8"/>
                    <a:pt x="34" y="27"/>
                  </a:cubicBezTo>
                  <a:lnTo>
                    <a:pt x="1" y="93"/>
                  </a:lnTo>
                  <a:lnTo>
                    <a:pt x="1" y="127"/>
                  </a:lnTo>
                  <a:cubicBezTo>
                    <a:pt x="1" y="176"/>
                    <a:pt x="34" y="193"/>
                    <a:pt x="51" y="209"/>
                  </a:cubicBezTo>
                  <a:lnTo>
                    <a:pt x="67" y="227"/>
                  </a:lnTo>
                  <a:lnTo>
                    <a:pt x="85" y="227"/>
                  </a:lnTo>
                  <a:cubicBezTo>
                    <a:pt x="118" y="227"/>
                    <a:pt x="151" y="209"/>
                    <a:pt x="167" y="193"/>
                  </a:cubicBezTo>
                  <a:cubicBezTo>
                    <a:pt x="185" y="193"/>
                    <a:pt x="185" y="176"/>
                    <a:pt x="201" y="160"/>
                  </a:cubicBezTo>
                  <a:lnTo>
                    <a:pt x="218" y="127"/>
                  </a:lnTo>
                  <a:lnTo>
                    <a:pt x="218" y="93"/>
                  </a:lnTo>
                  <a:lnTo>
                    <a:pt x="201" y="43"/>
                  </a:lnTo>
                  <a:cubicBezTo>
                    <a:pt x="180" y="22"/>
                    <a:pt x="152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981;p76">
              <a:extLst>
                <a:ext uri="{FF2B5EF4-FFF2-40B4-BE49-F238E27FC236}">
                  <a16:creationId xmlns:a16="http://schemas.microsoft.com/office/drawing/2014/main" id="{79C06C45-1400-E6DB-8A45-F9708CD1BC5D}"/>
                </a:ext>
              </a:extLst>
            </p:cNvPr>
            <p:cNvSpPr/>
            <p:nvPr/>
          </p:nvSpPr>
          <p:spPr>
            <a:xfrm>
              <a:off x="6169725" y="3608600"/>
              <a:ext cx="2075" cy="1700"/>
            </a:xfrm>
            <a:custGeom>
              <a:avLst/>
              <a:gdLst/>
              <a:ahLst/>
              <a:cxnLst/>
              <a:rect l="l" t="t" r="r" b="b"/>
              <a:pathLst>
                <a:path w="83" h="68" extrusionOk="0">
                  <a:moveTo>
                    <a:pt x="0" y="0"/>
                  </a:moveTo>
                  <a:cubicBezTo>
                    <a:pt x="0" y="34"/>
                    <a:pt x="16" y="50"/>
                    <a:pt x="50" y="67"/>
                  </a:cubicBezTo>
                  <a:lnTo>
                    <a:pt x="83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982;p76">
              <a:extLst>
                <a:ext uri="{FF2B5EF4-FFF2-40B4-BE49-F238E27FC236}">
                  <a16:creationId xmlns:a16="http://schemas.microsoft.com/office/drawing/2014/main" id="{513D0E8D-2D1F-4124-C6F6-0635C32EFF24}"/>
                </a:ext>
              </a:extLst>
            </p:cNvPr>
            <p:cNvSpPr/>
            <p:nvPr/>
          </p:nvSpPr>
          <p:spPr>
            <a:xfrm>
              <a:off x="6183050" y="362277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1" y="0"/>
                  </a:moveTo>
                  <a:lnTo>
                    <a:pt x="67" y="16"/>
                  </a:lnTo>
                  <a:lnTo>
                    <a:pt x="50" y="16"/>
                  </a:lnTo>
                  <a:cubicBezTo>
                    <a:pt x="1" y="67"/>
                    <a:pt x="1" y="134"/>
                    <a:pt x="34" y="167"/>
                  </a:cubicBezTo>
                  <a:lnTo>
                    <a:pt x="67" y="200"/>
                  </a:lnTo>
                  <a:lnTo>
                    <a:pt x="150" y="200"/>
                  </a:lnTo>
                  <a:cubicBezTo>
                    <a:pt x="150" y="183"/>
                    <a:pt x="167" y="183"/>
                    <a:pt x="183" y="167"/>
                  </a:cubicBezTo>
                  <a:cubicBezTo>
                    <a:pt x="217" y="150"/>
                    <a:pt x="217" y="116"/>
                    <a:pt x="217" y="83"/>
                  </a:cubicBezTo>
                  <a:cubicBezTo>
                    <a:pt x="217" y="50"/>
                    <a:pt x="201" y="34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983;p76">
              <a:extLst>
                <a:ext uri="{FF2B5EF4-FFF2-40B4-BE49-F238E27FC236}">
                  <a16:creationId xmlns:a16="http://schemas.microsoft.com/office/drawing/2014/main" id="{3E5B21AB-65BF-9EAF-B0D1-23EBD977503E}"/>
                </a:ext>
              </a:extLst>
            </p:cNvPr>
            <p:cNvSpPr/>
            <p:nvPr/>
          </p:nvSpPr>
          <p:spPr>
            <a:xfrm>
              <a:off x="6220575" y="36761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4" y="1"/>
                  </a:moveTo>
                  <a:cubicBezTo>
                    <a:pt x="16" y="1"/>
                    <a:pt x="0" y="17"/>
                    <a:pt x="0" y="34"/>
                  </a:cubicBezTo>
                  <a:lnTo>
                    <a:pt x="16" y="50"/>
                  </a:lnTo>
                  <a:lnTo>
                    <a:pt x="16" y="34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17"/>
                  </a:lnTo>
                  <a:cubicBezTo>
                    <a:pt x="50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984;p76">
              <a:extLst>
                <a:ext uri="{FF2B5EF4-FFF2-40B4-BE49-F238E27FC236}">
                  <a16:creationId xmlns:a16="http://schemas.microsoft.com/office/drawing/2014/main" id="{57B7CD74-DB47-9B34-E0F3-B88AF7E9820D}"/>
                </a:ext>
              </a:extLst>
            </p:cNvPr>
            <p:cNvSpPr/>
            <p:nvPr/>
          </p:nvSpPr>
          <p:spPr>
            <a:xfrm>
              <a:off x="6175125" y="3613600"/>
              <a:ext cx="3350" cy="2825"/>
            </a:xfrm>
            <a:custGeom>
              <a:avLst/>
              <a:gdLst/>
              <a:ahLst/>
              <a:cxnLst/>
              <a:rect l="l" t="t" r="r" b="b"/>
              <a:pathLst>
                <a:path w="134" h="113" extrusionOk="0">
                  <a:moveTo>
                    <a:pt x="51" y="1"/>
                  </a:moveTo>
                  <a:cubicBezTo>
                    <a:pt x="51" y="1"/>
                    <a:pt x="34" y="1"/>
                    <a:pt x="18" y="17"/>
                  </a:cubicBezTo>
                  <a:cubicBezTo>
                    <a:pt x="18" y="17"/>
                    <a:pt x="0" y="34"/>
                    <a:pt x="0" y="50"/>
                  </a:cubicBezTo>
                  <a:lnTo>
                    <a:pt x="0" y="67"/>
                  </a:lnTo>
                  <a:lnTo>
                    <a:pt x="18" y="101"/>
                  </a:lnTo>
                  <a:cubicBezTo>
                    <a:pt x="34" y="109"/>
                    <a:pt x="51" y="113"/>
                    <a:pt x="65" y="113"/>
                  </a:cubicBezTo>
                  <a:cubicBezTo>
                    <a:pt x="80" y="113"/>
                    <a:pt x="92" y="109"/>
                    <a:pt x="100" y="101"/>
                  </a:cubicBezTo>
                  <a:lnTo>
                    <a:pt x="118" y="83"/>
                  </a:lnTo>
                  <a:cubicBezTo>
                    <a:pt x="134" y="50"/>
                    <a:pt x="118" y="34"/>
                    <a:pt x="118" y="1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985;p76">
              <a:extLst>
                <a:ext uri="{FF2B5EF4-FFF2-40B4-BE49-F238E27FC236}">
                  <a16:creationId xmlns:a16="http://schemas.microsoft.com/office/drawing/2014/main" id="{80F464EF-69D7-23E5-52B6-E5E6CD56DD43}"/>
                </a:ext>
              </a:extLst>
            </p:cNvPr>
            <p:cNvSpPr/>
            <p:nvPr/>
          </p:nvSpPr>
          <p:spPr>
            <a:xfrm>
              <a:off x="6178450" y="3631950"/>
              <a:ext cx="5475" cy="4575"/>
            </a:xfrm>
            <a:custGeom>
              <a:avLst/>
              <a:gdLst/>
              <a:ahLst/>
              <a:cxnLst/>
              <a:rect l="l" t="t" r="r" b="b"/>
              <a:pathLst>
                <a:path w="219" h="183" extrusionOk="0">
                  <a:moveTo>
                    <a:pt x="51" y="0"/>
                  </a:moveTo>
                  <a:lnTo>
                    <a:pt x="18" y="16"/>
                  </a:lnTo>
                  <a:lnTo>
                    <a:pt x="1" y="83"/>
                  </a:lnTo>
                  <a:lnTo>
                    <a:pt x="1" y="100"/>
                  </a:lnTo>
                  <a:lnTo>
                    <a:pt x="18" y="116"/>
                  </a:lnTo>
                  <a:lnTo>
                    <a:pt x="34" y="150"/>
                  </a:lnTo>
                  <a:lnTo>
                    <a:pt x="51" y="183"/>
                  </a:lnTo>
                  <a:lnTo>
                    <a:pt x="134" y="183"/>
                  </a:lnTo>
                  <a:cubicBezTo>
                    <a:pt x="151" y="183"/>
                    <a:pt x="151" y="183"/>
                    <a:pt x="167" y="167"/>
                  </a:cubicBezTo>
                  <a:cubicBezTo>
                    <a:pt x="201" y="150"/>
                    <a:pt x="218" y="100"/>
                    <a:pt x="185" y="50"/>
                  </a:cubicBezTo>
                  <a:lnTo>
                    <a:pt x="185" y="50"/>
                  </a:lnTo>
                  <a:lnTo>
                    <a:pt x="118" y="67"/>
                  </a:lnTo>
                  <a:lnTo>
                    <a:pt x="167" y="1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986;p76">
              <a:extLst>
                <a:ext uri="{FF2B5EF4-FFF2-40B4-BE49-F238E27FC236}">
                  <a16:creationId xmlns:a16="http://schemas.microsoft.com/office/drawing/2014/main" id="{66BD80BB-AFA6-14E7-8B09-F958F3516BB8}"/>
                </a:ext>
              </a:extLst>
            </p:cNvPr>
            <p:cNvSpPr/>
            <p:nvPr/>
          </p:nvSpPr>
          <p:spPr>
            <a:xfrm>
              <a:off x="6224300" y="36452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lnTo>
                    <a:pt x="1" y="17"/>
                  </a:lnTo>
                  <a:cubicBezTo>
                    <a:pt x="1" y="34"/>
                    <a:pt x="18" y="34"/>
                    <a:pt x="18" y="50"/>
                  </a:cubicBezTo>
                  <a:cubicBezTo>
                    <a:pt x="34" y="50"/>
                    <a:pt x="52" y="50"/>
                    <a:pt x="52" y="34"/>
                  </a:cubicBezTo>
                  <a:cubicBezTo>
                    <a:pt x="68" y="17"/>
                    <a:pt x="68" y="17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987;p76">
              <a:extLst>
                <a:ext uri="{FF2B5EF4-FFF2-40B4-BE49-F238E27FC236}">
                  <a16:creationId xmlns:a16="http://schemas.microsoft.com/office/drawing/2014/main" id="{AD3282F3-B538-3328-FE3C-7C10AA9C98B8}"/>
                </a:ext>
              </a:extLst>
            </p:cNvPr>
            <p:cNvSpPr/>
            <p:nvPr/>
          </p:nvSpPr>
          <p:spPr>
            <a:xfrm>
              <a:off x="6184725" y="3640525"/>
              <a:ext cx="5025" cy="5175"/>
            </a:xfrm>
            <a:custGeom>
              <a:avLst/>
              <a:gdLst/>
              <a:ahLst/>
              <a:cxnLst/>
              <a:rect l="l" t="t" r="r" b="b"/>
              <a:pathLst>
                <a:path w="201" h="207" extrusionOk="0">
                  <a:moveTo>
                    <a:pt x="88" y="0"/>
                  </a:moveTo>
                  <a:cubicBezTo>
                    <a:pt x="65" y="0"/>
                    <a:pt x="45" y="12"/>
                    <a:pt x="34" y="24"/>
                  </a:cubicBezTo>
                  <a:lnTo>
                    <a:pt x="16" y="40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57"/>
                  </a:lnTo>
                  <a:cubicBezTo>
                    <a:pt x="34" y="173"/>
                    <a:pt x="50" y="191"/>
                    <a:pt x="83" y="207"/>
                  </a:cubicBezTo>
                  <a:cubicBezTo>
                    <a:pt x="116" y="207"/>
                    <a:pt x="150" y="191"/>
                    <a:pt x="167" y="173"/>
                  </a:cubicBezTo>
                  <a:lnTo>
                    <a:pt x="183" y="157"/>
                  </a:lnTo>
                  <a:lnTo>
                    <a:pt x="201" y="124"/>
                  </a:lnTo>
                  <a:lnTo>
                    <a:pt x="201" y="91"/>
                  </a:lnTo>
                  <a:lnTo>
                    <a:pt x="201" y="57"/>
                  </a:lnTo>
                  <a:cubicBezTo>
                    <a:pt x="167" y="24"/>
                    <a:pt x="150" y="7"/>
                    <a:pt x="116" y="7"/>
                  </a:cubicBezTo>
                  <a:cubicBezTo>
                    <a:pt x="107" y="2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988;p76">
              <a:extLst>
                <a:ext uri="{FF2B5EF4-FFF2-40B4-BE49-F238E27FC236}">
                  <a16:creationId xmlns:a16="http://schemas.microsoft.com/office/drawing/2014/main" id="{E38AFEAA-579C-E67A-BDE3-779FC44D8B60}"/>
                </a:ext>
              </a:extLst>
            </p:cNvPr>
            <p:cNvSpPr/>
            <p:nvPr/>
          </p:nvSpPr>
          <p:spPr>
            <a:xfrm>
              <a:off x="6206800" y="3660700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85" y="0"/>
                  </a:moveTo>
                  <a:lnTo>
                    <a:pt x="51" y="17"/>
                  </a:lnTo>
                  <a:lnTo>
                    <a:pt x="34" y="17"/>
                  </a:lnTo>
                  <a:cubicBezTo>
                    <a:pt x="1" y="33"/>
                    <a:pt x="1" y="84"/>
                    <a:pt x="18" y="118"/>
                  </a:cubicBezTo>
                  <a:cubicBezTo>
                    <a:pt x="30" y="142"/>
                    <a:pt x="51" y="157"/>
                    <a:pt x="81" y="157"/>
                  </a:cubicBezTo>
                  <a:cubicBezTo>
                    <a:pt x="92" y="157"/>
                    <a:pt x="104" y="155"/>
                    <a:pt x="118" y="151"/>
                  </a:cubicBezTo>
                  <a:lnTo>
                    <a:pt x="134" y="134"/>
                  </a:lnTo>
                  <a:lnTo>
                    <a:pt x="134" y="118"/>
                  </a:lnTo>
                  <a:cubicBezTo>
                    <a:pt x="151" y="100"/>
                    <a:pt x="151" y="67"/>
                    <a:pt x="134" y="33"/>
                  </a:cubicBezTo>
                  <a:cubicBezTo>
                    <a:pt x="134" y="17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989;p76">
              <a:extLst>
                <a:ext uri="{FF2B5EF4-FFF2-40B4-BE49-F238E27FC236}">
                  <a16:creationId xmlns:a16="http://schemas.microsoft.com/office/drawing/2014/main" id="{2AA3D3DB-216C-B9CC-F8B6-B45092A3A162}"/>
                </a:ext>
              </a:extLst>
            </p:cNvPr>
            <p:cNvSpPr/>
            <p:nvPr/>
          </p:nvSpPr>
          <p:spPr>
            <a:xfrm>
              <a:off x="6193900" y="364362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0" y="0"/>
                  </a:moveTo>
                  <a:lnTo>
                    <a:pt x="50" y="16"/>
                  </a:lnTo>
                  <a:lnTo>
                    <a:pt x="16" y="33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16" y="167"/>
                  </a:lnTo>
                  <a:cubicBezTo>
                    <a:pt x="34" y="200"/>
                    <a:pt x="67" y="200"/>
                    <a:pt x="83" y="216"/>
                  </a:cubicBezTo>
                  <a:cubicBezTo>
                    <a:pt x="116" y="216"/>
                    <a:pt x="150" y="200"/>
                    <a:pt x="183" y="183"/>
                  </a:cubicBezTo>
                  <a:lnTo>
                    <a:pt x="200" y="167"/>
                  </a:lnTo>
                  <a:lnTo>
                    <a:pt x="200" y="150"/>
                  </a:lnTo>
                  <a:lnTo>
                    <a:pt x="216" y="116"/>
                  </a:lnTo>
                  <a:cubicBezTo>
                    <a:pt x="216" y="83"/>
                    <a:pt x="200" y="49"/>
                    <a:pt x="150" y="1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990;p76">
              <a:extLst>
                <a:ext uri="{FF2B5EF4-FFF2-40B4-BE49-F238E27FC236}">
                  <a16:creationId xmlns:a16="http://schemas.microsoft.com/office/drawing/2014/main" id="{F2BB3326-4206-40EA-DADE-A51478E7E9A2}"/>
                </a:ext>
              </a:extLst>
            </p:cNvPr>
            <p:cNvSpPr/>
            <p:nvPr/>
          </p:nvSpPr>
          <p:spPr>
            <a:xfrm>
              <a:off x="6262250" y="36623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34" y="1"/>
                    <a:pt x="17" y="1"/>
                    <a:pt x="17" y="18"/>
                  </a:cubicBezTo>
                  <a:lnTo>
                    <a:pt x="17" y="34"/>
                  </a:lnTo>
                  <a:lnTo>
                    <a:pt x="1" y="34"/>
                  </a:lnTo>
                  <a:lnTo>
                    <a:pt x="1" y="52"/>
                  </a:lnTo>
                  <a:lnTo>
                    <a:pt x="50" y="52"/>
                  </a:lnTo>
                  <a:lnTo>
                    <a:pt x="68" y="34"/>
                  </a:lnTo>
                  <a:lnTo>
                    <a:pt x="68" y="18"/>
                  </a:lnTo>
                  <a:lnTo>
                    <a:pt x="50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991;p76">
              <a:extLst>
                <a:ext uri="{FF2B5EF4-FFF2-40B4-BE49-F238E27FC236}">
                  <a16:creationId xmlns:a16="http://schemas.microsoft.com/office/drawing/2014/main" id="{CEC74665-EAE0-B359-A68A-8DC6570DE30E}"/>
                </a:ext>
              </a:extLst>
            </p:cNvPr>
            <p:cNvSpPr/>
            <p:nvPr/>
          </p:nvSpPr>
          <p:spPr>
            <a:xfrm>
              <a:off x="6195950" y="3661125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18" y="0"/>
                  </a:moveTo>
                  <a:lnTo>
                    <a:pt x="18" y="16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8" y="117"/>
                  </a:lnTo>
                  <a:lnTo>
                    <a:pt x="52" y="134"/>
                  </a:lnTo>
                  <a:lnTo>
                    <a:pt x="68" y="134"/>
                  </a:lnTo>
                  <a:lnTo>
                    <a:pt x="101" y="117"/>
                  </a:lnTo>
                  <a:cubicBezTo>
                    <a:pt x="118" y="101"/>
                    <a:pt x="118" y="83"/>
                    <a:pt x="118" y="67"/>
                  </a:cubicBezTo>
                  <a:cubicBezTo>
                    <a:pt x="118" y="50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992;p76">
              <a:extLst>
                <a:ext uri="{FF2B5EF4-FFF2-40B4-BE49-F238E27FC236}">
                  <a16:creationId xmlns:a16="http://schemas.microsoft.com/office/drawing/2014/main" id="{83E70079-18F8-51CF-DF4D-193ED3C9DD77}"/>
                </a:ext>
              </a:extLst>
            </p:cNvPr>
            <p:cNvSpPr/>
            <p:nvPr/>
          </p:nvSpPr>
          <p:spPr>
            <a:xfrm>
              <a:off x="6188050" y="3616925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68" y="1"/>
                  </a:moveTo>
                  <a:lnTo>
                    <a:pt x="50" y="34"/>
                  </a:lnTo>
                  <a:lnTo>
                    <a:pt x="34" y="50"/>
                  </a:lnTo>
                  <a:cubicBezTo>
                    <a:pt x="1" y="84"/>
                    <a:pt x="17" y="101"/>
                    <a:pt x="34" y="134"/>
                  </a:cubicBezTo>
                  <a:lnTo>
                    <a:pt x="50" y="150"/>
                  </a:lnTo>
                  <a:cubicBezTo>
                    <a:pt x="84" y="150"/>
                    <a:pt x="101" y="150"/>
                    <a:pt x="117" y="134"/>
                  </a:cubicBezTo>
                  <a:cubicBezTo>
                    <a:pt x="150" y="117"/>
                    <a:pt x="150" y="68"/>
                    <a:pt x="134" y="34"/>
                  </a:cubicBez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993;p76">
              <a:extLst>
                <a:ext uri="{FF2B5EF4-FFF2-40B4-BE49-F238E27FC236}">
                  <a16:creationId xmlns:a16="http://schemas.microsoft.com/office/drawing/2014/main" id="{E928FE6A-8CBE-9C6C-AB98-161358072C89}"/>
                </a:ext>
              </a:extLst>
            </p:cNvPr>
            <p:cNvSpPr/>
            <p:nvPr/>
          </p:nvSpPr>
          <p:spPr>
            <a:xfrm>
              <a:off x="6200975" y="3610675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51" y="0"/>
                  </a:moveTo>
                  <a:cubicBezTo>
                    <a:pt x="51" y="0"/>
                    <a:pt x="33" y="0"/>
                    <a:pt x="33" y="18"/>
                  </a:cubicBezTo>
                  <a:lnTo>
                    <a:pt x="0" y="34"/>
                  </a:lnTo>
                  <a:lnTo>
                    <a:pt x="0" y="67"/>
                  </a:lnTo>
                  <a:cubicBezTo>
                    <a:pt x="0" y="84"/>
                    <a:pt x="0" y="84"/>
                    <a:pt x="17" y="100"/>
                  </a:cubicBezTo>
                  <a:lnTo>
                    <a:pt x="33" y="118"/>
                  </a:lnTo>
                  <a:lnTo>
                    <a:pt x="67" y="134"/>
                  </a:lnTo>
                  <a:cubicBezTo>
                    <a:pt x="67" y="134"/>
                    <a:pt x="84" y="134"/>
                    <a:pt x="100" y="118"/>
                  </a:cubicBezTo>
                  <a:lnTo>
                    <a:pt x="117" y="100"/>
                  </a:lnTo>
                  <a:lnTo>
                    <a:pt x="117" y="67"/>
                  </a:lnTo>
                  <a:lnTo>
                    <a:pt x="117" y="34"/>
                  </a:lnTo>
                  <a:lnTo>
                    <a:pt x="84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994;p76">
              <a:extLst>
                <a:ext uri="{FF2B5EF4-FFF2-40B4-BE49-F238E27FC236}">
                  <a16:creationId xmlns:a16="http://schemas.microsoft.com/office/drawing/2014/main" id="{966494F2-3F17-91D6-80A5-772701F6BC6D}"/>
                </a:ext>
              </a:extLst>
            </p:cNvPr>
            <p:cNvSpPr/>
            <p:nvPr/>
          </p:nvSpPr>
          <p:spPr>
            <a:xfrm>
              <a:off x="6197625" y="3629850"/>
              <a:ext cx="5025" cy="3675"/>
            </a:xfrm>
            <a:custGeom>
              <a:avLst/>
              <a:gdLst/>
              <a:ahLst/>
              <a:cxnLst/>
              <a:rect l="l" t="t" r="r" b="b"/>
              <a:pathLst>
                <a:path w="201" h="147" extrusionOk="0">
                  <a:moveTo>
                    <a:pt x="51" y="0"/>
                  </a:moveTo>
                  <a:lnTo>
                    <a:pt x="18" y="18"/>
                  </a:lnTo>
                  <a:cubicBezTo>
                    <a:pt x="1" y="34"/>
                    <a:pt x="1" y="67"/>
                    <a:pt x="1" y="67"/>
                  </a:cubicBezTo>
                  <a:cubicBezTo>
                    <a:pt x="1" y="100"/>
                    <a:pt x="18" y="118"/>
                    <a:pt x="34" y="118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67" y="118"/>
                  </a:lnTo>
                  <a:lnTo>
                    <a:pt x="85" y="134"/>
                  </a:lnTo>
                  <a:cubicBezTo>
                    <a:pt x="101" y="142"/>
                    <a:pt x="118" y="147"/>
                    <a:pt x="135" y="147"/>
                  </a:cubicBezTo>
                  <a:cubicBezTo>
                    <a:pt x="151" y="147"/>
                    <a:pt x="168" y="142"/>
                    <a:pt x="185" y="134"/>
                  </a:cubicBezTo>
                  <a:lnTo>
                    <a:pt x="185" y="118"/>
                  </a:lnTo>
                  <a:lnTo>
                    <a:pt x="185" y="100"/>
                  </a:lnTo>
                  <a:lnTo>
                    <a:pt x="201" y="84"/>
                  </a:lnTo>
                  <a:lnTo>
                    <a:pt x="185" y="67"/>
                  </a:lnTo>
                  <a:cubicBezTo>
                    <a:pt x="167" y="34"/>
                    <a:pt x="151" y="18"/>
                    <a:pt x="118" y="18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995;p76">
              <a:extLst>
                <a:ext uri="{FF2B5EF4-FFF2-40B4-BE49-F238E27FC236}">
                  <a16:creationId xmlns:a16="http://schemas.microsoft.com/office/drawing/2014/main" id="{9BC4CFAA-0056-BE0C-A5E6-73EBA3A74C0B}"/>
                </a:ext>
              </a:extLst>
            </p:cNvPr>
            <p:cNvSpPr/>
            <p:nvPr/>
          </p:nvSpPr>
          <p:spPr>
            <a:xfrm>
              <a:off x="6206800" y="3639800"/>
              <a:ext cx="2950" cy="3000"/>
            </a:xfrm>
            <a:custGeom>
              <a:avLst/>
              <a:gdLst/>
              <a:ahLst/>
              <a:cxnLst/>
              <a:rect l="l" t="t" r="r" b="b"/>
              <a:pathLst>
                <a:path w="118" h="120" extrusionOk="0">
                  <a:moveTo>
                    <a:pt x="42" y="0"/>
                  </a:moveTo>
                  <a:cubicBezTo>
                    <a:pt x="29" y="0"/>
                    <a:pt x="15" y="6"/>
                    <a:pt x="1" y="20"/>
                  </a:cubicBezTo>
                  <a:lnTo>
                    <a:pt x="1" y="69"/>
                  </a:lnTo>
                  <a:cubicBezTo>
                    <a:pt x="1" y="86"/>
                    <a:pt x="1" y="86"/>
                    <a:pt x="34" y="102"/>
                  </a:cubicBezTo>
                  <a:lnTo>
                    <a:pt x="34" y="120"/>
                  </a:lnTo>
                  <a:lnTo>
                    <a:pt x="85" y="120"/>
                  </a:lnTo>
                  <a:cubicBezTo>
                    <a:pt x="101" y="102"/>
                    <a:pt x="101" y="86"/>
                    <a:pt x="118" y="69"/>
                  </a:cubicBezTo>
                  <a:cubicBezTo>
                    <a:pt x="118" y="53"/>
                    <a:pt x="101" y="36"/>
                    <a:pt x="85" y="20"/>
                  </a:cubicBezTo>
                  <a:cubicBezTo>
                    <a:pt x="75" y="10"/>
                    <a:pt x="59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996;p76">
              <a:extLst>
                <a:ext uri="{FF2B5EF4-FFF2-40B4-BE49-F238E27FC236}">
                  <a16:creationId xmlns:a16="http://schemas.microsoft.com/office/drawing/2014/main" id="{9A6B9A84-808E-F083-E70B-64A9DEDACCA7}"/>
                </a:ext>
              </a:extLst>
            </p:cNvPr>
            <p:cNvSpPr/>
            <p:nvPr/>
          </p:nvSpPr>
          <p:spPr>
            <a:xfrm>
              <a:off x="6212625" y="365402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2" y="0"/>
                  </a:moveTo>
                  <a:cubicBezTo>
                    <a:pt x="34" y="18"/>
                    <a:pt x="1" y="51"/>
                    <a:pt x="18" y="118"/>
                  </a:cubicBezTo>
                  <a:lnTo>
                    <a:pt x="52" y="134"/>
                  </a:lnTo>
                  <a:lnTo>
                    <a:pt x="85" y="134"/>
                  </a:lnTo>
                  <a:lnTo>
                    <a:pt x="101" y="118"/>
                  </a:lnTo>
                  <a:lnTo>
                    <a:pt x="118" y="100"/>
                  </a:lnTo>
                  <a:cubicBezTo>
                    <a:pt x="118" y="100"/>
                    <a:pt x="152" y="84"/>
                    <a:pt x="152" y="51"/>
                  </a:cubicBezTo>
                  <a:cubicBezTo>
                    <a:pt x="152" y="34"/>
                    <a:pt x="134" y="18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997;p76">
              <a:extLst>
                <a:ext uri="{FF2B5EF4-FFF2-40B4-BE49-F238E27FC236}">
                  <a16:creationId xmlns:a16="http://schemas.microsoft.com/office/drawing/2014/main" id="{0623E118-A5E4-F0A6-FDAB-D15F064DE031}"/>
                </a:ext>
              </a:extLst>
            </p:cNvPr>
            <p:cNvSpPr/>
            <p:nvPr/>
          </p:nvSpPr>
          <p:spPr>
            <a:xfrm>
              <a:off x="6170125" y="3667800"/>
              <a:ext cx="11700" cy="6475"/>
            </a:xfrm>
            <a:custGeom>
              <a:avLst/>
              <a:gdLst/>
              <a:ahLst/>
              <a:cxnLst/>
              <a:rect l="l" t="t" r="r" b="b"/>
              <a:pathLst>
                <a:path w="468" h="259" extrusionOk="0">
                  <a:moveTo>
                    <a:pt x="284" y="0"/>
                  </a:moveTo>
                  <a:lnTo>
                    <a:pt x="234" y="16"/>
                  </a:lnTo>
                  <a:cubicBezTo>
                    <a:pt x="218" y="16"/>
                    <a:pt x="200" y="16"/>
                    <a:pt x="184" y="34"/>
                  </a:cubicBezTo>
                  <a:lnTo>
                    <a:pt x="118" y="16"/>
                  </a:lnTo>
                  <a:lnTo>
                    <a:pt x="100" y="16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18" y="83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8" y="167"/>
                  </a:lnTo>
                  <a:lnTo>
                    <a:pt x="34" y="183"/>
                  </a:lnTo>
                  <a:lnTo>
                    <a:pt x="100" y="216"/>
                  </a:lnTo>
                  <a:lnTo>
                    <a:pt x="100" y="200"/>
                  </a:lnTo>
                  <a:lnTo>
                    <a:pt x="118" y="216"/>
                  </a:lnTo>
                  <a:lnTo>
                    <a:pt x="167" y="200"/>
                  </a:lnTo>
                  <a:lnTo>
                    <a:pt x="184" y="183"/>
                  </a:lnTo>
                  <a:lnTo>
                    <a:pt x="184" y="200"/>
                  </a:lnTo>
                  <a:lnTo>
                    <a:pt x="218" y="216"/>
                  </a:lnTo>
                  <a:lnTo>
                    <a:pt x="267" y="216"/>
                  </a:lnTo>
                  <a:cubicBezTo>
                    <a:pt x="284" y="216"/>
                    <a:pt x="284" y="234"/>
                    <a:pt x="300" y="234"/>
                  </a:cubicBezTo>
                  <a:cubicBezTo>
                    <a:pt x="317" y="250"/>
                    <a:pt x="338" y="259"/>
                    <a:pt x="359" y="259"/>
                  </a:cubicBezTo>
                  <a:cubicBezTo>
                    <a:pt x="380" y="259"/>
                    <a:pt x="401" y="250"/>
                    <a:pt x="418" y="234"/>
                  </a:cubicBezTo>
                  <a:cubicBezTo>
                    <a:pt x="451" y="216"/>
                    <a:pt x="467" y="167"/>
                    <a:pt x="451" y="134"/>
                  </a:cubicBezTo>
                  <a:lnTo>
                    <a:pt x="418" y="100"/>
                  </a:lnTo>
                  <a:lnTo>
                    <a:pt x="418" y="83"/>
                  </a:lnTo>
                  <a:cubicBezTo>
                    <a:pt x="400" y="83"/>
                    <a:pt x="384" y="67"/>
                    <a:pt x="367" y="67"/>
                  </a:cubicBezTo>
                  <a:lnTo>
                    <a:pt x="367" y="50"/>
                  </a:lnTo>
                  <a:lnTo>
                    <a:pt x="318" y="1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998;p76">
              <a:extLst>
                <a:ext uri="{FF2B5EF4-FFF2-40B4-BE49-F238E27FC236}">
                  <a16:creationId xmlns:a16="http://schemas.microsoft.com/office/drawing/2014/main" id="{3CAB30AA-D64D-7F2B-B519-20B3B4B2B946}"/>
                </a:ext>
              </a:extLst>
            </p:cNvPr>
            <p:cNvSpPr/>
            <p:nvPr/>
          </p:nvSpPr>
          <p:spPr>
            <a:xfrm>
              <a:off x="6146375" y="3634650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06" y="1"/>
                  </a:moveTo>
                  <a:cubicBezTo>
                    <a:pt x="83" y="1"/>
                    <a:pt x="58" y="9"/>
                    <a:pt x="34" y="26"/>
                  </a:cubicBezTo>
                  <a:cubicBezTo>
                    <a:pt x="16" y="42"/>
                    <a:pt x="0" y="75"/>
                    <a:pt x="0" y="108"/>
                  </a:cubicBezTo>
                  <a:cubicBezTo>
                    <a:pt x="0" y="142"/>
                    <a:pt x="16" y="175"/>
                    <a:pt x="34" y="192"/>
                  </a:cubicBezTo>
                  <a:lnTo>
                    <a:pt x="67" y="192"/>
                  </a:lnTo>
                  <a:lnTo>
                    <a:pt x="83" y="208"/>
                  </a:lnTo>
                  <a:cubicBezTo>
                    <a:pt x="116" y="208"/>
                    <a:pt x="150" y="192"/>
                    <a:pt x="167" y="175"/>
                  </a:cubicBezTo>
                  <a:cubicBezTo>
                    <a:pt x="200" y="142"/>
                    <a:pt x="216" y="126"/>
                    <a:pt x="216" y="92"/>
                  </a:cubicBezTo>
                  <a:cubicBezTo>
                    <a:pt x="200" y="59"/>
                    <a:pt x="183" y="26"/>
                    <a:pt x="167" y="26"/>
                  </a:cubicBezTo>
                  <a:cubicBezTo>
                    <a:pt x="150" y="9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999;p76">
              <a:extLst>
                <a:ext uri="{FF2B5EF4-FFF2-40B4-BE49-F238E27FC236}">
                  <a16:creationId xmlns:a16="http://schemas.microsoft.com/office/drawing/2014/main" id="{158B37F6-5778-97F9-E4A1-B3FF620B6893}"/>
                </a:ext>
              </a:extLst>
            </p:cNvPr>
            <p:cNvSpPr/>
            <p:nvPr/>
          </p:nvSpPr>
          <p:spPr>
            <a:xfrm>
              <a:off x="6112200" y="3630100"/>
              <a:ext cx="1250" cy="1425"/>
            </a:xfrm>
            <a:custGeom>
              <a:avLst/>
              <a:gdLst/>
              <a:ahLst/>
              <a:cxnLst/>
              <a:rect l="l" t="t" r="r" b="b"/>
              <a:pathLst>
                <a:path w="50" h="57" extrusionOk="0">
                  <a:moveTo>
                    <a:pt x="15" y="0"/>
                  </a:moveTo>
                  <a:cubicBezTo>
                    <a:pt x="10" y="0"/>
                    <a:pt x="5" y="2"/>
                    <a:pt x="0" y="8"/>
                  </a:cubicBezTo>
                  <a:lnTo>
                    <a:pt x="0" y="41"/>
                  </a:lnTo>
                  <a:lnTo>
                    <a:pt x="33" y="57"/>
                  </a:lnTo>
                  <a:lnTo>
                    <a:pt x="49" y="41"/>
                  </a:lnTo>
                  <a:lnTo>
                    <a:pt x="49" y="24"/>
                  </a:lnTo>
                  <a:cubicBezTo>
                    <a:pt x="38" y="12"/>
                    <a:pt x="26" y="0"/>
                    <a:pt x="1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5000;p76">
              <a:extLst>
                <a:ext uri="{FF2B5EF4-FFF2-40B4-BE49-F238E27FC236}">
                  <a16:creationId xmlns:a16="http://schemas.microsoft.com/office/drawing/2014/main" id="{3177D5D7-119B-205E-654B-077CB44E8EAC}"/>
                </a:ext>
              </a:extLst>
            </p:cNvPr>
            <p:cNvSpPr/>
            <p:nvPr/>
          </p:nvSpPr>
          <p:spPr>
            <a:xfrm>
              <a:off x="6200575" y="36711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3" y="1"/>
                  </a:moveTo>
                  <a:cubicBezTo>
                    <a:pt x="67" y="1"/>
                    <a:pt x="33" y="1"/>
                    <a:pt x="16" y="17"/>
                  </a:cubicBezTo>
                  <a:lnTo>
                    <a:pt x="0" y="34"/>
                  </a:lnTo>
                  <a:lnTo>
                    <a:pt x="0" y="50"/>
                  </a:lnTo>
                  <a:cubicBezTo>
                    <a:pt x="0" y="83"/>
                    <a:pt x="0" y="101"/>
                    <a:pt x="16" y="117"/>
                  </a:cubicBezTo>
                  <a:cubicBezTo>
                    <a:pt x="49" y="134"/>
                    <a:pt x="83" y="134"/>
                    <a:pt x="100" y="134"/>
                  </a:cubicBezTo>
                  <a:lnTo>
                    <a:pt x="116" y="117"/>
                  </a:lnTo>
                  <a:lnTo>
                    <a:pt x="133" y="101"/>
                  </a:lnTo>
                  <a:lnTo>
                    <a:pt x="133" y="83"/>
                  </a:lnTo>
                  <a:cubicBezTo>
                    <a:pt x="133" y="50"/>
                    <a:pt x="116" y="17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5001;p76">
              <a:extLst>
                <a:ext uri="{FF2B5EF4-FFF2-40B4-BE49-F238E27FC236}">
                  <a16:creationId xmlns:a16="http://schemas.microsoft.com/office/drawing/2014/main" id="{16C1D154-127C-6B61-6596-F142A46EEDE0}"/>
                </a:ext>
              </a:extLst>
            </p:cNvPr>
            <p:cNvSpPr/>
            <p:nvPr/>
          </p:nvSpPr>
          <p:spPr>
            <a:xfrm>
              <a:off x="6187625" y="3677100"/>
              <a:ext cx="3800" cy="3625"/>
            </a:xfrm>
            <a:custGeom>
              <a:avLst/>
              <a:gdLst/>
              <a:ahLst/>
              <a:cxnLst/>
              <a:rect l="l" t="t" r="r" b="b"/>
              <a:pathLst>
                <a:path w="152" h="145" extrusionOk="0">
                  <a:moveTo>
                    <a:pt x="93" y="1"/>
                  </a:moveTo>
                  <a:cubicBezTo>
                    <a:pt x="73" y="1"/>
                    <a:pt x="54" y="9"/>
                    <a:pt x="34" y="28"/>
                  </a:cubicBezTo>
                  <a:cubicBezTo>
                    <a:pt x="18" y="44"/>
                    <a:pt x="0" y="62"/>
                    <a:pt x="0" y="95"/>
                  </a:cubicBezTo>
                  <a:lnTo>
                    <a:pt x="18" y="111"/>
                  </a:lnTo>
                  <a:lnTo>
                    <a:pt x="34" y="128"/>
                  </a:lnTo>
                  <a:lnTo>
                    <a:pt x="67" y="145"/>
                  </a:lnTo>
                  <a:cubicBezTo>
                    <a:pt x="85" y="145"/>
                    <a:pt x="101" y="145"/>
                    <a:pt x="118" y="128"/>
                  </a:cubicBezTo>
                  <a:lnTo>
                    <a:pt x="118" y="111"/>
                  </a:lnTo>
                  <a:lnTo>
                    <a:pt x="118" y="95"/>
                  </a:lnTo>
                  <a:lnTo>
                    <a:pt x="151" y="78"/>
                  </a:lnTo>
                  <a:lnTo>
                    <a:pt x="151" y="62"/>
                  </a:lnTo>
                  <a:lnTo>
                    <a:pt x="134" y="11"/>
                  </a:lnTo>
                  <a:cubicBezTo>
                    <a:pt x="120" y="5"/>
                    <a:pt x="107" y="1"/>
                    <a:pt x="9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5002;p76">
              <a:extLst>
                <a:ext uri="{FF2B5EF4-FFF2-40B4-BE49-F238E27FC236}">
                  <a16:creationId xmlns:a16="http://schemas.microsoft.com/office/drawing/2014/main" id="{874619A5-57C5-CD09-DBC6-5A0D898469B3}"/>
                </a:ext>
              </a:extLst>
            </p:cNvPr>
            <p:cNvSpPr/>
            <p:nvPr/>
          </p:nvSpPr>
          <p:spPr>
            <a:xfrm>
              <a:off x="6107575" y="36844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" y="16"/>
                  </a:lnTo>
                  <a:lnTo>
                    <a:pt x="1" y="50"/>
                  </a:lnTo>
                  <a:cubicBezTo>
                    <a:pt x="1" y="50"/>
                    <a:pt x="18" y="67"/>
                    <a:pt x="34" y="67"/>
                  </a:cubicBezTo>
                  <a:cubicBezTo>
                    <a:pt x="52" y="67"/>
                    <a:pt x="52" y="67"/>
                    <a:pt x="52" y="50"/>
                  </a:cubicBezTo>
                  <a:cubicBezTo>
                    <a:pt x="52" y="50"/>
                    <a:pt x="68" y="50"/>
                    <a:pt x="68" y="34"/>
                  </a:cubicBezTo>
                  <a:lnTo>
                    <a:pt x="52" y="34"/>
                  </a:lnTo>
                  <a:cubicBezTo>
                    <a:pt x="52" y="16"/>
                    <a:pt x="52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5003;p76">
              <a:extLst>
                <a:ext uri="{FF2B5EF4-FFF2-40B4-BE49-F238E27FC236}">
                  <a16:creationId xmlns:a16="http://schemas.microsoft.com/office/drawing/2014/main" id="{2616933E-BDD6-17E6-7EF9-20C661538A8E}"/>
                </a:ext>
              </a:extLst>
            </p:cNvPr>
            <p:cNvSpPr/>
            <p:nvPr/>
          </p:nvSpPr>
          <p:spPr>
            <a:xfrm>
              <a:off x="6205575" y="36944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50" y="0"/>
                  </a:moveTo>
                  <a:cubicBezTo>
                    <a:pt x="34" y="0"/>
                    <a:pt x="0" y="16"/>
                    <a:pt x="0" y="34"/>
                  </a:cubicBezTo>
                  <a:lnTo>
                    <a:pt x="16" y="50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67" y="34"/>
                  </a:lnTo>
                  <a:cubicBezTo>
                    <a:pt x="67" y="16"/>
                    <a:pt x="50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5004;p76">
              <a:extLst>
                <a:ext uri="{FF2B5EF4-FFF2-40B4-BE49-F238E27FC236}">
                  <a16:creationId xmlns:a16="http://schemas.microsoft.com/office/drawing/2014/main" id="{E49B838C-1B53-56AB-80CF-5075CA0D3902}"/>
                </a:ext>
              </a:extLst>
            </p:cNvPr>
            <p:cNvSpPr/>
            <p:nvPr/>
          </p:nvSpPr>
          <p:spPr>
            <a:xfrm>
              <a:off x="6165125" y="3648450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124" y="0"/>
                  </a:moveTo>
                  <a:cubicBezTo>
                    <a:pt x="112" y="0"/>
                    <a:pt x="99" y="2"/>
                    <a:pt x="84" y="7"/>
                  </a:cubicBezTo>
                  <a:lnTo>
                    <a:pt x="67" y="7"/>
                  </a:lnTo>
                  <a:cubicBezTo>
                    <a:pt x="51" y="23"/>
                    <a:pt x="51" y="23"/>
                    <a:pt x="33" y="23"/>
                  </a:cubicBezTo>
                  <a:cubicBezTo>
                    <a:pt x="0" y="57"/>
                    <a:pt x="0" y="107"/>
                    <a:pt x="17" y="157"/>
                  </a:cubicBezTo>
                  <a:lnTo>
                    <a:pt x="51" y="174"/>
                  </a:lnTo>
                  <a:cubicBezTo>
                    <a:pt x="79" y="193"/>
                    <a:pt x="103" y="201"/>
                    <a:pt x="124" y="201"/>
                  </a:cubicBezTo>
                  <a:cubicBezTo>
                    <a:pt x="139" y="201"/>
                    <a:pt x="153" y="197"/>
                    <a:pt x="167" y="190"/>
                  </a:cubicBezTo>
                  <a:lnTo>
                    <a:pt x="200" y="123"/>
                  </a:lnTo>
                  <a:cubicBezTo>
                    <a:pt x="218" y="74"/>
                    <a:pt x="184" y="41"/>
                    <a:pt x="184" y="23"/>
                  </a:cubicBezTo>
                  <a:cubicBezTo>
                    <a:pt x="172" y="12"/>
                    <a:pt x="152" y="0"/>
                    <a:pt x="12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5005;p76">
              <a:extLst>
                <a:ext uri="{FF2B5EF4-FFF2-40B4-BE49-F238E27FC236}">
                  <a16:creationId xmlns:a16="http://schemas.microsoft.com/office/drawing/2014/main" id="{65B13714-4FC0-814D-BDB1-1ADC29611AC8}"/>
                </a:ext>
              </a:extLst>
            </p:cNvPr>
            <p:cNvSpPr/>
            <p:nvPr/>
          </p:nvSpPr>
          <p:spPr>
            <a:xfrm>
              <a:off x="6198900" y="3676525"/>
              <a:ext cx="2925" cy="2125"/>
            </a:xfrm>
            <a:custGeom>
              <a:avLst/>
              <a:gdLst/>
              <a:ahLst/>
              <a:cxnLst/>
              <a:rect l="l" t="t" r="r" b="b"/>
              <a:pathLst>
                <a:path w="117" h="85" extrusionOk="0">
                  <a:moveTo>
                    <a:pt x="34" y="1"/>
                  </a:moveTo>
                  <a:cubicBezTo>
                    <a:pt x="0" y="18"/>
                    <a:pt x="0" y="51"/>
                    <a:pt x="0" y="85"/>
                  </a:cubicBezTo>
                  <a:lnTo>
                    <a:pt x="34" y="67"/>
                  </a:lnTo>
                  <a:lnTo>
                    <a:pt x="50" y="67"/>
                  </a:lnTo>
                  <a:cubicBezTo>
                    <a:pt x="67" y="67"/>
                    <a:pt x="67" y="85"/>
                    <a:pt x="67" y="85"/>
                  </a:cubicBezTo>
                  <a:lnTo>
                    <a:pt x="83" y="51"/>
                  </a:lnTo>
                  <a:lnTo>
                    <a:pt x="116" y="34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5006;p76">
              <a:extLst>
                <a:ext uri="{FF2B5EF4-FFF2-40B4-BE49-F238E27FC236}">
                  <a16:creationId xmlns:a16="http://schemas.microsoft.com/office/drawing/2014/main" id="{FDE90418-8D60-203A-7D96-6D96EFE513A3}"/>
                </a:ext>
              </a:extLst>
            </p:cNvPr>
            <p:cNvSpPr/>
            <p:nvPr/>
          </p:nvSpPr>
          <p:spPr>
            <a:xfrm>
              <a:off x="6169275" y="3641050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01" y="0"/>
                  </a:moveTo>
                  <a:cubicBezTo>
                    <a:pt x="87" y="0"/>
                    <a:pt x="75" y="3"/>
                    <a:pt x="68" y="3"/>
                  </a:cubicBezTo>
                  <a:lnTo>
                    <a:pt x="1" y="52"/>
                  </a:lnTo>
                  <a:lnTo>
                    <a:pt x="1" y="86"/>
                  </a:lnTo>
                  <a:lnTo>
                    <a:pt x="18" y="119"/>
                  </a:lnTo>
                  <a:lnTo>
                    <a:pt x="1" y="119"/>
                  </a:lnTo>
                  <a:cubicBezTo>
                    <a:pt x="1" y="136"/>
                    <a:pt x="18" y="152"/>
                    <a:pt x="34" y="186"/>
                  </a:cubicBezTo>
                  <a:lnTo>
                    <a:pt x="68" y="186"/>
                  </a:lnTo>
                  <a:lnTo>
                    <a:pt x="118" y="237"/>
                  </a:lnTo>
                  <a:cubicBezTo>
                    <a:pt x="134" y="237"/>
                    <a:pt x="185" y="237"/>
                    <a:pt x="218" y="203"/>
                  </a:cubicBezTo>
                  <a:lnTo>
                    <a:pt x="234" y="203"/>
                  </a:lnTo>
                  <a:lnTo>
                    <a:pt x="234" y="186"/>
                  </a:lnTo>
                  <a:cubicBezTo>
                    <a:pt x="268" y="152"/>
                    <a:pt x="252" y="86"/>
                    <a:pt x="218" y="70"/>
                  </a:cubicBezTo>
                  <a:cubicBezTo>
                    <a:pt x="201" y="52"/>
                    <a:pt x="185" y="52"/>
                    <a:pt x="185" y="36"/>
                  </a:cubicBezTo>
                  <a:lnTo>
                    <a:pt x="168" y="36"/>
                  </a:lnTo>
                  <a:cubicBezTo>
                    <a:pt x="148" y="6"/>
                    <a:pt x="122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5007;p76">
              <a:extLst>
                <a:ext uri="{FF2B5EF4-FFF2-40B4-BE49-F238E27FC236}">
                  <a16:creationId xmlns:a16="http://schemas.microsoft.com/office/drawing/2014/main" id="{F0A6AFEB-67A4-0A37-9F1E-96B5DD3C127A}"/>
                </a:ext>
              </a:extLst>
            </p:cNvPr>
            <p:cNvSpPr/>
            <p:nvPr/>
          </p:nvSpPr>
          <p:spPr>
            <a:xfrm>
              <a:off x="6193900" y="3668200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34" y="0"/>
                  </a:moveTo>
                  <a:cubicBezTo>
                    <a:pt x="0" y="34"/>
                    <a:pt x="0" y="67"/>
                    <a:pt x="34" y="100"/>
                  </a:cubicBezTo>
                  <a:cubicBezTo>
                    <a:pt x="43" y="120"/>
                    <a:pt x="59" y="128"/>
                    <a:pt x="77" y="128"/>
                  </a:cubicBezTo>
                  <a:cubicBezTo>
                    <a:pt x="89" y="128"/>
                    <a:pt x="103" y="124"/>
                    <a:pt x="116" y="118"/>
                  </a:cubicBezTo>
                  <a:lnTo>
                    <a:pt x="134" y="84"/>
                  </a:lnTo>
                  <a:lnTo>
                    <a:pt x="134" y="51"/>
                  </a:lnTo>
                  <a:cubicBezTo>
                    <a:pt x="134" y="34"/>
                    <a:pt x="116" y="18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5008;p76">
              <a:extLst>
                <a:ext uri="{FF2B5EF4-FFF2-40B4-BE49-F238E27FC236}">
                  <a16:creationId xmlns:a16="http://schemas.microsoft.com/office/drawing/2014/main" id="{42B451EA-D94B-78DE-4502-AED0BEB791E0}"/>
                </a:ext>
              </a:extLst>
            </p:cNvPr>
            <p:cNvSpPr/>
            <p:nvPr/>
          </p:nvSpPr>
          <p:spPr>
            <a:xfrm>
              <a:off x="6146375" y="3617775"/>
              <a:ext cx="7100" cy="5425"/>
            </a:xfrm>
            <a:custGeom>
              <a:avLst/>
              <a:gdLst/>
              <a:ahLst/>
              <a:cxnLst/>
              <a:rect l="l" t="t" r="r" b="b"/>
              <a:pathLst>
                <a:path w="284" h="217" extrusionOk="0">
                  <a:moveTo>
                    <a:pt x="216" y="0"/>
                  </a:moveTo>
                  <a:cubicBezTo>
                    <a:pt x="200" y="0"/>
                    <a:pt x="183" y="0"/>
                    <a:pt x="167" y="16"/>
                  </a:cubicBezTo>
                  <a:lnTo>
                    <a:pt x="167" y="34"/>
                  </a:lnTo>
                  <a:lnTo>
                    <a:pt x="150" y="50"/>
                  </a:lnTo>
                  <a:lnTo>
                    <a:pt x="150" y="83"/>
                  </a:lnTo>
                  <a:lnTo>
                    <a:pt x="134" y="67"/>
                  </a:lnTo>
                  <a:lnTo>
                    <a:pt x="100" y="67"/>
                  </a:lnTo>
                  <a:lnTo>
                    <a:pt x="83" y="50"/>
                  </a:lnTo>
                  <a:lnTo>
                    <a:pt x="50" y="50"/>
                  </a:lnTo>
                  <a:cubicBezTo>
                    <a:pt x="50" y="50"/>
                    <a:pt x="34" y="50"/>
                    <a:pt x="34" y="67"/>
                  </a:cubicBezTo>
                  <a:lnTo>
                    <a:pt x="16" y="83"/>
                  </a:lnTo>
                  <a:lnTo>
                    <a:pt x="0" y="116"/>
                  </a:lnTo>
                  <a:cubicBezTo>
                    <a:pt x="0" y="116"/>
                    <a:pt x="0" y="134"/>
                    <a:pt x="16" y="150"/>
                  </a:cubicBezTo>
                  <a:cubicBezTo>
                    <a:pt x="16" y="183"/>
                    <a:pt x="16" y="200"/>
                    <a:pt x="34" y="200"/>
                  </a:cubicBezTo>
                  <a:cubicBezTo>
                    <a:pt x="50" y="216"/>
                    <a:pt x="67" y="216"/>
                    <a:pt x="100" y="216"/>
                  </a:cubicBezTo>
                  <a:cubicBezTo>
                    <a:pt x="116" y="216"/>
                    <a:pt x="134" y="216"/>
                    <a:pt x="150" y="200"/>
                  </a:cubicBezTo>
                  <a:lnTo>
                    <a:pt x="167" y="200"/>
                  </a:lnTo>
                  <a:lnTo>
                    <a:pt x="167" y="183"/>
                  </a:lnTo>
                  <a:lnTo>
                    <a:pt x="167" y="167"/>
                  </a:lnTo>
                  <a:lnTo>
                    <a:pt x="167" y="116"/>
                  </a:lnTo>
                  <a:cubicBezTo>
                    <a:pt x="183" y="134"/>
                    <a:pt x="183" y="134"/>
                    <a:pt x="200" y="134"/>
                  </a:cubicBezTo>
                  <a:cubicBezTo>
                    <a:pt x="216" y="134"/>
                    <a:pt x="234" y="134"/>
                    <a:pt x="250" y="116"/>
                  </a:cubicBezTo>
                  <a:cubicBezTo>
                    <a:pt x="267" y="100"/>
                    <a:pt x="283" y="83"/>
                    <a:pt x="283" y="67"/>
                  </a:cubicBezTo>
                  <a:cubicBezTo>
                    <a:pt x="283" y="34"/>
                    <a:pt x="267" y="16"/>
                    <a:pt x="2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5009;p76">
              <a:extLst>
                <a:ext uri="{FF2B5EF4-FFF2-40B4-BE49-F238E27FC236}">
                  <a16:creationId xmlns:a16="http://schemas.microsoft.com/office/drawing/2014/main" id="{CEC3DCFD-83A2-D73C-2E1B-02A70E77EF3D}"/>
                </a:ext>
              </a:extLst>
            </p:cNvPr>
            <p:cNvSpPr/>
            <p:nvPr/>
          </p:nvSpPr>
          <p:spPr>
            <a:xfrm>
              <a:off x="6154275" y="35852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34" y="17"/>
                  </a:lnTo>
                  <a:cubicBezTo>
                    <a:pt x="18" y="17"/>
                    <a:pt x="1" y="17"/>
                    <a:pt x="1" y="34"/>
                  </a:cubicBezTo>
                  <a:lnTo>
                    <a:pt x="18" y="50"/>
                  </a:lnTo>
                  <a:lnTo>
                    <a:pt x="18" y="67"/>
                  </a:lnTo>
                  <a:lnTo>
                    <a:pt x="34" y="67"/>
                  </a:lnTo>
                  <a:lnTo>
                    <a:pt x="51" y="83"/>
                  </a:lnTo>
                  <a:lnTo>
                    <a:pt x="67" y="67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5010;p76">
              <a:extLst>
                <a:ext uri="{FF2B5EF4-FFF2-40B4-BE49-F238E27FC236}">
                  <a16:creationId xmlns:a16="http://schemas.microsoft.com/office/drawing/2014/main" id="{0CB505B6-CCC9-C61B-5955-DFCF80F505FB}"/>
                </a:ext>
              </a:extLst>
            </p:cNvPr>
            <p:cNvSpPr/>
            <p:nvPr/>
          </p:nvSpPr>
          <p:spPr>
            <a:xfrm>
              <a:off x="6142600" y="361860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34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8" y="83"/>
                  </a:lnTo>
                  <a:lnTo>
                    <a:pt x="34" y="117"/>
                  </a:lnTo>
                  <a:lnTo>
                    <a:pt x="101" y="117"/>
                  </a:lnTo>
                  <a:lnTo>
                    <a:pt x="118" y="101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5011;p76">
              <a:extLst>
                <a:ext uri="{FF2B5EF4-FFF2-40B4-BE49-F238E27FC236}">
                  <a16:creationId xmlns:a16="http://schemas.microsoft.com/office/drawing/2014/main" id="{119CE0A8-EF7C-89ED-793D-B82024766D8D}"/>
                </a:ext>
              </a:extLst>
            </p:cNvPr>
            <p:cNvSpPr/>
            <p:nvPr/>
          </p:nvSpPr>
          <p:spPr>
            <a:xfrm>
              <a:off x="6183900" y="3665700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100" y="0"/>
                  </a:moveTo>
                  <a:cubicBezTo>
                    <a:pt x="83" y="0"/>
                    <a:pt x="67" y="0"/>
                    <a:pt x="33" y="34"/>
                  </a:cubicBezTo>
                  <a:lnTo>
                    <a:pt x="16" y="67"/>
                  </a:lnTo>
                  <a:lnTo>
                    <a:pt x="16" y="84"/>
                  </a:lnTo>
                  <a:lnTo>
                    <a:pt x="0" y="100"/>
                  </a:lnTo>
                  <a:cubicBezTo>
                    <a:pt x="16" y="151"/>
                    <a:pt x="33" y="167"/>
                    <a:pt x="67" y="184"/>
                  </a:cubicBezTo>
                  <a:cubicBezTo>
                    <a:pt x="76" y="189"/>
                    <a:pt x="88" y="191"/>
                    <a:pt x="99" y="191"/>
                  </a:cubicBezTo>
                  <a:cubicBezTo>
                    <a:pt x="126" y="191"/>
                    <a:pt x="155" y="179"/>
                    <a:pt x="167" y="167"/>
                  </a:cubicBezTo>
                  <a:cubicBezTo>
                    <a:pt x="200" y="134"/>
                    <a:pt x="200" y="118"/>
                    <a:pt x="200" y="84"/>
                  </a:cubicBezTo>
                  <a:cubicBezTo>
                    <a:pt x="200" y="51"/>
                    <a:pt x="183" y="34"/>
                    <a:pt x="167" y="18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5012;p76">
              <a:extLst>
                <a:ext uri="{FF2B5EF4-FFF2-40B4-BE49-F238E27FC236}">
                  <a16:creationId xmlns:a16="http://schemas.microsoft.com/office/drawing/2014/main" id="{1EB1EAF6-6BCF-560D-3E19-E828113CB9A4}"/>
                </a:ext>
              </a:extLst>
            </p:cNvPr>
            <p:cNvSpPr/>
            <p:nvPr/>
          </p:nvSpPr>
          <p:spPr>
            <a:xfrm>
              <a:off x="6161375" y="363567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101" y="1"/>
                  </a:moveTo>
                  <a:lnTo>
                    <a:pt x="83" y="18"/>
                  </a:lnTo>
                  <a:lnTo>
                    <a:pt x="17" y="51"/>
                  </a:lnTo>
                  <a:lnTo>
                    <a:pt x="1" y="85"/>
                  </a:lnTo>
                  <a:lnTo>
                    <a:pt x="17" y="151"/>
                  </a:lnTo>
                  <a:cubicBezTo>
                    <a:pt x="67" y="218"/>
                    <a:pt x="117" y="218"/>
                    <a:pt x="134" y="218"/>
                  </a:cubicBezTo>
                  <a:lnTo>
                    <a:pt x="201" y="151"/>
                  </a:lnTo>
                  <a:lnTo>
                    <a:pt x="201" y="134"/>
                  </a:lnTo>
                  <a:cubicBezTo>
                    <a:pt x="217" y="85"/>
                    <a:pt x="201" y="51"/>
                    <a:pt x="150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5013;p76">
              <a:extLst>
                <a:ext uri="{FF2B5EF4-FFF2-40B4-BE49-F238E27FC236}">
                  <a16:creationId xmlns:a16="http://schemas.microsoft.com/office/drawing/2014/main" id="{A5EFD75E-A5E6-0EAC-1EDA-B0393C20122A}"/>
                </a:ext>
              </a:extLst>
            </p:cNvPr>
            <p:cNvSpPr/>
            <p:nvPr/>
          </p:nvSpPr>
          <p:spPr>
            <a:xfrm>
              <a:off x="6184300" y="3709050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3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7" y="67"/>
                  </a:lnTo>
                  <a:cubicBezTo>
                    <a:pt x="33" y="67"/>
                    <a:pt x="33" y="67"/>
                    <a:pt x="33" y="51"/>
                  </a:cubicBezTo>
                  <a:cubicBezTo>
                    <a:pt x="51" y="51"/>
                    <a:pt x="51" y="34"/>
                    <a:pt x="51" y="1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5014;p76">
              <a:extLst>
                <a:ext uri="{FF2B5EF4-FFF2-40B4-BE49-F238E27FC236}">
                  <a16:creationId xmlns:a16="http://schemas.microsoft.com/office/drawing/2014/main" id="{404DD516-35C0-C8DF-CBD2-51A9EA538F8E}"/>
                </a:ext>
              </a:extLst>
            </p:cNvPr>
            <p:cNvSpPr/>
            <p:nvPr/>
          </p:nvSpPr>
          <p:spPr>
            <a:xfrm>
              <a:off x="6130525" y="3636500"/>
              <a:ext cx="5425" cy="4800"/>
            </a:xfrm>
            <a:custGeom>
              <a:avLst/>
              <a:gdLst/>
              <a:ahLst/>
              <a:cxnLst/>
              <a:rect l="l" t="t" r="r" b="b"/>
              <a:pathLst>
                <a:path w="217" h="192" extrusionOk="0">
                  <a:moveTo>
                    <a:pt x="101" y="1"/>
                  </a:moveTo>
                  <a:cubicBezTo>
                    <a:pt x="101" y="1"/>
                    <a:pt x="83" y="1"/>
                    <a:pt x="67" y="18"/>
                  </a:cubicBezTo>
                  <a:lnTo>
                    <a:pt x="50" y="34"/>
                  </a:lnTo>
                  <a:lnTo>
                    <a:pt x="50" y="68"/>
                  </a:lnTo>
                  <a:cubicBezTo>
                    <a:pt x="34" y="68"/>
                    <a:pt x="17" y="68"/>
                    <a:pt x="17" y="85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" y="134"/>
                  </a:lnTo>
                  <a:cubicBezTo>
                    <a:pt x="1" y="152"/>
                    <a:pt x="17" y="168"/>
                    <a:pt x="50" y="168"/>
                  </a:cubicBezTo>
                  <a:cubicBezTo>
                    <a:pt x="62" y="180"/>
                    <a:pt x="83" y="192"/>
                    <a:pt x="105" y="192"/>
                  </a:cubicBezTo>
                  <a:cubicBezTo>
                    <a:pt x="115" y="192"/>
                    <a:pt x="124" y="190"/>
                    <a:pt x="134" y="185"/>
                  </a:cubicBezTo>
                  <a:cubicBezTo>
                    <a:pt x="150" y="185"/>
                    <a:pt x="183" y="168"/>
                    <a:pt x="183" y="168"/>
                  </a:cubicBezTo>
                  <a:cubicBezTo>
                    <a:pt x="201" y="152"/>
                    <a:pt x="217" y="134"/>
                    <a:pt x="201" y="101"/>
                  </a:cubicBezTo>
                  <a:cubicBezTo>
                    <a:pt x="201" y="101"/>
                    <a:pt x="201" y="85"/>
                    <a:pt x="183" y="85"/>
                  </a:cubicBezTo>
                  <a:cubicBezTo>
                    <a:pt x="201" y="52"/>
                    <a:pt x="201" y="34"/>
                    <a:pt x="1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5015;p76">
              <a:extLst>
                <a:ext uri="{FF2B5EF4-FFF2-40B4-BE49-F238E27FC236}">
                  <a16:creationId xmlns:a16="http://schemas.microsoft.com/office/drawing/2014/main" id="{DEF6FDC6-19B9-69BF-5F4A-2097FF215D55}"/>
                </a:ext>
              </a:extLst>
            </p:cNvPr>
            <p:cNvSpPr/>
            <p:nvPr/>
          </p:nvSpPr>
          <p:spPr>
            <a:xfrm>
              <a:off x="6162225" y="3702375"/>
              <a:ext cx="850" cy="1300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0" y="1"/>
                  </a:moveTo>
                  <a:lnTo>
                    <a:pt x="0" y="34"/>
                  </a:lnTo>
                  <a:lnTo>
                    <a:pt x="0" y="51"/>
                  </a:lnTo>
                  <a:lnTo>
                    <a:pt x="33" y="51"/>
                  </a:lnTo>
                  <a:lnTo>
                    <a:pt x="33" y="34"/>
                  </a:lnTo>
                  <a:cubicBezTo>
                    <a:pt x="33" y="18"/>
                    <a:pt x="33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5016;p76">
              <a:extLst>
                <a:ext uri="{FF2B5EF4-FFF2-40B4-BE49-F238E27FC236}">
                  <a16:creationId xmlns:a16="http://schemas.microsoft.com/office/drawing/2014/main" id="{3D60B878-7F23-9B47-E238-5C2830A610AB}"/>
                </a:ext>
              </a:extLst>
            </p:cNvPr>
            <p:cNvSpPr/>
            <p:nvPr/>
          </p:nvSpPr>
          <p:spPr>
            <a:xfrm>
              <a:off x="6123425" y="3660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34" y="16"/>
                  </a:lnTo>
                  <a:cubicBezTo>
                    <a:pt x="1" y="33"/>
                    <a:pt x="1" y="67"/>
                    <a:pt x="18" y="100"/>
                  </a:cubicBezTo>
                  <a:lnTo>
                    <a:pt x="34" y="116"/>
                  </a:lnTo>
                  <a:lnTo>
                    <a:pt x="85" y="116"/>
                  </a:lnTo>
                  <a:lnTo>
                    <a:pt x="118" y="100"/>
                  </a:lnTo>
                  <a:lnTo>
                    <a:pt x="134" y="67"/>
                  </a:lnTo>
                  <a:lnTo>
                    <a:pt x="118" y="33"/>
                  </a:lnTo>
                  <a:lnTo>
                    <a:pt x="101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5017;p76">
              <a:extLst>
                <a:ext uri="{FF2B5EF4-FFF2-40B4-BE49-F238E27FC236}">
                  <a16:creationId xmlns:a16="http://schemas.microsoft.com/office/drawing/2014/main" id="{D3C150C2-088A-94C3-0DBC-112EAEB0F53D}"/>
                </a:ext>
              </a:extLst>
            </p:cNvPr>
            <p:cNvSpPr/>
            <p:nvPr/>
          </p:nvSpPr>
          <p:spPr>
            <a:xfrm>
              <a:off x="6146775" y="36790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1" y="1"/>
                  </a:moveTo>
                  <a:lnTo>
                    <a:pt x="34" y="18"/>
                  </a:lnTo>
                  <a:cubicBezTo>
                    <a:pt x="0" y="51"/>
                    <a:pt x="0" y="85"/>
                    <a:pt x="0" y="101"/>
                  </a:cubicBezTo>
                  <a:lnTo>
                    <a:pt x="34" y="134"/>
                  </a:lnTo>
                  <a:lnTo>
                    <a:pt x="84" y="134"/>
                  </a:lnTo>
                  <a:lnTo>
                    <a:pt x="100" y="118"/>
                  </a:lnTo>
                  <a:cubicBezTo>
                    <a:pt x="118" y="101"/>
                    <a:pt x="134" y="85"/>
                    <a:pt x="134" y="68"/>
                  </a:cubicBezTo>
                  <a:cubicBezTo>
                    <a:pt x="134" y="51"/>
                    <a:pt x="118" y="34"/>
                    <a:pt x="100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5018;p76">
              <a:extLst>
                <a:ext uri="{FF2B5EF4-FFF2-40B4-BE49-F238E27FC236}">
                  <a16:creationId xmlns:a16="http://schemas.microsoft.com/office/drawing/2014/main" id="{23421867-0F6C-C13F-00AF-5C54CECD63DE}"/>
                </a:ext>
              </a:extLst>
            </p:cNvPr>
            <p:cNvSpPr/>
            <p:nvPr/>
          </p:nvSpPr>
          <p:spPr>
            <a:xfrm>
              <a:off x="6148050" y="368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1"/>
                  </a:moveTo>
                  <a:lnTo>
                    <a:pt x="16" y="34"/>
                  </a:lnTo>
                  <a:lnTo>
                    <a:pt x="0" y="50"/>
                  </a:lnTo>
                  <a:lnTo>
                    <a:pt x="0" y="67"/>
                  </a:lnTo>
                  <a:cubicBezTo>
                    <a:pt x="0" y="67"/>
                    <a:pt x="0" y="83"/>
                    <a:pt x="16" y="101"/>
                  </a:cubicBezTo>
                  <a:lnTo>
                    <a:pt x="33" y="117"/>
                  </a:lnTo>
                  <a:lnTo>
                    <a:pt x="100" y="117"/>
                  </a:lnTo>
                  <a:lnTo>
                    <a:pt x="116" y="101"/>
                  </a:lnTo>
                  <a:lnTo>
                    <a:pt x="133" y="83"/>
                  </a:lnTo>
                  <a:lnTo>
                    <a:pt x="133" y="67"/>
                  </a:lnTo>
                  <a:cubicBezTo>
                    <a:pt x="133" y="50"/>
                    <a:pt x="133" y="34"/>
                    <a:pt x="116" y="17"/>
                  </a:cubicBezTo>
                  <a:cubicBezTo>
                    <a:pt x="83" y="1"/>
                    <a:pt x="49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5019;p76">
              <a:extLst>
                <a:ext uri="{FF2B5EF4-FFF2-40B4-BE49-F238E27FC236}">
                  <a16:creationId xmlns:a16="http://schemas.microsoft.com/office/drawing/2014/main" id="{17A766AA-54B8-4CE8-9C1B-65BE802B7F3B}"/>
                </a:ext>
              </a:extLst>
            </p:cNvPr>
            <p:cNvSpPr/>
            <p:nvPr/>
          </p:nvSpPr>
          <p:spPr>
            <a:xfrm>
              <a:off x="6128875" y="3674875"/>
              <a:ext cx="2925" cy="3550"/>
            </a:xfrm>
            <a:custGeom>
              <a:avLst/>
              <a:gdLst/>
              <a:ahLst/>
              <a:cxnLst/>
              <a:rect l="l" t="t" r="r" b="b"/>
              <a:pathLst>
                <a:path w="117" h="142" extrusionOk="0">
                  <a:moveTo>
                    <a:pt x="16" y="0"/>
                  </a:moveTo>
                  <a:lnTo>
                    <a:pt x="0" y="51"/>
                  </a:lnTo>
                  <a:lnTo>
                    <a:pt x="0" y="84"/>
                  </a:lnTo>
                  <a:lnTo>
                    <a:pt x="0" y="100"/>
                  </a:lnTo>
                  <a:cubicBezTo>
                    <a:pt x="16" y="100"/>
                    <a:pt x="16" y="133"/>
                    <a:pt x="49" y="133"/>
                  </a:cubicBezTo>
                  <a:cubicBezTo>
                    <a:pt x="55" y="139"/>
                    <a:pt x="61" y="141"/>
                    <a:pt x="66" y="141"/>
                  </a:cubicBezTo>
                  <a:cubicBezTo>
                    <a:pt x="78" y="141"/>
                    <a:pt x="89" y="133"/>
                    <a:pt x="100" y="133"/>
                  </a:cubicBezTo>
                  <a:lnTo>
                    <a:pt x="116" y="100"/>
                  </a:lnTo>
                  <a:lnTo>
                    <a:pt x="116" y="67"/>
                  </a:lnTo>
                  <a:lnTo>
                    <a:pt x="100" y="33"/>
                  </a:lnTo>
                  <a:cubicBezTo>
                    <a:pt x="83" y="0"/>
                    <a:pt x="49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5020;p76">
              <a:extLst>
                <a:ext uri="{FF2B5EF4-FFF2-40B4-BE49-F238E27FC236}">
                  <a16:creationId xmlns:a16="http://schemas.microsoft.com/office/drawing/2014/main" id="{A37E5C51-BA0A-8B9E-BA7C-C19D00558713}"/>
                </a:ext>
              </a:extLst>
            </p:cNvPr>
            <p:cNvSpPr/>
            <p:nvPr/>
          </p:nvSpPr>
          <p:spPr>
            <a:xfrm>
              <a:off x="6157600" y="3676125"/>
              <a:ext cx="6700" cy="5425"/>
            </a:xfrm>
            <a:custGeom>
              <a:avLst/>
              <a:gdLst/>
              <a:ahLst/>
              <a:cxnLst/>
              <a:rect l="l" t="t" r="r" b="b"/>
              <a:pathLst>
                <a:path w="268" h="217" extrusionOk="0">
                  <a:moveTo>
                    <a:pt x="185" y="1"/>
                  </a:moveTo>
                  <a:cubicBezTo>
                    <a:pt x="152" y="1"/>
                    <a:pt x="118" y="17"/>
                    <a:pt x="101" y="17"/>
                  </a:cubicBezTo>
                  <a:lnTo>
                    <a:pt x="52" y="50"/>
                  </a:lnTo>
                  <a:cubicBezTo>
                    <a:pt x="1" y="83"/>
                    <a:pt x="18" y="150"/>
                    <a:pt x="34" y="167"/>
                  </a:cubicBezTo>
                  <a:lnTo>
                    <a:pt x="68" y="201"/>
                  </a:lnTo>
                  <a:lnTo>
                    <a:pt x="85" y="201"/>
                  </a:lnTo>
                  <a:lnTo>
                    <a:pt x="118" y="217"/>
                  </a:lnTo>
                  <a:cubicBezTo>
                    <a:pt x="134" y="217"/>
                    <a:pt x="185" y="217"/>
                    <a:pt x="218" y="184"/>
                  </a:cubicBezTo>
                  <a:cubicBezTo>
                    <a:pt x="234" y="167"/>
                    <a:pt x="252" y="167"/>
                    <a:pt x="252" y="150"/>
                  </a:cubicBezTo>
                  <a:lnTo>
                    <a:pt x="268" y="117"/>
                  </a:lnTo>
                  <a:lnTo>
                    <a:pt x="268" y="101"/>
                  </a:lnTo>
                  <a:lnTo>
                    <a:pt x="252" y="67"/>
                  </a:lnTo>
                  <a:cubicBezTo>
                    <a:pt x="234" y="34"/>
                    <a:pt x="218" y="17"/>
                    <a:pt x="1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5021;p76">
              <a:extLst>
                <a:ext uri="{FF2B5EF4-FFF2-40B4-BE49-F238E27FC236}">
                  <a16:creationId xmlns:a16="http://schemas.microsoft.com/office/drawing/2014/main" id="{1A487BFC-EF43-69D1-A2A0-B3E5FB515493}"/>
                </a:ext>
              </a:extLst>
            </p:cNvPr>
            <p:cNvSpPr/>
            <p:nvPr/>
          </p:nvSpPr>
          <p:spPr>
            <a:xfrm>
              <a:off x="6171375" y="3690700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50" y="1"/>
                  </a:moveTo>
                  <a:cubicBezTo>
                    <a:pt x="34" y="18"/>
                    <a:pt x="17" y="18"/>
                    <a:pt x="1" y="34"/>
                  </a:cubicBezTo>
                  <a:lnTo>
                    <a:pt x="50" y="85"/>
                  </a:lnTo>
                  <a:lnTo>
                    <a:pt x="68" y="85"/>
                  </a:lnTo>
                  <a:lnTo>
                    <a:pt x="84" y="18"/>
                  </a:lnTo>
                  <a:lnTo>
                    <a:pt x="68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5022;p76">
              <a:extLst>
                <a:ext uri="{FF2B5EF4-FFF2-40B4-BE49-F238E27FC236}">
                  <a16:creationId xmlns:a16="http://schemas.microsoft.com/office/drawing/2014/main" id="{54631510-2354-31B9-F160-652BC4F1653A}"/>
                </a:ext>
              </a:extLst>
            </p:cNvPr>
            <p:cNvSpPr/>
            <p:nvPr/>
          </p:nvSpPr>
          <p:spPr>
            <a:xfrm>
              <a:off x="6244325" y="3642350"/>
              <a:ext cx="1275" cy="850"/>
            </a:xfrm>
            <a:custGeom>
              <a:avLst/>
              <a:gdLst/>
              <a:ahLst/>
              <a:cxnLst/>
              <a:rect l="l" t="t" r="r" b="b"/>
              <a:pathLst>
                <a:path w="51" h="34" extrusionOk="0">
                  <a:moveTo>
                    <a:pt x="0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51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5023;p76">
              <a:extLst>
                <a:ext uri="{FF2B5EF4-FFF2-40B4-BE49-F238E27FC236}">
                  <a16:creationId xmlns:a16="http://schemas.microsoft.com/office/drawing/2014/main" id="{48B944A9-4B08-6A6C-7DDE-05D2E417139C}"/>
                </a:ext>
              </a:extLst>
            </p:cNvPr>
            <p:cNvSpPr/>
            <p:nvPr/>
          </p:nvSpPr>
          <p:spPr>
            <a:xfrm>
              <a:off x="6111350" y="36561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17" y="16"/>
                  </a:lnTo>
                  <a:cubicBezTo>
                    <a:pt x="1" y="34"/>
                    <a:pt x="1" y="50"/>
                    <a:pt x="1" y="67"/>
                  </a:cubicBezTo>
                  <a:cubicBezTo>
                    <a:pt x="1" y="83"/>
                    <a:pt x="1" y="116"/>
                    <a:pt x="17" y="134"/>
                  </a:cubicBezTo>
                  <a:lnTo>
                    <a:pt x="101" y="134"/>
                  </a:lnTo>
                  <a:cubicBezTo>
                    <a:pt x="117" y="116"/>
                    <a:pt x="134" y="83"/>
                    <a:pt x="101" y="34"/>
                  </a:cubicBez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5024;p76">
              <a:extLst>
                <a:ext uri="{FF2B5EF4-FFF2-40B4-BE49-F238E27FC236}">
                  <a16:creationId xmlns:a16="http://schemas.microsoft.com/office/drawing/2014/main" id="{3567258B-05CE-3C59-4F0C-98EB0FAD667E}"/>
                </a:ext>
              </a:extLst>
            </p:cNvPr>
            <p:cNvSpPr/>
            <p:nvPr/>
          </p:nvSpPr>
          <p:spPr>
            <a:xfrm>
              <a:off x="6165550" y="36894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lnTo>
                    <a:pt x="16" y="34"/>
                  </a:lnTo>
                  <a:lnTo>
                    <a:pt x="16" y="50"/>
                  </a:lnTo>
                  <a:lnTo>
                    <a:pt x="0" y="67"/>
                  </a:lnTo>
                  <a:lnTo>
                    <a:pt x="16" y="83"/>
                  </a:lnTo>
                  <a:cubicBezTo>
                    <a:pt x="34" y="116"/>
                    <a:pt x="50" y="134"/>
                    <a:pt x="67" y="134"/>
                  </a:cubicBezTo>
                  <a:cubicBezTo>
                    <a:pt x="83" y="134"/>
                    <a:pt x="100" y="134"/>
                    <a:pt x="116" y="116"/>
                  </a:cubicBezTo>
                  <a:cubicBezTo>
                    <a:pt x="134" y="100"/>
                    <a:pt x="134" y="83"/>
                    <a:pt x="134" y="67"/>
                  </a:cubicBezTo>
                  <a:cubicBezTo>
                    <a:pt x="134" y="34"/>
                    <a:pt x="134" y="16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5025;p76">
              <a:extLst>
                <a:ext uri="{FF2B5EF4-FFF2-40B4-BE49-F238E27FC236}">
                  <a16:creationId xmlns:a16="http://schemas.microsoft.com/office/drawing/2014/main" id="{92BAA8DB-E243-D8F9-44D4-D69AF26D820A}"/>
                </a:ext>
              </a:extLst>
            </p:cNvPr>
            <p:cNvSpPr/>
            <p:nvPr/>
          </p:nvSpPr>
          <p:spPr>
            <a:xfrm>
              <a:off x="6085900" y="36778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2" y="0"/>
                  </a:moveTo>
                  <a:cubicBezTo>
                    <a:pt x="18" y="0"/>
                    <a:pt x="1" y="16"/>
                    <a:pt x="1" y="50"/>
                  </a:cubicBezTo>
                  <a:cubicBezTo>
                    <a:pt x="18" y="67"/>
                    <a:pt x="18" y="67"/>
                    <a:pt x="34" y="67"/>
                  </a:cubicBezTo>
                  <a:lnTo>
                    <a:pt x="52" y="67"/>
                  </a:lnTo>
                  <a:cubicBezTo>
                    <a:pt x="68" y="50"/>
                    <a:pt x="68" y="34"/>
                    <a:pt x="68" y="34"/>
                  </a:cubicBezTo>
                  <a:lnTo>
                    <a:pt x="68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5026;p76">
              <a:extLst>
                <a:ext uri="{FF2B5EF4-FFF2-40B4-BE49-F238E27FC236}">
                  <a16:creationId xmlns:a16="http://schemas.microsoft.com/office/drawing/2014/main" id="{E446B3F0-692D-382B-471B-7208E209030B}"/>
                </a:ext>
              </a:extLst>
            </p:cNvPr>
            <p:cNvSpPr/>
            <p:nvPr/>
          </p:nvSpPr>
          <p:spPr>
            <a:xfrm>
              <a:off x="6125525" y="37395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16"/>
                    <a:pt x="1" y="34"/>
                    <a:pt x="1" y="50"/>
                  </a:cubicBezTo>
                  <a:lnTo>
                    <a:pt x="1" y="67"/>
                  </a:lnTo>
                  <a:lnTo>
                    <a:pt x="34" y="67"/>
                  </a:lnTo>
                  <a:cubicBezTo>
                    <a:pt x="50" y="50"/>
                    <a:pt x="67" y="50"/>
                    <a:pt x="67" y="34"/>
                  </a:cubicBezTo>
                  <a:cubicBezTo>
                    <a:pt x="67" y="16"/>
                    <a:pt x="50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5027;p76">
              <a:extLst>
                <a:ext uri="{FF2B5EF4-FFF2-40B4-BE49-F238E27FC236}">
                  <a16:creationId xmlns:a16="http://schemas.microsoft.com/office/drawing/2014/main" id="{B274D10D-A499-D57F-D604-5C2B2DE2D620}"/>
                </a:ext>
              </a:extLst>
            </p:cNvPr>
            <p:cNvSpPr/>
            <p:nvPr/>
          </p:nvSpPr>
          <p:spPr>
            <a:xfrm>
              <a:off x="6157600" y="36832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34" y="1"/>
                  </a:moveTo>
                  <a:lnTo>
                    <a:pt x="18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85"/>
                  </a:lnTo>
                  <a:cubicBezTo>
                    <a:pt x="18" y="118"/>
                    <a:pt x="34" y="118"/>
                    <a:pt x="52" y="134"/>
                  </a:cubicBezTo>
                  <a:cubicBezTo>
                    <a:pt x="68" y="134"/>
                    <a:pt x="85" y="118"/>
                    <a:pt x="101" y="118"/>
                  </a:cubicBezTo>
                  <a:cubicBezTo>
                    <a:pt x="134" y="85"/>
                    <a:pt x="152" y="34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5028;p76">
              <a:extLst>
                <a:ext uri="{FF2B5EF4-FFF2-40B4-BE49-F238E27FC236}">
                  <a16:creationId xmlns:a16="http://schemas.microsoft.com/office/drawing/2014/main" id="{AD1DDB72-9B2A-B72C-A1D2-DC0F1B28BFDD}"/>
                </a:ext>
              </a:extLst>
            </p:cNvPr>
            <p:cNvSpPr/>
            <p:nvPr/>
          </p:nvSpPr>
          <p:spPr>
            <a:xfrm>
              <a:off x="6120525" y="3670700"/>
              <a:ext cx="4200" cy="380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83" y="0"/>
                  </a:moveTo>
                  <a:cubicBezTo>
                    <a:pt x="1" y="51"/>
                    <a:pt x="17" y="100"/>
                    <a:pt x="34" y="118"/>
                  </a:cubicBezTo>
                  <a:lnTo>
                    <a:pt x="67" y="100"/>
                  </a:lnTo>
                  <a:lnTo>
                    <a:pt x="83" y="100"/>
                  </a:lnTo>
                  <a:lnTo>
                    <a:pt x="67" y="151"/>
                  </a:lnTo>
                  <a:cubicBezTo>
                    <a:pt x="101" y="151"/>
                    <a:pt x="117" y="134"/>
                    <a:pt x="134" y="134"/>
                  </a:cubicBezTo>
                  <a:cubicBezTo>
                    <a:pt x="150" y="100"/>
                    <a:pt x="167" y="84"/>
                    <a:pt x="167" y="51"/>
                  </a:cubicBezTo>
                  <a:lnTo>
                    <a:pt x="150" y="1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5029;p76">
              <a:extLst>
                <a:ext uri="{FF2B5EF4-FFF2-40B4-BE49-F238E27FC236}">
                  <a16:creationId xmlns:a16="http://schemas.microsoft.com/office/drawing/2014/main" id="{EA17C007-9DFF-BB9E-44EC-34CBD20AD122}"/>
                </a:ext>
              </a:extLst>
            </p:cNvPr>
            <p:cNvSpPr/>
            <p:nvPr/>
          </p:nvSpPr>
          <p:spPr>
            <a:xfrm>
              <a:off x="6126350" y="367917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7" y="1"/>
                  </a:moveTo>
                  <a:cubicBezTo>
                    <a:pt x="57" y="1"/>
                    <a:pt x="46" y="4"/>
                    <a:pt x="34" y="12"/>
                  </a:cubicBezTo>
                  <a:lnTo>
                    <a:pt x="1" y="28"/>
                  </a:lnTo>
                  <a:lnTo>
                    <a:pt x="1" y="45"/>
                  </a:lnTo>
                  <a:lnTo>
                    <a:pt x="34" y="62"/>
                  </a:lnTo>
                  <a:lnTo>
                    <a:pt x="50" y="95"/>
                  </a:lnTo>
                  <a:lnTo>
                    <a:pt x="50" y="128"/>
                  </a:lnTo>
                  <a:lnTo>
                    <a:pt x="101" y="128"/>
                  </a:lnTo>
                  <a:lnTo>
                    <a:pt x="117" y="112"/>
                  </a:lnTo>
                  <a:lnTo>
                    <a:pt x="117" y="79"/>
                  </a:lnTo>
                  <a:lnTo>
                    <a:pt x="134" y="62"/>
                  </a:lnTo>
                  <a:lnTo>
                    <a:pt x="117" y="45"/>
                  </a:lnTo>
                  <a:cubicBezTo>
                    <a:pt x="117" y="32"/>
                    <a:pt x="98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5030;p76">
              <a:extLst>
                <a:ext uri="{FF2B5EF4-FFF2-40B4-BE49-F238E27FC236}">
                  <a16:creationId xmlns:a16="http://schemas.microsoft.com/office/drawing/2014/main" id="{511A284F-75B1-1D5B-8F11-53F3D30CB78D}"/>
                </a:ext>
              </a:extLst>
            </p:cNvPr>
            <p:cNvSpPr/>
            <p:nvPr/>
          </p:nvSpPr>
          <p:spPr>
            <a:xfrm>
              <a:off x="6135925" y="3647350"/>
              <a:ext cx="5475" cy="5450"/>
            </a:xfrm>
            <a:custGeom>
              <a:avLst/>
              <a:gdLst/>
              <a:ahLst/>
              <a:cxnLst/>
              <a:rect l="l" t="t" r="r" b="b"/>
              <a:pathLst>
                <a:path w="219" h="218" extrusionOk="0">
                  <a:moveTo>
                    <a:pt x="85" y="1"/>
                  </a:moveTo>
                  <a:lnTo>
                    <a:pt x="52" y="18"/>
                  </a:lnTo>
                  <a:lnTo>
                    <a:pt x="34" y="34"/>
                  </a:lnTo>
                  <a:lnTo>
                    <a:pt x="18" y="85"/>
                  </a:lnTo>
                  <a:lnTo>
                    <a:pt x="1" y="101"/>
                  </a:lnTo>
                  <a:lnTo>
                    <a:pt x="34" y="167"/>
                  </a:lnTo>
                  <a:cubicBezTo>
                    <a:pt x="68" y="201"/>
                    <a:pt x="101" y="218"/>
                    <a:pt x="134" y="218"/>
                  </a:cubicBezTo>
                  <a:lnTo>
                    <a:pt x="185" y="185"/>
                  </a:lnTo>
                  <a:lnTo>
                    <a:pt x="201" y="167"/>
                  </a:lnTo>
                  <a:lnTo>
                    <a:pt x="218" y="101"/>
                  </a:lnTo>
                  <a:cubicBezTo>
                    <a:pt x="218" y="34"/>
                    <a:pt x="168" y="1"/>
                    <a:pt x="1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5031;p76">
              <a:extLst>
                <a:ext uri="{FF2B5EF4-FFF2-40B4-BE49-F238E27FC236}">
                  <a16:creationId xmlns:a16="http://schemas.microsoft.com/office/drawing/2014/main" id="{445B6950-47FC-42F8-58B5-A7F4E9711B5A}"/>
                </a:ext>
              </a:extLst>
            </p:cNvPr>
            <p:cNvSpPr/>
            <p:nvPr/>
          </p:nvSpPr>
          <p:spPr>
            <a:xfrm>
              <a:off x="6152200" y="367070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01" y="0"/>
                  </a:moveTo>
                  <a:lnTo>
                    <a:pt x="50" y="34"/>
                  </a:lnTo>
                  <a:cubicBezTo>
                    <a:pt x="17" y="67"/>
                    <a:pt x="1" y="100"/>
                    <a:pt x="17" y="118"/>
                  </a:cubicBezTo>
                  <a:cubicBezTo>
                    <a:pt x="17" y="167"/>
                    <a:pt x="68" y="200"/>
                    <a:pt x="68" y="200"/>
                  </a:cubicBezTo>
                  <a:lnTo>
                    <a:pt x="117" y="218"/>
                  </a:lnTo>
                  <a:lnTo>
                    <a:pt x="134" y="218"/>
                  </a:lnTo>
                  <a:lnTo>
                    <a:pt x="168" y="200"/>
                  </a:lnTo>
                  <a:lnTo>
                    <a:pt x="184" y="184"/>
                  </a:lnTo>
                  <a:cubicBezTo>
                    <a:pt x="201" y="167"/>
                    <a:pt x="217" y="134"/>
                    <a:pt x="217" y="118"/>
                  </a:cubicBezTo>
                  <a:cubicBezTo>
                    <a:pt x="217" y="84"/>
                    <a:pt x="201" y="51"/>
                    <a:pt x="168" y="1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5032;p76">
              <a:extLst>
                <a:ext uri="{FF2B5EF4-FFF2-40B4-BE49-F238E27FC236}">
                  <a16:creationId xmlns:a16="http://schemas.microsoft.com/office/drawing/2014/main" id="{10BC5751-8478-B1B6-7298-EDD4421340E4}"/>
                </a:ext>
              </a:extLst>
            </p:cNvPr>
            <p:cNvSpPr/>
            <p:nvPr/>
          </p:nvSpPr>
          <p:spPr>
            <a:xfrm>
              <a:off x="6117200" y="3644025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67" y="0"/>
                  </a:moveTo>
                  <a:cubicBezTo>
                    <a:pt x="50" y="0"/>
                    <a:pt x="50" y="0"/>
                    <a:pt x="33" y="17"/>
                  </a:cubicBezTo>
                  <a:lnTo>
                    <a:pt x="16" y="33"/>
                  </a:lnTo>
                  <a:lnTo>
                    <a:pt x="0" y="67"/>
                  </a:lnTo>
                  <a:cubicBezTo>
                    <a:pt x="0" y="67"/>
                    <a:pt x="0" y="84"/>
                    <a:pt x="16" y="100"/>
                  </a:cubicBezTo>
                  <a:lnTo>
                    <a:pt x="33" y="118"/>
                  </a:lnTo>
                  <a:lnTo>
                    <a:pt x="100" y="118"/>
                  </a:lnTo>
                  <a:lnTo>
                    <a:pt x="116" y="84"/>
                  </a:lnTo>
                  <a:lnTo>
                    <a:pt x="116" y="51"/>
                  </a:lnTo>
                  <a:lnTo>
                    <a:pt x="116" y="33"/>
                  </a:lnTo>
                  <a:lnTo>
                    <a:pt x="100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5033;p76">
              <a:extLst>
                <a:ext uri="{FF2B5EF4-FFF2-40B4-BE49-F238E27FC236}">
                  <a16:creationId xmlns:a16="http://schemas.microsoft.com/office/drawing/2014/main" id="{B414CC08-3A51-ED4D-D1DE-5E20406DCCF2}"/>
                </a:ext>
              </a:extLst>
            </p:cNvPr>
            <p:cNvSpPr/>
            <p:nvPr/>
          </p:nvSpPr>
          <p:spPr>
            <a:xfrm>
              <a:off x="6124250" y="3631950"/>
              <a:ext cx="3800" cy="3100"/>
            </a:xfrm>
            <a:custGeom>
              <a:avLst/>
              <a:gdLst/>
              <a:ahLst/>
              <a:cxnLst/>
              <a:rect l="l" t="t" r="r" b="b"/>
              <a:pathLst>
                <a:path w="152" h="124" extrusionOk="0">
                  <a:moveTo>
                    <a:pt x="34" y="0"/>
                  </a:moveTo>
                  <a:lnTo>
                    <a:pt x="18" y="16"/>
                  </a:lnTo>
                  <a:cubicBezTo>
                    <a:pt x="1" y="16"/>
                    <a:pt x="1" y="34"/>
                    <a:pt x="1" y="50"/>
                  </a:cubicBezTo>
                  <a:cubicBezTo>
                    <a:pt x="1" y="83"/>
                    <a:pt x="18" y="100"/>
                    <a:pt x="18" y="100"/>
                  </a:cubicBezTo>
                  <a:lnTo>
                    <a:pt x="52" y="116"/>
                  </a:lnTo>
                  <a:lnTo>
                    <a:pt x="68" y="116"/>
                  </a:lnTo>
                  <a:cubicBezTo>
                    <a:pt x="77" y="121"/>
                    <a:pt x="86" y="124"/>
                    <a:pt x="93" y="124"/>
                  </a:cubicBezTo>
                  <a:cubicBezTo>
                    <a:pt x="111" y="124"/>
                    <a:pt x="123" y="112"/>
                    <a:pt x="134" y="100"/>
                  </a:cubicBezTo>
                  <a:lnTo>
                    <a:pt x="152" y="83"/>
                  </a:lnTo>
                  <a:lnTo>
                    <a:pt x="152" y="67"/>
                  </a:lnTo>
                  <a:lnTo>
                    <a:pt x="152" y="50"/>
                  </a:lnTo>
                  <a:cubicBezTo>
                    <a:pt x="134" y="16"/>
                    <a:pt x="118" y="16"/>
                    <a:pt x="85" y="1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5034;p76">
              <a:extLst>
                <a:ext uri="{FF2B5EF4-FFF2-40B4-BE49-F238E27FC236}">
                  <a16:creationId xmlns:a16="http://schemas.microsoft.com/office/drawing/2014/main" id="{F6244E69-B4FA-DF76-4FA6-358B1E335520}"/>
                </a:ext>
              </a:extLst>
            </p:cNvPr>
            <p:cNvSpPr/>
            <p:nvPr/>
          </p:nvSpPr>
          <p:spPr>
            <a:xfrm>
              <a:off x="6133875" y="36223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3" y="0"/>
                  </a:moveTo>
                  <a:lnTo>
                    <a:pt x="16" y="33"/>
                  </a:lnTo>
                  <a:lnTo>
                    <a:pt x="0" y="67"/>
                  </a:lnTo>
                  <a:cubicBezTo>
                    <a:pt x="0" y="84"/>
                    <a:pt x="16" y="100"/>
                    <a:pt x="33" y="117"/>
                  </a:cubicBezTo>
                  <a:lnTo>
                    <a:pt x="100" y="117"/>
                  </a:lnTo>
                  <a:lnTo>
                    <a:pt x="100" y="100"/>
                  </a:lnTo>
                  <a:lnTo>
                    <a:pt x="116" y="84"/>
                  </a:lnTo>
                  <a:lnTo>
                    <a:pt x="134" y="67"/>
                  </a:lnTo>
                  <a:cubicBezTo>
                    <a:pt x="116" y="33"/>
                    <a:pt x="100" y="17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5035;p76">
              <a:extLst>
                <a:ext uri="{FF2B5EF4-FFF2-40B4-BE49-F238E27FC236}">
                  <a16:creationId xmlns:a16="http://schemas.microsoft.com/office/drawing/2014/main" id="{4C3FA81D-7605-AE1A-70D6-468DC91098B4}"/>
                </a:ext>
              </a:extLst>
            </p:cNvPr>
            <p:cNvSpPr/>
            <p:nvPr/>
          </p:nvSpPr>
          <p:spPr>
            <a:xfrm>
              <a:off x="6164725" y="3660525"/>
              <a:ext cx="5425" cy="5200"/>
            </a:xfrm>
            <a:custGeom>
              <a:avLst/>
              <a:gdLst/>
              <a:ahLst/>
              <a:cxnLst/>
              <a:rect l="l" t="t" r="r" b="b"/>
              <a:pathLst>
                <a:path w="217" h="208" extrusionOk="0">
                  <a:moveTo>
                    <a:pt x="105" y="1"/>
                  </a:moveTo>
                  <a:cubicBezTo>
                    <a:pt x="82" y="1"/>
                    <a:pt x="62" y="12"/>
                    <a:pt x="49" y="24"/>
                  </a:cubicBezTo>
                  <a:lnTo>
                    <a:pt x="16" y="74"/>
                  </a:lnTo>
                  <a:cubicBezTo>
                    <a:pt x="0" y="107"/>
                    <a:pt x="0" y="141"/>
                    <a:pt x="16" y="158"/>
                  </a:cubicBezTo>
                  <a:lnTo>
                    <a:pt x="49" y="191"/>
                  </a:lnTo>
                  <a:lnTo>
                    <a:pt x="83" y="191"/>
                  </a:lnTo>
                  <a:lnTo>
                    <a:pt x="116" y="207"/>
                  </a:lnTo>
                  <a:cubicBezTo>
                    <a:pt x="133" y="191"/>
                    <a:pt x="149" y="191"/>
                    <a:pt x="167" y="174"/>
                  </a:cubicBezTo>
                  <a:cubicBezTo>
                    <a:pt x="216" y="141"/>
                    <a:pt x="216" y="74"/>
                    <a:pt x="183" y="40"/>
                  </a:cubicBezTo>
                  <a:lnTo>
                    <a:pt x="133" y="7"/>
                  </a:lnTo>
                  <a:cubicBezTo>
                    <a:pt x="124" y="2"/>
                    <a:pt x="114" y="1"/>
                    <a:pt x="10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5036;p76">
              <a:extLst>
                <a:ext uri="{FF2B5EF4-FFF2-40B4-BE49-F238E27FC236}">
                  <a16:creationId xmlns:a16="http://schemas.microsoft.com/office/drawing/2014/main" id="{FE7864A4-4CAB-A40E-A158-8841E638C0D3}"/>
                </a:ext>
              </a:extLst>
            </p:cNvPr>
            <p:cNvSpPr/>
            <p:nvPr/>
          </p:nvSpPr>
          <p:spPr>
            <a:xfrm>
              <a:off x="6090900" y="37073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34"/>
                    <a:pt x="18" y="51"/>
                    <a:pt x="34" y="51"/>
                  </a:cubicBezTo>
                  <a:lnTo>
                    <a:pt x="52" y="67"/>
                  </a:lnTo>
                  <a:lnTo>
                    <a:pt x="52" y="51"/>
                  </a:lnTo>
                  <a:cubicBezTo>
                    <a:pt x="68" y="51"/>
                    <a:pt x="68" y="34"/>
                    <a:pt x="52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5037;p76">
              <a:extLst>
                <a:ext uri="{FF2B5EF4-FFF2-40B4-BE49-F238E27FC236}">
                  <a16:creationId xmlns:a16="http://schemas.microsoft.com/office/drawing/2014/main" id="{47BAC458-30FE-1BF2-A55E-ABCF51AF32A6}"/>
                </a:ext>
              </a:extLst>
            </p:cNvPr>
            <p:cNvSpPr/>
            <p:nvPr/>
          </p:nvSpPr>
          <p:spPr>
            <a:xfrm>
              <a:off x="6100925" y="3651950"/>
              <a:ext cx="1675" cy="1375"/>
            </a:xfrm>
            <a:custGeom>
              <a:avLst/>
              <a:gdLst/>
              <a:ahLst/>
              <a:cxnLst/>
              <a:rect l="l" t="t" r="r" b="b"/>
              <a:pathLst>
                <a:path w="67" h="55" extrusionOk="0">
                  <a:moveTo>
                    <a:pt x="51" y="1"/>
                  </a:moveTo>
                  <a:cubicBezTo>
                    <a:pt x="34" y="1"/>
                    <a:pt x="18" y="1"/>
                    <a:pt x="0" y="17"/>
                  </a:cubicBezTo>
                  <a:lnTo>
                    <a:pt x="0" y="34"/>
                  </a:lnTo>
                  <a:cubicBezTo>
                    <a:pt x="17" y="50"/>
                    <a:pt x="29" y="54"/>
                    <a:pt x="38" y="54"/>
                  </a:cubicBezTo>
                  <a:cubicBezTo>
                    <a:pt x="46" y="54"/>
                    <a:pt x="51" y="50"/>
                    <a:pt x="51" y="50"/>
                  </a:cubicBezTo>
                  <a:lnTo>
                    <a:pt x="67" y="34"/>
                  </a:lnTo>
                  <a:cubicBezTo>
                    <a:pt x="67" y="34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5038;p76">
              <a:extLst>
                <a:ext uri="{FF2B5EF4-FFF2-40B4-BE49-F238E27FC236}">
                  <a16:creationId xmlns:a16="http://schemas.microsoft.com/office/drawing/2014/main" id="{E7037472-DD6A-5D24-0F4B-D08E3A6EDBE9}"/>
                </a:ext>
              </a:extLst>
            </p:cNvPr>
            <p:cNvSpPr/>
            <p:nvPr/>
          </p:nvSpPr>
          <p:spPr>
            <a:xfrm>
              <a:off x="6125525" y="3652775"/>
              <a:ext cx="2925" cy="3025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67" y="1"/>
                  </a:moveTo>
                  <a:lnTo>
                    <a:pt x="50" y="17"/>
                  </a:lnTo>
                  <a:lnTo>
                    <a:pt x="17" y="17"/>
                  </a:lnTo>
                  <a:cubicBezTo>
                    <a:pt x="1" y="17"/>
                    <a:pt x="1" y="34"/>
                    <a:pt x="1" y="50"/>
                  </a:cubicBezTo>
                  <a:cubicBezTo>
                    <a:pt x="1" y="68"/>
                    <a:pt x="1" y="84"/>
                    <a:pt x="17" y="101"/>
                  </a:cubicBezTo>
                  <a:cubicBezTo>
                    <a:pt x="27" y="110"/>
                    <a:pt x="48" y="120"/>
                    <a:pt x="70" y="120"/>
                  </a:cubicBezTo>
                  <a:cubicBezTo>
                    <a:pt x="86" y="120"/>
                    <a:pt x="103" y="115"/>
                    <a:pt x="117" y="101"/>
                  </a:cubicBezTo>
                  <a:lnTo>
                    <a:pt x="117" y="50"/>
                  </a:lnTo>
                  <a:cubicBezTo>
                    <a:pt x="117" y="50"/>
                    <a:pt x="117" y="34"/>
                    <a:pt x="101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5039;p76">
              <a:extLst>
                <a:ext uri="{FF2B5EF4-FFF2-40B4-BE49-F238E27FC236}">
                  <a16:creationId xmlns:a16="http://schemas.microsoft.com/office/drawing/2014/main" id="{AA97E961-4CF4-C6BF-5D23-4D2C1B0BC8A3}"/>
                </a:ext>
              </a:extLst>
            </p:cNvPr>
            <p:cNvSpPr/>
            <p:nvPr/>
          </p:nvSpPr>
          <p:spPr>
            <a:xfrm>
              <a:off x="6096750" y="36227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0" y="0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34" y="50"/>
                  </a:lnTo>
                  <a:lnTo>
                    <a:pt x="51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5040;p76">
              <a:extLst>
                <a:ext uri="{FF2B5EF4-FFF2-40B4-BE49-F238E27FC236}">
                  <a16:creationId xmlns:a16="http://schemas.microsoft.com/office/drawing/2014/main" id="{0275EDFF-1480-456C-E9E7-7D485390F51A}"/>
                </a:ext>
              </a:extLst>
            </p:cNvPr>
            <p:cNvSpPr/>
            <p:nvPr/>
          </p:nvSpPr>
          <p:spPr>
            <a:xfrm>
              <a:off x="6128425" y="3690700"/>
              <a:ext cx="1300" cy="160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51"/>
                    <a:pt x="1" y="51"/>
                    <a:pt x="18" y="51"/>
                  </a:cubicBezTo>
                  <a:cubicBezTo>
                    <a:pt x="18" y="59"/>
                    <a:pt x="22" y="63"/>
                    <a:pt x="26" y="63"/>
                  </a:cubicBezTo>
                  <a:cubicBezTo>
                    <a:pt x="30" y="63"/>
                    <a:pt x="34" y="59"/>
                    <a:pt x="34" y="51"/>
                  </a:cubicBezTo>
                  <a:cubicBezTo>
                    <a:pt x="51" y="51"/>
                    <a:pt x="51" y="34"/>
                    <a:pt x="51" y="34"/>
                  </a:cubicBezTo>
                  <a:cubicBezTo>
                    <a:pt x="51" y="18"/>
                    <a:pt x="34" y="18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5041;p76">
              <a:extLst>
                <a:ext uri="{FF2B5EF4-FFF2-40B4-BE49-F238E27FC236}">
                  <a16:creationId xmlns:a16="http://schemas.microsoft.com/office/drawing/2014/main" id="{6B166CB7-2ADB-B488-4F14-6754479D2B90}"/>
                </a:ext>
              </a:extLst>
            </p:cNvPr>
            <p:cNvSpPr/>
            <p:nvPr/>
          </p:nvSpPr>
          <p:spPr>
            <a:xfrm>
              <a:off x="6138025" y="366735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84" y="1"/>
                  </a:moveTo>
                  <a:cubicBezTo>
                    <a:pt x="84" y="1"/>
                    <a:pt x="50" y="1"/>
                    <a:pt x="17" y="34"/>
                  </a:cubicBezTo>
                  <a:lnTo>
                    <a:pt x="1" y="52"/>
                  </a:lnTo>
                  <a:lnTo>
                    <a:pt x="1" y="68"/>
                  </a:lnTo>
                  <a:lnTo>
                    <a:pt x="1" y="85"/>
                  </a:lnTo>
                  <a:lnTo>
                    <a:pt x="1" y="101"/>
                  </a:lnTo>
                  <a:lnTo>
                    <a:pt x="34" y="134"/>
                  </a:lnTo>
                  <a:cubicBezTo>
                    <a:pt x="50" y="152"/>
                    <a:pt x="68" y="168"/>
                    <a:pt x="101" y="168"/>
                  </a:cubicBezTo>
                  <a:lnTo>
                    <a:pt x="117" y="152"/>
                  </a:lnTo>
                  <a:lnTo>
                    <a:pt x="134" y="152"/>
                  </a:lnTo>
                  <a:cubicBezTo>
                    <a:pt x="168" y="118"/>
                    <a:pt x="168" y="101"/>
                    <a:pt x="150" y="52"/>
                  </a:cubicBezTo>
                  <a:lnTo>
                    <a:pt x="134" y="52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5042;p76">
              <a:extLst>
                <a:ext uri="{FF2B5EF4-FFF2-40B4-BE49-F238E27FC236}">
                  <a16:creationId xmlns:a16="http://schemas.microsoft.com/office/drawing/2014/main" id="{544E3B07-FC5B-4818-2EB9-0823F74F4E1E}"/>
                </a:ext>
              </a:extLst>
            </p:cNvPr>
            <p:cNvSpPr/>
            <p:nvPr/>
          </p:nvSpPr>
          <p:spPr>
            <a:xfrm>
              <a:off x="6145100" y="37307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cubicBezTo>
                    <a:pt x="18" y="0"/>
                    <a:pt x="1" y="0"/>
                    <a:pt x="1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5043;p76">
              <a:extLst>
                <a:ext uri="{FF2B5EF4-FFF2-40B4-BE49-F238E27FC236}">
                  <a16:creationId xmlns:a16="http://schemas.microsoft.com/office/drawing/2014/main" id="{5CD7D8D6-31FC-6B95-57A0-5CC6569FCC2A}"/>
                </a:ext>
              </a:extLst>
            </p:cNvPr>
            <p:cNvSpPr/>
            <p:nvPr/>
          </p:nvSpPr>
          <p:spPr>
            <a:xfrm>
              <a:off x="6135925" y="36348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85" y="0"/>
                  </a:moveTo>
                  <a:cubicBezTo>
                    <a:pt x="68" y="0"/>
                    <a:pt x="52" y="0"/>
                    <a:pt x="34" y="18"/>
                  </a:cubicBezTo>
                  <a:cubicBezTo>
                    <a:pt x="18" y="34"/>
                    <a:pt x="1" y="67"/>
                    <a:pt x="18" y="84"/>
                  </a:cubicBezTo>
                  <a:cubicBezTo>
                    <a:pt x="18" y="118"/>
                    <a:pt x="52" y="134"/>
                    <a:pt x="85" y="134"/>
                  </a:cubicBezTo>
                  <a:lnTo>
                    <a:pt x="101" y="100"/>
                  </a:lnTo>
                  <a:lnTo>
                    <a:pt x="118" y="100"/>
                  </a:lnTo>
                  <a:lnTo>
                    <a:pt x="134" y="84"/>
                  </a:lnTo>
                  <a:lnTo>
                    <a:pt x="134" y="34"/>
                  </a:lnTo>
                  <a:cubicBezTo>
                    <a:pt x="118" y="1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5044;p76">
              <a:extLst>
                <a:ext uri="{FF2B5EF4-FFF2-40B4-BE49-F238E27FC236}">
                  <a16:creationId xmlns:a16="http://schemas.microsoft.com/office/drawing/2014/main" id="{098C4DF5-5A67-8FF4-DE86-934BF4307EAD}"/>
                </a:ext>
              </a:extLst>
            </p:cNvPr>
            <p:cNvSpPr/>
            <p:nvPr/>
          </p:nvSpPr>
          <p:spPr>
            <a:xfrm>
              <a:off x="6173875" y="3729900"/>
              <a:ext cx="1275" cy="850"/>
            </a:xfrm>
            <a:custGeom>
              <a:avLst/>
              <a:gdLst/>
              <a:ahLst/>
              <a:cxnLst/>
              <a:rect l="l" t="t" r="r" b="b"/>
              <a:pathLst>
                <a:path w="51" h="34" extrusionOk="0">
                  <a:moveTo>
                    <a:pt x="1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50" y="17"/>
                  </a:lnTo>
                  <a:cubicBezTo>
                    <a:pt x="50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5045;p76">
              <a:extLst>
                <a:ext uri="{FF2B5EF4-FFF2-40B4-BE49-F238E27FC236}">
                  <a16:creationId xmlns:a16="http://schemas.microsoft.com/office/drawing/2014/main" id="{355578B5-A85D-4BC9-224A-018465ED91C6}"/>
                </a:ext>
              </a:extLst>
            </p:cNvPr>
            <p:cNvSpPr/>
            <p:nvPr/>
          </p:nvSpPr>
          <p:spPr>
            <a:xfrm>
              <a:off x="6157200" y="36515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1" y="118"/>
                  </a:lnTo>
                  <a:cubicBezTo>
                    <a:pt x="17" y="151"/>
                    <a:pt x="34" y="167"/>
                    <a:pt x="34" y="167"/>
                  </a:cubicBezTo>
                  <a:lnTo>
                    <a:pt x="50" y="167"/>
                  </a:lnTo>
                  <a:lnTo>
                    <a:pt x="68" y="200"/>
                  </a:lnTo>
                  <a:lnTo>
                    <a:pt x="168" y="200"/>
                  </a:lnTo>
                  <a:lnTo>
                    <a:pt x="184" y="184"/>
                  </a:lnTo>
                  <a:cubicBezTo>
                    <a:pt x="217" y="151"/>
                    <a:pt x="234" y="84"/>
                    <a:pt x="184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5046;p76">
              <a:extLst>
                <a:ext uri="{FF2B5EF4-FFF2-40B4-BE49-F238E27FC236}">
                  <a16:creationId xmlns:a16="http://schemas.microsoft.com/office/drawing/2014/main" id="{872111B8-ADCA-3C6F-3A74-90FB9EDB57B8}"/>
                </a:ext>
              </a:extLst>
            </p:cNvPr>
            <p:cNvSpPr/>
            <p:nvPr/>
          </p:nvSpPr>
          <p:spPr>
            <a:xfrm>
              <a:off x="6180125" y="3688375"/>
              <a:ext cx="4200" cy="3625"/>
            </a:xfrm>
            <a:custGeom>
              <a:avLst/>
              <a:gdLst/>
              <a:ahLst/>
              <a:cxnLst/>
              <a:rect l="l" t="t" r="r" b="b"/>
              <a:pathLst>
                <a:path w="168" h="145" extrusionOk="0">
                  <a:moveTo>
                    <a:pt x="100" y="1"/>
                  </a:moveTo>
                  <a:cubicBezTo>
                    <a:pt x="85" y="1"/>
                    <a:pt x="69" y="5"/>
                    <a:pt x="51" y="11"/>
                  </a:cubicBezTo>
                  <a:lnTo>
                    <a:pt x="34" y="27"/>
                  </a:lnTo>
                  <a:lnTo>
                    <a:pt x="18" y="60"/>
                  </a:lnTo>
                  <a:cubicBezTo>
                    <a:pt x="18" y="78"/>
                    <a:pt x="0" y="111"/>
                    <a:pt x="51" y="144"/>
                  </a:cubicBezTo>
                  <a:lnTo>
                    <a:pt x="118" y="144"/>
                  </a:lnTo>
                  <a:lnTo>
                    <a:pt x="151" y="111"/>
                  </a:lnTo>
                  <a:lnTo>
                    <a:pt x="167" y="94"/>
                  </a:lnTo>
                  <a:lnTo>
                    <a:pt x="167" y="60"/>
                  </a:lnTo>
                  <a:lnTo>
                    <a:pt x="167" y="44"/>
                  </a:lnTo>
                  <a:cubicBezTo>
                    <a:pt x="146" y="12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5047;p76">
              <a:extLst>
                <a:ext uri="{FF2B5EF4-FFF2-40B4-BE49-F238E27FC236}">
                  <a16:creationId xmlns:a16="http://schemas.microsoft.com/office/drawing/2014/main" id="{6EDF530F-9069-C1A8-3257-19CD898A32FB}"/>
                </a:ext>
              </a:extLst>
            </p:cNvPr>
            <p:cNvSpPr/>
            <p:nvPr/>
          </p:nvSpPr>
          <p:spPr>
            <a:xfrm>
              <a:off x="6072175" y="3644025"/>
              <a:ext cx="1250" cy="850"/>
            </a:xfrm>
            <a:custGeom>
              <a:avLst/>
              <a:gdLst/>
              <a:ahLst/>
              <a:cxnLst/>
              <a:rect l="l" t="t" r="r" b="b"/>
              <a:pathLst>
                <a:path w="50" h="34" extrusionOk="0">
                  <a:moveTo>
                    <a:pt x="0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0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5048;p76">
              <a:extLst>
                <a:ext uri="{FF2B5EF4-FFF2-40B4-BE49-F238E27FC236}">
                  <a16:creationId xmlns:a16="http://schemas.microsoft.com/office/drawing/2014/main" id="{F43580BB-376E-9946-0ACB-702DA3E056B9}"/>
                </a:ext>
              </a:extLst>
            </p:cNvPr>
            <p:cNvSpPr/>
            <p:nvPr/>
          </p:nvSpPr>
          <p:spPr>
            <a:xfrm>
              <a:off x="6224300" y="36215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cubicBezTo>
                    <a:pt x="18" y="1"/>
                    <a:pt x="1" y="1"/>
                    <a:pt x="1" y="18"/>
                  </a:cubicBezTo>
                  <a:lnTo>
                    <a:pt x="1" y="34"/>
                  </a:lnTo>
                  <a:cubicBezTo>
                    <a:pt x="1" y="51"/>
                    <a:pt x="1" y="51"/>
                    <a:pt x="18" y="51"/>
                  </a:cubicBezTo>
                  <a:lnTo>
                    <a:pt x="52" y="51"/>
                  </a:lnTo>
                  <a:lnTo>
                    <a:pt x="52" y="34"/>
                  </a:lnTo>
                  <a:lnTo>
                    <a:pt x="52" y="18"/>
                  </a:lnTo>
                  <a:cubicBezTo>
                    <a:pt x="34" y="18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5049;p76">
              <a:extLst>
                <a:ext uri="{FF2B5EF4-FFF2-40B4-BE49-F238E27FC236}">
                  <a16:creationId xmlns:a16="http://schemas.microsoft.com/office/drawing/2014/main" id="{5BCE6A66-3F01-CD1A-CDB6-BCBC9AE264DA}"/>
                </a:ext>
              </a:extLst>
            </p:cNvPr>
            <p:cNvSpPr/>
            <p:nvPr/>
          </p:nvSpPr>
          <p:spPr>
            <a:xfrm>
              <a:off x="6125100" y="3612575"/>
              <a:ext cx="2125" cy="1750"/>
            </a:xfrm>
            <a:custGeom>
              <a:avLst/>
              <a:gdLst/>
              <a:ahLst/>
              <a:cxnLst/>
              <a:rect l="l" t="t" r="r" b="b"/>
              <a:pathLst>
                <a:path w="85" h="70" extrusionOk="0">
                  <a:moveTo>
                    <a:pt x="17" y="1"/>
                  </a:moveTo>
                  <a:cubicBezTo>
                    <a:pt x="12" y="1"/>
                    <a:pt x="6" y="2"/>
                    <a:pt x="0" y="8"/>
                  </a:cubicBezTo>
                  <a:lnTo>
                    <a:pt x="0" y="42"/>
                  </a:lnTo>
                  <a:cubicBezTo>
                    <a:pt x="20" y="61"/>
                    <a:pt x="39" y="69"/>
                    <a:pt x="55" y="69"/>
                  </a:cubicBezTo>
                  <a:cubicBezTo>
                    <a:pt x="67" y="69"/>
                    <a:pt x="77" y="65"/>
                    <a:pt x="84" y="58"/>
                  </a:cubicBezTo>
                  <a:lnTo>
                    <a:pt x="84" y="42"/>
                  </a:lnTo>
                  <a:cubicBezTo>
                    <a:pt x="84" y="24"/>
                    <a:pt x="67" y="24"/>
                    <a:pt x="51" y="24"/>
                  </a:cubicBezTo>
                  <a:lnTo>
                    <a:pt x="51" y="8"/>
                  </a:lnTo>
                  <a:cubicBezTo>
                    <a:pt x="39" y="8"/>
                    <a:pt x="28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5050;p76">
              <a:extLst>
                <a:ext uri="{FF2B5EF4-FFF2-40B4-BE49-F238E27FC236}">
                  <a16:creationId xmlns:a16="http://schemas.microsoft.com/office/drawing/2014/main" id="{1A7563B1-B699-1E17-B635-9311D050A0DF}"/>
                </a:ext>
              </a:extLst>
            </p:cNvPr>
            <p:cNvSpPr/>
            <p:nvPr/>
          </p:nvSpPr>
          <p:spPr>
            <a:xfrm>
              <a:off x="6147600" y="3649850"/>
              <a:ext cx="5875" cy="5150"/>
            </a:xfrm>
            <a:custGeom>
              <a:avLst/>
              <a:gdLst/>
              <a:ahLst/>
              <a:cxnLst/>
              <a:rect l="l" t="t" r="r" b="b"/>
              <a:pathLst>
                <a:path w="235" h="206" extrusionOk="0">
                  <a:moveTo>
                    <a:pt x="85" y="1"/>
                  </a:moveTo>
                  <a:cubicBezTo>
                    <a:pt x="85" y="18"/>
                    <a:pt x="67" y="18"/>
                    <a:pt x="51" y="34"/>
                  </a:cubicBezTo>
                  <a:cubicBezTo>
                    <a:pt x="18" y="67"/>
                    <a:pt x="1" y="101"/>
                    <a:pt x="18" y="151"/>
                  </a:cubicBezTo>
                  <a:lnTo>
                    <a:pt x="67" y="185"/>
                  </a:lnTo>
                  <a:lnTo>
                    <a:pt x="85" y="201"/>
                  </a:lnTo>
                  <a:cubicBezTo>
                    <a:pt x="99" y="204"/>
                    <a:pt x="111" y="206"/>
                    <a:pt x="122" y="206"/>
                  </a:cubicBezTo>
                  <a:cubicBezTo>
                    <a:pt x="164" y="206"/>
                    <a:pt x="188" y="185"/>
                    <a:pt x="201" y="185"/>
                  </a:cubicBezTo>
                  <a:lnTo>
                    <a:pt x="218" y="167"/>
                  </a:lnTo>
                  <a:lnTo>
                    <a:pt x="234" y="118"/>
                  </a:lnTo>
                  <a:lnTo>
                    <a:pt x="234" y="101"/>
                  </a:lnTo>
                  <a:lnTo>
                    <a:pt x="218" y="85"/>
                  </a:lnTo>
                  <a:lnTo>
                    <a:pt x="234" y="85"/>
                  </a:lnTo>
                  <a:cubicBezTo>
                    <a:pt x="234" y="67"/>
                    <a:pt x="218" y="51"/>
                    <a:pt x="201" y="18"/>
                  </a:cubicBezTo>
                  <a:lnTo>
                    <a:pt x="151" y="1"/>
                  </a:lnTo>
                  <a:lnTo>
                    <a:pt x="118" y="1"/>
                  </a:lnTo>
                  <a:lnTo>
                    <a:pt x="85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5051;p76">
              <a:extLst>
                <a:ext uri="{FF2B5EF4-FFF2-40B4-BE49-F238E27FC236}">
                  <a16:creationId xmlns:a16="http://schemas.microsoft.com/office/drawing/2014/main" id="{A6AB0E5E-0AEB-5308-2C4E-348E2A2B8998}"/>
                </a:ext>
              </a:extLst>
            </p:cNvPr>
            <p:cNvSpPr/>
            <p:nvPr/>
          </p:nvSpPr>
          <p:spPr>
            <a:xfrm>
              <a:off x="6169725" y="3648300"/>
              <a:ext cx="2075" cy="2000"/>
            </a:xfrm>
            <a:custGeom>
              <a:avLst/>
              <a:gdLst/>
              <a:ahLst/>
              <a:cxnLst/>
              <a:rect l="l" t="t" r="r" b="b"/>
              <a:pathLst>
                <a:path w="83" h="80" extrusionOk="0">
                  <a:moveTo>
                    <a:pt x="50" y="0"/>
                  </a:moveTo>
                  <a:cubicBezTo>
                    <a:pt x="38" y="0"/>
                    <a:pt x="25" y="5"/>
                    <a:pt x="16" y="13"/>
                  </a:cubicBezTo>
                  <a:cubicBezTo>
                    <a:pt x="0" y="29"/>
                    <a:pt x="0" y="63"/>
                    <a:pt x="16" y="80"/>
                  </a:cubicBezTo>
                  <a:lnTo>
                    <a:pt x="50" y="47"/>
                  </a:lnTo>
                  <a:lnTo>
                    <a:pt x="50" y="63"/>
                  </a:lnTo>
                  <a:cubicBezTo>
                    <a:pt x="50" y="47"/>
                    <a:pt x="50" y="47"/>
                    <a:pt x="67" y="47"/>
                  </a:cubicBezTo>
                  <a:cubicBezTo>
                    <a:pt x="67" y="29"/>
                    <a:pt x="50" y="29"/>
                    <a:pt x="50" y="29"/>
                  </a:cubicBezTo>
                  <a:lnTo>
                    <a:pt x="83" y="13"/>
                  </a:lnTo>
                  <a:cubicBezTo>
                    <a:pt x="75" y="5"/>
                    <a:pt x="6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5052;p76">
              <a:extLst>
                <a:ext uri="{FF2B5EF4-FFF2-40B4-BE49-F238E27FC236}">
                  <a16:creationId xmlns:a16="http://schemas.microsoft.com/office/drawing/2014/main" id="{4B8611DE-A18D-5135-BD05-8167900E0B35}"/>
                </a:ext>
              </a:extLst>
            </p:cNvPr>
            <p:cNvSpPr/>
            <p:nvPr/>
          </p:nvSpPr>
          <p:spPr>
            <a:xfrm>
              <a:off x="6109250" y="36611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18" y="0"/>
                  </a:moveTo>
                  <a:cubicBezTo>
                    <a:pt x="85" y="16"/>
                    <a:pt x="67" y="16"/>
                    <a:pt x="51" y="34"/>
                  </a:cubicBezTo>
                  <a:cubicBezTo>
                    <a:pt x="1" y="83"/>
                    <a:pt x="1" y="150"/>
                    <a:pt x="51" y="201"/>
                  </a:cubicBezTo>
                  <a:lnTo>
                    <a:pt x="118" y="201"/>
                  </a:lnTo>
                  <a:cubicBezTo>
                    <a:pt x="167" y="201"/>
                    <a:pt x="185" y="167"/>
                    <a:pt x="201" y="150"/>
                  </a:cubicBezTo>
                  <a:lnTo>
                    <a:pt x="201" y="134"/>
                  </a:lnTo>
                  <a:lnTo>
                    <a:pt x="218" y="67"/>
                  </a:lnTo>
                  <a:lnTo>
                    <a:pt x="201" y="67"/>
                  </a:lnTo>
                  <a:lnTo>
                    <a:pt x="201" y="34"/>
                  </a:lnTo>
                  <a:cubicBezTo>
                    <a:pt x="185" y="16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5053;p76">
              <a:extLst>
                <a:ext uri="{FF2B5EF4-FFF2-40B4-BE49-F238E27FC236}">
                  <a16:creationId xmlns:a16="http://schemas.microsoft.com/office/drawing/2014/main" id="{EEE914C5-D035-FD5B-ADA7-BB60F328BDB1}"/>
                </a:ext>
              </a:extLst>
            </p:cNvPr>
            <p:cNvSpPr/>
            <p:nvPr/>
          </p:nvSpPr>
          <p:spPr>
            <a:xfrm>
              <a:off x="6095525" y="365862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83" y="0"/>
                  </a:moveTo>
                  <a:cubicBezTo>
                    <a:pt x="49" y="0"/>
                    <a:pt x="16" y="34"/>
                    <a:pt x="0" y="67"/>
                  </a:cubicBezTo>
                  <a:cubicBezTo>
                    <a:pt x="0" y="83"/>
                    <a:pt x="0" y="116"/>
                    <a:pt x="16" y="134"/>
                  </a:cubicBezTo>
                  <a:lnTo>
                    <a:pt x="33" y="150"/>
                  </a:lnTo>
                  <a:lnTo>
                    <a:pt x="100" y="150"/>
                  </a:lnTo>
                  <a:cubicBezTo>
                    <a:pt x="100" y="150"/>
                    <a:pt x="133" y="150"/>
                    <a:pt x="149" y="100"/>
                  </a:cubicBezTo>
                  <a:lnTo>
                    <a:pt x="167" y="83"/>
                  </a:lnTo>
                  <a:lnTo>
                    <a:pt x="167" y="67"/>
                  </a:lnTo>
                  <a:lnTo>
                    <a:pt x="149" y="67"/>
                  </a:lnTo>
                  <a:cubicBezTo>
                    <a:pt x="149" y="50"/>
                    <a:pt x="149" y="34"/>
                    <a:pt x="133" y="34"/>
                  </a:cubicBezTo>
                  <a:lnTo>
                    <a:pt x="133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5054;p76">
              <a:extLst>
                <a:ext uri="{FF2B5EF4-FFF2-40B4-BE49-F238E27FC236}">
                  <a16:creationId xmlns:a16="http://schemas.microsoft.com/office/drawing/2014/main" id="{1EC58A4E-1BA1-6BA2-26ED-43C353A0E0F4}"/>
                </a:ext>
              </a:extLst>
            </p:cNvPr>
            <p:cNvSpPr/>
            <p:nvPr/>
          </p:nvSpPr>
          <p:spPr>
            <a:xfrm>
              <a:off x="6102575" y="35831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" y="51"/>
                  </a:lnTo>
                  <a:lnTo>
                    <a:pt x="52" y="51"/>
                  </a:lnTo>
                  <a:lnTo>
                    <a:pt x="52" y="18"/>
                  </a:lnTo>
                  <a:lnTo>
                    <a:pt x="34" y="34"/>
                  </a:lnTo>
                  <a:lnTo>
                    <a:pt x="34" y="18"/>
                  </a:lnTo>
                  <a:cubicBezTo>
                    <a:pt x="34" y="18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5055;p76">
              <a:extLst>
                <a:ext uri="{FF2B5EF4-FFF2-40B4-BE49-F238E27FC236}">
                  <a16:creationId xmlns:a16="http://schemas.microsoft.com/office/drawing/2014/main" id="{F620FC75-1150-76A4-223F-FC00C83BA1EB}"/>
                </a:ext>
              </a:extLst>
            </p:cNvPr>
            <p:cNvSpPr/>
            <p:nvPr/>
          </p:nvSpPr>
          <p:spPr>
            <a:xfrm>
              <a:off x="6044225" y="36869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cubicBezTo>
                    <a:pt x="18" y="0"/>
                    <a:pt x="0" y="0"/>
                    <a:pt x="0" y="16"/>
                  </a:cubicBezTo>
                  <a:cubicBezTo>
                    <a:pt x="0" y="34"/>
                    <a:pt x="18" y="50"/>
                    <a:pt x="34" y="50"/>
                  </a:cubicBezTo>
                  <a:cubicBezTo>
                    <a:pt x="51" y="50"/>
                    <a:pt x="51" y="50"/>
                    <a:pt x="51" y="34"/>
                  </a:cubicBez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5056;p76">
              <a:extLst>
                <a:ext uri="{FF2B5EF4-FFF2-40B4-BE49-F238E27FC236}">
                  <a16:creationId xmlns:a16="http://schemas.microsoft.com/office/drawing/2014/main" id="{29BD34DD-8348-9400-2BD3-5A62848D5A7C}"/>
                </a:ext>
              </a:extLst>
            </p:cNvPr>
            <p:cNvSpPr/>
            <p:nvPr/>
          </p:nvSpPr>
          <p:spPr>
            <a:xfrm>
              <a:off x="6113425" y="3656075"/>
              <a:ext cx="6700" cy="5475"/>
            </a:xfrm>
            <a:custGeom>
              <a:avLst/>
              <a:gdLst/>
              <a:ahLst/>
              <a:cxnLst/>
              <a:rect l="l" t="t" r="r" b="b"/>
              <a:pathLst>
                <a:path w="268" h="219" extrusionOk="0">
                  <a:moveTo>
                    <a:pt x="119" y="0"/>
                  </a:moveTo>
                  <a:cubicBezTo>
                    <a:pt x="88" y="0"/>
                    <a:pt x="55" y="15"/>
                    <a:pt x="34" y="36"/>
                  </a:cubicBezTo>
                  <a:cubicBezTo>
                    <a:pt x="18" y="52"/>
                    <a:pt x="18" y="69"/>
                    <a:pt x="0" y="85"/>
                  </a:cubicBezTo>
                  <a:cubicBezTo>
                    <a:pt x="0" y="118"/>
                    <a:pt x="18" y="152"/>
                    <a:pt x="51" y="185"/>
                  </a:cubicBezTo>
                  <a:lnTo>
                    <a:pt x="84" y="185"/>
                  </a:lnTo>
                  <a:cubicBezTo>
                    <a:pt x="100" y="218"/>
                    <a:pt x="134" y="218"/>
                    <a:pt x="167" y="218"/>
                  </a:cubicBezTo>
                  <a:cubicBezTo>
                    <a:pt x="201" y="218"/>
                    <a:pt x="234" y="185"/>
                    <a:pt x="251" y="152"/>
                  </a:cubicBezTo>
                  <a:lnTo>
                    <a:pt x="267" y="102"/>
                  </a:lnTo>
                  <a:lnTo>
                    <a:pt x="251" y="85"/>
                  </a:lnTo>
                  <a:lnTo>
                    <a:pt x="234" y="52"/>
                  </a:lnTo>
                  <a:cubicBezTo>
                    <a:pt x="218" y="36"/>
                    <a:pt x="184" y="18"/>
                    <a:pt x="167" y="18"/>
                  </a:cubicBezTo>
                  <a:cubicBezTo>
                    <a:pt x="155" y="6"/>
                    <a:pt x="137" y="0"/>
                    <a:pt x="11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5057;p76">
              <a:extLst>
                <a:ext uri="{FF2B5EF4-FFF2-40B4-BE49-F238E27FC236}">
                  <a16:creationId xmlns:a16="http://schemas.microsoft.com/office/drawing/2014/main" id="{B90C1118-AA26-358C-FC68-B0AA6B9CD4D1}"/>
                </a:ext>
              </a:extLst>
            </p:cNvPr>
            <p:cNvSpPr/>
            <p:nvPr/>
          </p:nvSpPr>
          <p:spPr>
            <a:xfrm>
              <a:off x="6133875" y="3633175"/>
              <a:ext cx="5025" cy="4625"/>
            </a:xfrm>
            <a:custGeom>
              <a:avLst/>
              <a:gdLst/>
              <a:ahLst/>
              <a:cxnLst/>
              <a:rect l="l" t="t" r="r" b="b"/>
              <a:pathLst>
                <a:path w="201" h="185" extrusionOk="0">
                  <a:moveTo>
                    <a:pt x="83" y="1"/>
                  </a:moveTo>
                  <a:lnTo>
                    <a:pt x="33" y="18"/>
                  </a:lnTo>
                  <a:cubicBezTo>
                    <a:pt x="16" y="34"/>
                    <a:pt x="0" y="67"/>
                    <a:pt x="0" y="85"/>
                  </a:cubicBezTo>
                  <a:cubicBezTo>
                    <a:pt x="0" y="118"/>
                    <a:pt x="16" y="151"/>
                    <a:pt x="33" y="167"/>
                  </a:cubicBezTo>
                  <a:lnTo>
                    <a:pt x="49" y="185"/>
                  </a:lnTo>
                  <a:lnTo>
                    <a:pt x="134" y="185"/>
                  </a:lnTo>
                  <a:lnTo>
                    <a:pt x="167" y="167"/>
                  </a:lnTo>
                  <a:lnTo>
                    <a:pt x="183" y="151"/>
                  </a:lnTo>
                  <a:lnTo>
                    <a:pt x="200" y="101"/>
                  </a:lnTo>
                  <a:lnTo>
                    <a:pt x="200" y="85"/>
                  </a:lnTo>
                  <a:lnTo>
                    <a:pt x="183" y="34"/>
                  </a:lnTo>
                  <a:lnTo>
                    <a:pt x="167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5058;p76">
              <a:extLst>
                <a:ext uri="{FF2B5EF4-FFF2-40B4-BE49-F238E27FC236}">
                  <a16:creationId xmlns:a16="http://schemas.microsoft.com/office/drawing/2014/main" id="{05EC15F9-D8BC-82FD-DC7C-9F5395E7F2AC}"/>
                </a:ext>
              </a:extLst>
            </p:cNvPr>
            <p:cNvSpPr/>
            <p:nvPr/>
          </p:nvSpPr>
          <p:spPr>
            <a:xfrm>
              <a:off x="6143875" y="35794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6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34"/>
                    <a:pt x="0" y="50"/>
                    <a:pt x="16" y="50"/>
                  </a:cubicBezTo>
                  <a:lnTo>
                    <a:pt x="50" y="50"/>
                  </a:lnTo>
                  <a:lnTo>
                    <a:pt x="67" y="16"/>
                  </a:lnTo>
                  <a:cubicBezTo>
                    <a:pt x="50" y="16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5059;p76">
              <a:extLst>
                <a:ext uri="{FF2B5EF4-FFF2-40B4-BE49-F238E27FC236}">
                  <a16:creationId xmlns:a16="http://schemas.microsoft.com/office/drawing/2014/main" id="{CF2ED2C1-24C8-371C-C10E-8A04C340CE5D}"/>
                </a:ext>
              </a:extLst>
            </p:cNvPr>
            <p:cNvSpPr/>
            <p:nvPr/>
          </p:nvSpPr>
          <p:spPr>
            <a:xfrm>
              <a:off x="6079675" y="36136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6" y="1"/>
                  </a:moveTo>
                  <a:lnTo>
                    <a:pt x="0" y="17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34" y="50"/>
                    <a:pt x="50" y="50"/>
                    <a:pt x="50" y="34"/>
                  </a:cubicBezTo>
                  <a:cubicBezTo>
                    <a:pt x="67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5060;p76">
              <a:extLst>
                <a:ext uri="{FF2B5EF4-FFF2-40B4-BE49-F238E27FC236}">
                  <a16:creationId xmlns:a16="http://schemas.microsoft.com/office/drawing/2014/main" id="{BCDAF253-6C48-FDCD-571A-6767E85DE9A7}"/>
                </a:ext>
              </a:extLst>
            </p:cNvPr>
            <p:cNvSpPr/>
            <p:nvPr/>
          </p:nvSpPr>
          <p:spPr>
            <a:xfrm>
              <a:off x="6104250" y="3651525"/>
              <a:ext cx="6700" cy="7950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85" y="0"/>
                    <a:pt x="51" y="34"/>
                    <a:pt x="18" y="51"/>
                  </a:cubicBezTo>
                  <a:lnTo>
                    <a:pt x="1" y="100"/>
                  </a:lnTo>
                  <a:lnTo>
                    <a:pt x="1" y="134"/>
                  </a:lnTo>
                  <a:lnTo>
                    <a:pt x="34" y="184"/>
                  </a:lnTo>
                  <a:cubicBezTo>
                    <a:pt x="51" y="184"/>
                    <a:pt x="51" y="200"/>
                    <a:pt x="67" y="200"/>
                  </a:cubicBezTo>
                  <a:cubicBezTo>
                    <a:pt x="67" y="200"/>
                    <a:pt x="67" y="200"/>
                    <a:pt x="67" y="200"/>
                  </a:cubicBezTo>
                  <a:lnTo>
                    <a:pt x="67" y="200"/>
                  </a:lnTo>
                  <a:cubicBezTo>
                    <a:pt x="67" y="200"/>
                    <a:pt x="85" y="200"/>
                    <a:pt x="85" y="218"/>
                  </a:cubicBezTo>
                  <a:lnTo>
                    <a:pt x="85" y="234"/>
                  </a:lnTo>
                  <a:cubicBezTo>
                    <a:pt x="85" y="218"/>
                    <a:pt x="67" y="218"/>
                    <a:pt x="67" y="200"/>
                  </a:cubicBezTo>
                  <a:lnTo>
                    <a:pt x="67" y="200"/>
                  </a:lnTo>
                  <a:cubicBezTo>
                    <a:pt x="67" y="234"/>
                    <a:pt x="67" y="267"/>
                    <a:pt x="101" y="284"/>
                  </a:cubicBezTo>
                  <a:lnTo>
                    <a:pt x="151" y="318"/>
                  </a:lnTo>
                  <a:lnTo>
                    <a:pt x="167" y="318"/>
                  </a:lnTo>
                  <a:lnTo>
                    <a:pt x="201" y="300"/>
                  </a:lnTo>
                  <a:lnTo>
                    <a:pt x="218" y="284"/>
                  </a:lnTo>
                  <a:lnTo>
                    <a:pt x="251" y="251"/>
                  </a:lnTo>
                  <a:lnTo>
                    <a:pt x="267" y="218"/>
                  </a:lnTo>
                  <a:lnTo>
                    <a:pt x="234" y="151"/>
                  </a:lnTo>
                  <a:lnTo>
                    <a:pt x="234" y="151"/>
                  </a:lnTo>
                  <a:cubicBezTo>
                    <a:pt x="251" y="167"/>
                    <a:pt x="251" y="184"/>
                    <a:pt x="251" y="184"/>
                  </a:cubicBezTo>
                  <a:cubicBezTo>
                    <a:pt x="251" y="167"/>
                    <a:pt x="251" y="134"/>
                    <a:pt x="234" y="118"/>
                  </a:cubicBezTo>
                  <a:cubicBezTo>
                    <a:pt x="234" y="84"/>
                    <a:pt x="218" y="67"/>
                    <a:pt x="201" y="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5061;p76">
              <a:extLst>
                <a:ext uri="{FF2B5EF4-FFF2-40B4-BE49-F238E27FC236}">
                  <a16:creationId xmlns:a16="http://schemas.microsoft.com/office/drawing/2014/main" id="{330470BA-B6DF-0C95-C883-06E906EA3AF9}"/>
                </a:ext>
              </a:extLst>
            </p:cNvPr>
            <p:cNvSpPr/>
            <p:nvPr/>
          </p:nvSpPr>
          <p:spPr>
            <a:xfrm>
              <a:off x="6083000" y="364082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59" y="1"/>
                  </a:moveTo>
                  <a:cubicBezTo>
                    <a:pt x="45" y="1"/>
                    <a:pt x="31" y="5"/>
                    <a:pt x="17" y="12"/>
                  </a:cubicBezTo>
                  <a:lnTo>
                    <a:pt x="1" y="28"/>
                  </a:lnTo>
                  <a:lnTo>
                    <a:pt x="1" y="45"/>
                  </a:lnTo>
                  <a:lnTo>
                    <a:pt x="1" y="61"/>
                  </a:lnTo>
                  <a:cubicBezTo>
                    <a:pt x="1" y="79"/>
                    <a:pt x="1" y="95"/>
                    <a:pt x="17" y="112"/>
                  </a:cubicBezTo>
                  <a:lnTo>
                    <a:pt x="34" y="112"/>
                  </a:lnTo>
                  <a:lnTo>
                    <a:pt x="68" y="128"/>
                  </a:lnTo>
                  <a:lnTo>
                    <a:pt x="101" y="128"/>
                  </a:lnTo>
                  <a:lnTo>
                    <a:pt x="117" y="112"/>
                  </a:lnTo>
                  <a:lnTo>
                    <a:pt x="134" y="95"/>
                  </a:lnTo>
                  <a:lnTo>
                    <a:pt x="134" y="79"/>
                  </a:lnTo>
                  <a:cubicBezTo>
                    <a:pt x="134" y="61"/>
                    <a:pt x="134" y="45"/>
                    <a:pt x="117" y="28"/>
                  </a:cubicBezTo>
                  <a:cubicBezTo>
                    <a:pt x="98" y="9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5062;p76">
              <a:extLst>
                <a:ext uri="{FF2B5EF4-FFF2-40B4-BE49-F238E27FC236}">
                  <a16:creationId xmlns:a16="http://schemas.microsoft.com/office/drawing/2014/main" id="{5C6CD4B8-F1F5-0233-1F91-84ECD324CB3D}"/>
                </a:ext>
              </a:extLst>
            </p:cNvPr>
            <p:cNvSpPr/>
            <p:nvPr/>
          </p:nvSpPr>
          <p:spPr>
            <a:xfrm>
              <a:off x="6112200" y="3611925"/>
              <a:ext cx="2925" cy="2100"/>
            </a:xfrm>
            <a:custGeom>
              <a:avLst/>
              <a:gdLst/>
              <a:ahLst/>
              <a:cxnLst/>
              <a:rect l="l" t="t" r="r" b="b"/>
              <a:pathLst>
                <a:path w="117" h="84" extrusionOk="0">
                  <a:moveTo>
                    <a:pt x="49" y="1"/>
                  </a:moveTo>
                  <a:lnTo>
                    <a:pt x="0" y="50"/>
                  </a:lnTo>
                  <a:cubicBezTo>
                    <a:pt x="16" y="84"/>
                    <a:pt x="33" y="84"/>
                    <a:pt x="49" y="84"/>
                  </a:cubicBezTo>
                  <a:cubicBezTo>
                    <a:pt x="67" y="84"/>
                    <a:pt x="83" y="68"/>
                    <a:pt x="100" y="50"/>
                  </a:cubicBezTo>
                  <a:lnTo>
                    <a:pt x="116" y="3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5063;p76">
              <a:extLst>
                <a:ext uri="{FF2B5EF4-FFF2-40B4-BE49-F238E27FC236}">
                  <a16:creationId xmlns:a16="http://schemas.microsoft.com/office/drawing/2014/main" id="{C6288564-5E92-3184-E18B-700E9EC84177}"/>
                </a:ext>
              </a:extLst>
            </p:cNvPr>
            <p:cNvSpPr/>
            <p:nvPr/>
          </p:nvSpPr>
          <p:spPr>
            <a:xfrm>
              <a:off x="6088400" y="367112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2" y="1"/>
                  </a:moveTo>
                  <a:cubicBezTo>
                    <a:pt x="52" y="1"/>
                    <a:pt x="34" y="17"/>
                    <a:pt x="18" y="17"/>
                  </a:cubicBezTo>
                  <a:lnTo>
                    <a:pt x="18" y="50"/>
                  </a:lnTo>
                  <a:lnTo>
                    <a:pt x="1" y="83"/>
                  </a:lnTo>
                  <a:lnTo>
                    <a:pt x="34" y="117"/>
                  </a:lnTo>
                  <a:lnTo>
                    <a:pt x="68" y="134"/>
                  </a:lnTo>
                  <a:lnTo>
                    <a:pt x="85" y="134"/>
                  </a:lnTo>
                  <a:lnTo>
                    <a:pt x="101" y="117"/>
                  </a:lnTo>
                  <a:lnTo>
                    <a:pt x="118" y="101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5064;p76">
              <a:extLst>
                <a:ext uri="{FF2B5EF4-FFF2-40B4-BE49-F238E27FC236}">
                  <a16:creationId xmlns:a16="http://schemas.microsoft.com/office/drawing/2014/main" id="{21F367BF-C5BE-CEC6-CC38-EDBE4581E753}"/>
                </a:ext>
              </a:extLst>
            </p:cNvPr>
            <p:cNvSpPr/>
            <p:nvPr/>
          </p:nvSpPr>
          <p:spPr>
            <a:xfrm>
              <a:off x="6077575" y="36948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0"/>
                  </a:moveTo>
                  <a:cubicBezTo>
                    <a:pt x="34" y="0"/>
                    <a:pt x="18" y="18"/>
                    <a:pt x="18" y="34"/>
                  </a:cubicBezTo>
                  <a:cubicBezTo>
                    <a:pt x="0" y="51"/>
                    <a:pt x="18" y="51"/>
                    <a:pt x="34" y="67"/>
                  </a:cubicBezTo>
                  <a:lnTo>
                    <a:pt x="51" y="51"/>
                  </a:lnTo>
                  <a:cubicBezTo>
                    <a:pt x="67" y="51"/>
                    <a:pt x="67" y="34"/>
                    <a:pt x="67" y="1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5065;p76">
              <a:extLst>
                <a:ext uri="{FF2B5EF4-FFF2-40B4-BE49-F238E27FC236}">
                  <a16:creationId xmlns:a16="http://schemas.microsoft.com/office/drawing/2014/main" id="{66B53843-EA51-3D21-930D-B289ED25C379}"/>
                </a:ext>
              </a:extLst>
            </p:cNvPr>
            <p:cNvSpPr/>
            <p:nvPr/>
          </p:nvSpPr>
          <p:spPr>
            <a:xfrm>
              <a:off x="6088400" y="3717925"/>
              <a:ext cx="1300" cy="1150"/>
            </a:xfrm>
            <a:custGeom>
              <a:avLst/>
              <a:gdLst/>
              <a:ahLst/>
              <a:cxnLst/>
              <a:rect l="l" t="t" r="r" b="b"/>
              <a:pathLst>
                <a:path w="52" h="46" extrusionOk="0">
                  <a:moveTo>
                    <a:pt x="41" y="0"/>
                  </a:moveTo>
                  <a:cubicBezTo>
                    <a:pt x="35" y="0"/>
                    <a:pt x="26" y="4"/>
                    <a:pt x="18" y="12"/>
                  </a:cubicBezTo>
                  <a:cubicBezTo>
                    <a:pt x="18" y="12"/>
                    <a:pt x="1" y="30"/>
                    <a:pt x="18" y="46"/>
                  </a:cubicBezTo>
                  <a:lnTo>
                    <a:pt x="34" y="46"/>
                  </a:lnTo>
                  <a:cubicBezTo>
                    <a:pt x="52" y="46"/>
                    <a:pt x="52" y="30"/>
                    <a:pt x="52" y="30"/>
                  </a:cubicBezTo>
                  <a:lnTo>
                    <a:pt x="52" y="12"/>
                  </a:lnTo>
                  <a:cubicBezTo>
                    <a:pt x="52" y="4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5066;p76">
              <a:extLst>
                <a:ext uri="{FF2B5EF4-FFF2-40B4-BE49-F238E27FC236}">
                  <a16:creationId xmlns:a16="http://schemas.microsoft.com/office/drawing/2014/main" id="{1843EE90-EBEC-85C8-26AE-4E06BF6A22A8}"/>
                </a:ext>
              </a:extLst>
            </p:cNvPr>
            <p:cNvSpPr/>
            <p:nvPr/>
          </p:nvSpPr>
          <p:spPr>
            <a:xfrm>
              <a:off x="6141375" y="3667475"/>
              <a:ext cx="6700" cy="7025"/>
            </a:xfrm>
            <a:custGeom>
              <a:avLst/>
              <a:gdLst/>
              <a:ahLst/>
              <a:cxnLst/>
              <a:rect l="l" t="t" r="r" b="b"/>
              <a:pathLst>
                <a:path w="268" h="281" extrusionOk="0">
                  <a:moveTo>
                    <a:pt x="142" y="0"/>
                  </a:moveTo>
                  <a:cubicBezTo>
                    <a:pt x="121" y="0"/>
                    <a:pt x="100" y="5"/>
                    <a:pt x="83" y="13"/>
                  </a:cubicBezTo>
                  <a:cubicBezTo>
                    <a:pt x="50" y="29"/>
                    <a:pt x="0" y="63"/>
                    <a:pt x="0" y="113"/>
                  </a:cubicBezTo>
                  <a:lnTo>
                    <a:pt x="0" y="147"/>
                  </a:lnTo>
                  <a:lnTo>
                    <a:pt x="16" y="213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34" y="263"/>
                  </a:lnTo>
                  <a:cubicBezTo>
                    <a:pt x="50" y="263"/>
                    <a:pt x="50" y="263"/>
                    <a:pt x="67" y="280"/>
                  </a:cubicBezTo>
                  <a:lnTo>
                    <a:pt x="134" y="280"/>
                  </a:lnTo>
                  <a:lnTo>
                    <a:pt x="167" y="263"/>
                  </a:lnTo>
                  <a:lnTo>
                    <a:pt x="183" y="247"/>
                  </a:lnTo>
                  <a:lnTo>
                    <a:pt x="200" y="247"/>
                  </a:lnTo>
                  <a:cubicBezTo>
                    <a:pt x="234" y="213"/>
                    <a:pt x="250" y="196"/>
                    <a:pt x="250" y="163"/>
                  </a:cubicBezTo>
                  <a:cubicBezTo>
                    <a:pt x="267" y="129"/>
                    <a:pt x="267" y="96"/>
                    <a:pt x="267" y="63"/>
                  </a:cubicBezTo>
                  <a:lnTo>
                    <a:pt x="216" y="13"/>
                  </a:lnTo>
                  <a:lnTo>
                    <a:pt x="200" y="13"/>
                  </a:lnTo>
                  <a:cubicBezTo>
                    <a:pt x="184" y="5"/>
                    <a:pt x="163" y="0"/>
                    <a:pt x="1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5067;p76">
              <a:extLst>
                <a:ext uri="{FF2B5EF4-FFF2-40B4-BE49-F238E27FC236}">
                  <a16:creationId xmlns:a16="http://schemas.microsoft.com/office/drawing/2014/main" id="{1958698E-282E-FF29-3BDE-7EE358CDC4B4}"/>
                </a:ext>
              </a:extLst>
            </p:cNvPr>
            <p:cNvSpPr/>
            <p:nvPr/>
          </p:nvSpPr>
          <p:spPr>
            <a:xfrm>
              <a:off x="6185550" y="3661525"/>
              <a:ext cx="2525" cy="1775"/>
            </a:xfrm>
            <a:custGeom>
              <a:avLst/>
              <a:gdLst/>
              <a:ahLst/>
              <a:cxnLst/>
              <a:rect l="l" t="t" r="r" b="b"/>
              <a:pathLst>
                <a:path w="101" h="71" extrusionOk="0">
                  <a:moveTo>
                    <a:pt x="50" y="0"/>
                  </a:moveTo>
                  <a:lnTo>
                    <a:pt x="34" y="18"/>
                  </a:lnTo>
                  <a:cubicBezTo>
                    <a:pt x="34" y="18"/>
                    <a:pt x="17" y="18"/>
                    <a:pt x="1" y="34"/>
                  </a:cubicBezTo>
                  <a:lnTo>
                    <a:pt x="17" y="51"/>
                  </a:lnTo>
                  <a:lnTo>
                    <a:pt x="34" y="51"/>
                  </a:lnTo>
                  <a:cubicBezTo>
                    <a:pt x="43" y="60"/>
                    <a:pt x="59" y="70"/>
                    <a:pt x="73" y="70"/>
                  </a:cubicBezTo>
                  <a:cubicBezTo>
                    <a:pt x="83" y="70"/>
                    <a:pt x="94" y="65"/>
                    <a:pt x="101" y="51"/>
                  </a:cubicBezTo>
                  <a:lnTo>
                    <a:pt x="101" y="34"/>
                  </a:lnTo>
                  <a:lnTo>
                    <a:pt x="101" y="18"/>
                  </a:lnTo>
                  <a:cubicBezTo>
                    <a:pt x="92" y="9"/>
                    <a:pt x="88" y="5"/>
                    <a:pt x="84" y="5"/>
                  </a:cubicBezTo>
                  <a:cubicBezTo>
                    <a:pt x="79" y="5"/>
                    <a:pt x="75" y="9"/>
                    <a:pt x="67" y="18"/>
                  </a:cubicBezTo>
                  <a:cubicBezTo>
                    <a:pt x="67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5068;p76">
              <a:extLst>
                <a:ext uri="{FF2B5EF4-FFF2-40B4-BE49-F238E27FC236}">
                  <a16:creationId xmlns:a16="http://schemas.microsoft.com/office/drawing/2014/main" id="{94DEAF68-5BA0-644A-C242-D727E51A2FC3}"/>
                </a:ext>
              </a:extLst>
            </p:cNvPr>
            <p:cNvSpPr/>
            <p:nvPr/>
          </p:nvSpPr>
          <p:spPr>
            <a:xfrm>
              <a:off x="6158050" y="367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83" y="0"/>
                  </a:moveTo>
                  <a:cubicBezTo>
                    <a:pt x="67" y="0"/>
                    <a:pt x="50" y="16"/>
                    <a:pt x="34" y="34"/>
                  </a:cubicBezTo>
                  <a:cubicBezTo>
                    <a:pt x="0" y="50"/>
                    <a:pt x="0" y="83"/>
                    <a:pt x="34" y="116"/>
                  </a:cubicBezTo>
                  <a:lnTo>
                    <a:pt x="83" y="116"/>
                  </a:lnTo>
                  <a:lnTo>
                    <a:pt x="116" y="100"/>
                  </a:lnTo>
                  <a:lnTo>
                    <a:pt x="134" y="67"/>
                  </a:lnTo>
                  <a:cubicBezTo>
                    <a:pt x="134" y="67"/>
                    <a:pt x="134" y="50"/>
                    <a:pt x="116" y="50"/>
                  </a:cubicBezTo>
                  <a:lnTo>
                    <a:pt x="116" y="16"/>
                  </a:lnTo>
                  <a:cubicBezTo>
                    <a:pt x="116" y="16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5069;p76">
              <a:extLst>
                <a:ext uri="{FF2B5EF4-FFF2-40B4-BE49-F238E27FC236}">
                  <a16:creationId xmlns:a16="http://schemas.microsoft.com/office/drawing/2014/main" id="{F0F08520-8875-A969-365A-BFEB79279508}"/>
                </a:ext>
              </a:extLst>
            </p:cNvPr>
            <p:cNvSpPr/>
            <p:nvPr/>
          </p:nvSpPr>
          <p:spPr>
            <a:xfrm>
              <a:off x="6149275" y="367697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51" y="0"/>
                  </a:moveTo>
                  <a:cubicBezTo>
                    <a:pt x="34" y="0"/>
                    <a:pt x="34" y="0"/>
                    <a:pt x="18" y="16"/>
                  </a:cubicBezTo>
                  <a:lnTo>
                    <a:pt x="0" y="33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4" y="116"/>
                  </a:lnTo>
                  <a:lnTo>
                    <a:pt x="100" y="116"/>
                  </a:lnTo>
                  <a:lnTo>
                    <a:pt x="118" y="83"/>
                  </a:lnTo>
                  <a:lnTo>
                    <a:pt x="118" y="49"/>
                  </a:lnTo>
                  <a:cubicBezTo>
                    <a:pt x="118" y="49"/>
                    <a:pt x="118" y="33"/>
                    <a:pt x="100" y="16"/>
                  </a:cubicBezTo>
                  <a:lnTo>
                    <a:pt x="84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5070;p76">
              <a:extLst>
                <a:ext uri="{FF2B5EF4-FFF2-40B4-BE49-F238E27FC236}">
                  <a16:creationId xmlns:a16="http://schemas.microsoft.com/office/drawing/2014/main" id="{DBA25271-87CD-B807-FD82-135DA51ED0BC}"/>
                </a:ext>
              </a:extLst>
            </p:cNvPr>
            <p:cNvSpPr/>
            <p:nvPr/>
          </p:nvSpPr>
          <p:spPr>
            <a:xfrm>
              <a:off x="6195950" y="36861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cubicBezTo>
                    <a:pt x="1" y="1"/>
                    <a:pt x="1" y="17"/>
                    <a:pt x="1" y="34"/>
                  </a:cubicBezTo>
                  <a:cubicBezTo>
                    <a:pt x="1" y="34"/>
                    <a:pt x="1" y="50"/>
                    <a:pt x="18" y="50"/>
                  </a:cubicBezTo>
                  <a:lnTo>
                    <a:pt x="34" y="50"/>
                  </a:lnTo>
                  <a:cubicBezTo>
                    <a:pt x="52" y="50"/>
                    <a:pt x="68" y="34"/>
                    <a:pt x="52" y="17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5071;p76">
              <a:extLst>
                <a:ext uri="{FF2B5EF4-FFF2-40B4-BE49-F238E27FC236}">
                  <a16:creationId xmlns:a16="http://schemas.microsoft.com/office/drawing/2014/main" id="{4EF7CD0D-6D6B-6B80-BCD3-899154C9DC34}"/>
                </a:ext>
              </a:extLst>
            </p:cNvPr>
            <p:cNvSpPr/>
            <p:nvPr/>
          </p:nvSpPr>
          <p:spPr>
            <a:xfrm>
              <a:off x="6145950" y="365467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3" y="0"/>
                  </a:moveTo>
                  <a:cubicBezTo>
                    <a:pt x="108" y="0"/>
                    <a:pt x="83" y="8"/>
                    <a:pt x="67" y="25"/>
                  </a:cubicBezTo>
                  <a:lnTo>
                    <a:pt x="51" y="25"/>
                  </a:lnTo>
                  <a:cubicBezTo>
                    <a:pt x="17" y="41"/>
                    <a:pt x="0" y="74"/>
                    <a:pt x="0" y="108"/>
                  </a:cubicBezTo>
                  <a:cubicBezTo>
                    <a:pt x="0" y="141"/>
                    <a:pt x="17" y="158"/>
                    <a:pt x="33" y="192"/>
                  </a:cubicBezTo>
                  <a:cubicBezTo>
                    <a:pt x="50" y="208"/>
                    <a:pt x="75" y="217"/>
                    <a:pt x="100" y="217"/>
                  </a:cubicBezTo>
                  <a:cubicBezTo>
                    <a:pt x="125" y="217"/>
                    <a:pt x="150" y="208"/>
                    <a:pt x="167" y="192"/>
                  </a:cubicBezTo>
                  <a:lnTo>
                    <a:pt x="184" y="174"/>
                  </a:lnTo>
                  <a:cubicBezTo>
                    <a:pt x="217" y="141"/>
                    <a:pt x="233" y="125"/>
                    <a:pt x="233" y="92"/>
                  </a:cubicBezTo>
                  <a:lnTo>
                    <a:pt x="217" y="58"/>
                  </a:lnTo>
                  <a:lnTo>
                    <a:pt x="217" y="41"/>
                  </a:lnTo>
                  <a:lnTo>
                    <a:pt x="200" y="25"/>
                  </a:lnTo>
                  <a:cubicBezTo>
                    <a:pt x="183" y="8"/>
                    <a:pt x="158" y="0"/>
                    <a:pt x="1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5072;p76">
              <a:extLst>
                <a:ext uri="{FF2B5EF4-FFF2-40B4-BE49-F238E27FC236}">
                  <a16:creationId xmlns:a16="http://schemas.microsoft.com/office/drawing/2014/main" id="{A99141CD-E2C0-A7D6-053A-5E114A3D9FC9}"/>
                </a:ext>
              </a:extLst>
            </p:cNvPr>
            <p:cNvSpPr/>
            <p:nvPr/>
          </p:nvSpPr>
          <p:spPr>
            <a:xfrm>
              <a:off x="6128025" y="3634850"/>
              <a:ext cx="5425" cy="555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1" y="0"/>
                  </a:moveTo>
                  <a:lnTo>
                    <a:pt x="50" y="34"/>
                  </a:lnTo>
                  <a:cubicBezTo>
                    <a:pt x="1" y="67"/>
                    <a:pt x="1" y="118"/>
                    <a:pt x="17" y="167"/>
                  </a:cubicBezTo>
                  <a:lnTo>
                    <a:pt x="67" y="218"/>
                  </a:lnTo>
                  <a:lnTo>
                    <a:pt x="101" y="218"/>
                  </a:lnTo>
                  <a:cubicBezTo>
                    <a:pt x="113" y="221"/>
                    <a:pt x="123" y="222"/>
                    <a:pt x="133" y="222"/>
                  </a:cubicBezTo>
                  <a:cubicBezTo>
                    <a:pt x="178" y="222"/>
                    <a:pt x="201" y="194"/>
                    <a:pt x="201" y="167"/>
                  </a:cubicBezTo>
                  <a:lnTo>
                    <a:pt x="217" y="134"/>
                  </a:lnTo>
                  <a:lnTo>
                    <a:pt x="217" y="118"/>
                  </a:lnTo>
                  <a:lnTo>
                    <a:pt x="217" y="100"/>
                  </a:lnTo>
                  <a:lnTo>
                    <a:pt x="217" y="84"/>
                  </a:lnTo>
                  <a:lnTo>
                    <a:pt x="201" y="34"/>
                  </a:lnTo>
                  <a:lnTo>
                    <a:pt x="183" y="34"/>
                  </a:lnTo>
                  <a:cubicBezTo>
                    <a:pt x="167" y="18"/>
                    <a:pt x="167" y="18"/>
                    <a:pt x="150" y="18"/>
                  </a:cubicBezTo>
                  <a:lnTo>
                    <a:pt x="134" y="1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5073;p76">
              <a:extLst>
                <a:ext uri="{FF2B5EF4-FFF2-40B4-BE49-F238E27FC236}">
                  <a16:creationId xmlns:a16="http://schemas.microsoft.com/office/drawing/2014/main" id="{8A316B78-63DA-93AE-3C65-BF694455C64A}"/>
                </a:ext>
              </a:extLst>
            </p:cNvPr>
            <p:cNvSpPr/>
            <p:nvPr/>
          </p:nvSpPr>
          <p:spPr>
            <a:xfrm>
              <a:off x="6137200" y="3624850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50" y="0"/>
                  </a:moveTo>
                  <a:cubicBezTo>
                    <a:pt x="50" y="17"/>
                    <a:pt x="1" y="51"/>
                    <a:pt x="17" y="100"/>
                  </a:cubicBezTo>
                  <a:cubicBezTo>
                    <a:pt x="17" y="117"/>
                    <a:pt x="17" y="134"/>
                    <a:pt x="34" y="151"/>
                  </a:cubicBezTo>
                  <a:cubicBezTo>
                    <a:pt x="34" y="184"/>
                    <a:pt x="34" y="200"/>
                    <a:pt x="67" y="234"/>
                  </a:cubicBezTo>
                  <a:lnTo>
                    <a:pt x="83" y="218"/>
                  </a:lnTo>
                  <a:cubicBezTo>
                    <a:pt x="101" y="234"/>
                    <a:pt x="117" y="234"/>
                    <a:pt x="134" y="234"/>
                  </a:cubicBezTo>
                  <a:lnTo>
                    <a:pt x="183" y="218"/>
                  </a:lnTo>
                  <a:lnTo>
                    <a:pt x="201" y="200"/>
                  </a:lnTo>
                  <a:lnTo>
                    <a:pt x="217" y="184"/>
                  </a:lnTo>
                  <a:lnTo>
                    <a:pt x="234" y="117"/>
                  </a:lnTo>
                  <a:lnTo>
                    <a:pt x="234" y="100"/>
                  </a:lnTo>
                  <a:lnTo>
                    <a:pt x="217" y="51"/>
                  </a:lnTo>
                  <a:lnTo>
                    <a:pt x="201" y="51"/>
                  </a:lnTo>
                  <a:cubicBezTo>
                    <a:pt x="183" y="17"/>
                    <a:pt x="150" y="17"/>
                    <a:pt x="134" y="17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5074;p76">
              <a:extLst>
                <a:ext uri="{FF2B5EF4-FFF2-40B4-BE49-F238E27FC236}">
                  <a16:creationId xmlns:a16="http://schemas.microsoft.com/office/drawing/2014/main" id="{20788445-1750-E95D-DE5C-1B7C687BA959}"/>
                </a:ext>
              </a:extLst>
            </p:cNvPr>
            <p:cNvSpPr/>
            <p:nvPr/>
          </p:nvSpPr>
          <p:spPr>
            <a:xfrm>
              <a:off x="6116750" y="36476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114" y="1"/>
                  </a:moveTo>
                  <a:cubicBezTo>
                    <a:pt x="105" y="1"/>
                    <a:pt x="95" y="3"/>
                    <a:pt x="85" y="8"/>
                  </a:cubicBezTo>
                  <a:cubicBezTo>
                    <a:pt x="51" y="8"/>
                    <a:pt x="18" y="41"/>
                    <a:pt x="18" y="57"/>
                  </a:cubicBezTo>
                  <a:lnTo>
                    <a:pt x="18" y="75"/>
                  </a:lnTo>
                  <a:cubicBezTo>
                    <a:pt x="1" y="108"/>
                    <a:pt x="18" y="157"/>
                    <a:pt x="34" y="175"/>
                  </a:cubicBezTo>
                  <a:lnTo>
                    <a:pt x="51" y="191"/>
                  </a:lnTo>
                  <a:lnTo>
                    <a:pt x="101" y="208"/>
                  </a:lnTo>
                  <a:lnTo>
                    <a:pt x="118" y="191"/>
                  </a:lnTo>
                  <a:lnTo>
                    <a:pt x="168" y="191"/>
                  </a:lnTo>
                  <a:cubicBezTo>
                    <a:pt x="201" y="157"/>
                    <a:pt x="201" y="124"/>
                    <a:pt x="201" y="91"/>
                  </a:cubicBezTo>
                  <a:cubicBezTo>
                    <a:pt x="201" y="75"/>
                    <a:pt x="185" y="41"/>
                    <a:pt x="168" y="24"/>
                  </a:cubicBezTo>
                  <a:cubicBezTo>
                    <a:pt x="156" y="13"/>
                    <a:pt x="136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5075;p76">
              <a:extLst>
                <a:ext uri="{FF2B5EF4-FFF2-40B4-BE49-F238E27FC236}">
                  <a16:creationId xmlns:a16="http://schemas.microsoft.com/office/drawing/2014/main" id="{472104B5-8D5D-868E-54D2-BE4973BAD8D5}"/>
                </a:ext>
              </a:extLst>
            </p:cNvPr>
            <p:cNvSpPr/>
            <p:nvPr/>
          </p:nvSpPr>
          <p:spPr>
            <a:xfrm>
              <a:off x="6187225" y="35881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0" y="18"/>
                    <a:pt x="16" y="51"/>
                    <a:pt x="34" y="51"/>
                  </a:cubicBezTo>
                  <a:lnTo>
                    <a:pt x="50" y="51"/>
                  </a:lnTo>
                  <a:cubicBezTo>
                    <a:pt x="67" y="51"/>
                    <a:pt x="67" y="51"/>
                    <a:pt x="67" y="34"/>
                  </a:cubicBezTo>
                  <a:cubicBezTo>
                    <a:pt x="67" y="18"/>
                    <a:pt x="67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5076;p76">
              <a:extLst>
                <a:ext uri="{FF2B5EF4-FFF2-40B4-BE49-F238E27FC236}">
                  <a16:creationId xmlns:a16="http://schemas.microsoft.com/office/drawing/2014/main" id="{367DBBD5-0A3E-3758-1274-C44C4AFA57C6}"/>
                </a:ext>
              </a:extLst>
            </p:cNvPr>
            <p:cNvSpPr/>
            <p:nvPr/>
          </p:nvSpPr>
          <p:spPr>
            <a:xfrm>
              <a:off x="6120100" y="3657675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96" y="0"/>
                  </a:moveTo>
                  <a:cubicBezTo>
                    <a:pt x="87" y="0"/>
                    <a:pt x="77" y="1"/>
                    <a:pt x="67" y="5"/>
                  </a:cubicBezTo>
                  <a:lnTo>
                    <a:pt x="34" y="38"/>
                  </a:lnTo>
                  <a:lnTo>
                    <a:pt x="18" y="54"/>
                  </a:lnTo>
                  <a:lnTo>
                    <a:pt x="0" y="88"/>
                  </a:lnTo>
                  <a:cubicBezTo>
                    <a:pt x="0" y="121"/>
                    <a:pt x="18" y="138"/>
                    <a:pt x="51" y="172"/>
                  </a:cubicBezTo>
                  <a:cubicBezTo>
                    <a:pt x="67" y="188"/>
                    <a:pt x="100" y="205"/>
                    <a:pt x="118" y="205"/>
                  </a:cubicBezTo>
                  <a:cubicBezTo>
                    <a:pt x="151" y="205"/>
                    <a:pt x="184" y="188"/>
                    <a:pt x="200" y="154"/>
                  </a:cubicBezTo>
                  <a:lnTo>
                    <a:pt x="218" y="105"/>
                  </a:lnTo>
                  <a:lnTo>
                    <a:pt x="200" y="72"/>
                  </a:lnTo>
                  <a:lnTo>
                    <a:pt x="167" y="21"/>
                  </a:lnTo>
                  <a:cubicBezTo>
                    <a:pt x="154" y="21"/>
                    <a:pt x="131" y="0"/>
                    <a:pt x="9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5077;p76">
              <a:extLst>
                <a:ext uri="{FF2B5EF4-FFF2-40B4-BE49-F238E27FC236}">
                  <a16:creationId xmlns:a16="http://schemas.microsoft.com/office/drawing/2014/main" id="{F286B8D2-3AF5-2A3B-7C90-0B3EE886E899}"/>
                </a:ext>
              </a:extLst>
            </p:cNvPr>
            <p:cNvSpPr/>
            <p:nvPr/>
          </p:nvSpPr>
          <p:spPr>
            <a:xfrm>
              <a:off x="6140525" y="3636975"/>
              <a:ext cx="5050" cy="4900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7" y="1"/>
                  </a:moveTo>
                  <a:cubicBezTo>
                    <a:pt x="78" y="1"/>
                    <a:pt x="45" y="14"/>
                    <a:pt x="17" y="33"/>
                  </a:cubicBezTo>
                  <a:lnTo>
                    <a:pt x="1" y="99"/>
                  </a:lnTo>
                  <a:lnTo>
                    <a:pt x="1" y="115"/>
                  </a:lnTo>
                  <a:lnTo>
                    <a:pt x="34" y="182"/>
                  </a:lnTo>
                  <a:cubicBezTo>
                    <a:pt x="54" y="192"/>
                    <a:pt x="72" y="196"/>
                    <a:pt x="88" y="196"/>
                  </a:cubicBezTo>
                  <a:cubicBezTo>
                    <a:pt x="129" y="196"/>
                    <a:pt x="160" y="172"/>
                    <a:pt x="184" y="149"/>
                  </a:cubicBezTo>
                  <a:lnTo>
                    <a:pt x="201" y="133"/>
                  </a:lnTo>
                  <a:lnTo>
                    <a:pt x="201" y="99"/>
                  </a:lnTo>
                  <a:cubicBezTo>
                    <a:pt x="201" y="66"/>
                    <a:pt x="184" y="49"/>
                    <a:pt x="168" y="33"/>
                  </a:cubicBezTo>
                  <a:cubicBezTo>
                    <a:pt x="153" y="10"/>
                    <a:pt x="131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5078;p76">
              <a:extLst>
                <a:ext uri="{FF2B5EF4-FFF2-40B4-BE49-F238E27FC236}">
                  <a16:creationId xmlns:a16="http://schemas.microsoft.com/office/drawing/2014/main" id="{6642685A-AB16-15BB-95CE-299E80021D98}"/>
                </a:ext>
              </a:extLst>
            </p:cNvPr>
            <p:cNvSpPr/>
            <p:nvPr/>
          </p:nvSpPr>
          <p:spPr>
            <a:xfrm>
              <a:off x="6053825" y="3650375"/>
              <a:ext cx="1250" cy="1175"/>
            </a:xfrm>
            <a:custGeom>
              <a:avLst/>
              <a:gdLst/>
              <a:ahLst/>
              <a:cxnLst/>
              <a:rect l="l" t="t" r="r" b="b"/>
              <a:pathLst>
                <a:path w="50" h="47" extrusionOk="0">
                  <a:moveTo>
                    <a:pt x="23" y="1"/>
                  </a:moveTo>
                  <a:cubicBezTo>
                    <a:pt x="17" y="1"/>
                    <a:pt x="9" y="5"/>
                    <a:pt x="1" y="13"/>
                  </a:cubicBezTo>
                  <a:lnTo>
                    <a:pt x="1" y="30"/>
                  </a:lnTo>
                  <a:cubicBezTo>
                    <a:pt x="1" y="46"/>
                    <a:pt x="17" y="46"/>
                    <a:pt x="34" y="46"/>
                  </a:cubicBezTo>
                  <a:lnTo>
                    <a:pt x="50" y="30"/>
                  </a:lnTo>
                  <a:lnTo>
                    <a:pt x="50" y="13"/>
                  </a:lnTo>
                  <a:lnTo>
                    <a:pt x="34" y="13"/>
                  </a:lnTo>
                  <a:cubicBezTo>
                    <a:pt x="34" y="5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5079;p76">
              <a:extLst>
                <a:ext uri="{FF2B5EF4-FFF2-40B4-BE49-F238E27FC236}">
                  <a16:creationId xmlns:a16="http://schemas.microsoft.com/office/drawing/2014/main" id="{2BA12747-AE68-7252-535E-B69EC72D7066}"/>
                </a:ext>
              </a:extLst>
            </p:cNvPr>
            <p:cNvSpPr/>
            <p:nvPr/>
          </p:nvSpPr>
          <p:spPr>
            <a:xfrm>
              <a:off x="6128425" y="3606325"/>
              <a:ext cx="3800" cy="3525"/>
            </a:xfrm>
            <a:custGeom>
              <a:avLst/>
              <a:gdLst/>
              <a:ahLst/>
              <a:cxnLst/>
              <a:rect l="l" t="t" r="r" b="b"/>
              <a:pathLst>
                <a:path w="152" h="141" extrusionOk="0">
                  <a:moveTo>
                    <a:pt x="80" y="1"/>
                  </a:moveTo>
                  <a:cubicBezTo>
                    <a:pt x="58" y="1"/>
                    <a:pt x="29" y="12"/>
                    <a:pt x="18" y="25"/>
                  </a:cubicBezTo>
                  <a:cubicBezTo>
                    <a:pt x="1" y="58"/>
                    <a:pt x="1" y="91"/>
                    <a:pt x="34" y="125"/>
                  </a:cubicBezTo>
                  <a:lnTo>
                    <a:pt x="51" y="125"/>
                  </a:lnTo>
                  <a:lnTo>
                    <a:pt x="67" y="141"/>
                  </a:lnTo>
                  <a:lnTo>
                    <a:pt x="134" y="141"/>
                  </a:lnTo>
                  <a:lnTo>
                    <a:pt x="151" y="107"/>
                  </a:lnTo>
                  <a:lnTo>
                    <a:pt x="151" y="74"/>
                  </a:lnTo>
                  <a:cubicBezTo>
                    <a:pt x="151" y="74"/>
                    <a:pt x="151" y="58"/>
                    <a:pt x="134" y="58"/>
                  </a:cubicBezTo>
                  <a:lnTo>
                    <a:pt x="134" y="41"/>
                  </a:lnTo>
                  <a:cubicBezTo>
                    <a:pt x="118" y="41"/>
                    <a:pt x="118" y="25"/>
                    <a:pt x="118" y="25"/>
                  </a:cubicBezTo>
                  <a:lnTo>
                    <a:pt x="101" y="7"/>
                  </a:lnTo>
                  <a:cubicBezTo>
                    <a:pt x="96" y="3"/>
                    <a:pt x="89" y="1"/>
                    <a:pt x="8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5080;p76">
              <a:extLst>
                <a:ext uri="{FF2B5EF4-FFF2-40B4-BE49-F238E27FC236}">
                  <a16:creationId xmlns:a16="http://schemas.microsoft.com/office/drawing/2014/main" id="{5703BF9F-6B84-7991-D64C-22B9B038BE15}"/>
                </a:ext>
              </a:extLst>
            </p:cNvPr>
            <p:cNvSpPr/>
            <p:nvPr/>
          </p:nvSpPr>
          <p:spPr>
            <a:xfrm>
              <a:off x="6063000" y="36231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6" y="0"/>
                  </a:moveTo>
                  <a:cubicBezTo>
                    <a:pt x="0" y="0"/>
                    <a:pt x="0" y="18"/>
                    <a:pt x="0" y="18"/>
                  </a:cubicBezTo>
                  <a:cubicBezTo>
                    <a:pt x="0" y="34"/>
                    <a:pt x="0" y="51"/>
                    <a:pt x="16" y="51"/>
                  </a:cubicBezTo>
                  <a:lnTo>
                    <a:pt x="34" y="51"/>
                  </a:lnTo>
                  <a:cubicBezTo>
                    <a:pt x="50" y="51"/>
                    <a:pt x="50" y="51"/>
                    <a:pt x="67" y="34"/>
                  </a:cubicBezTo>
                  <a:lnTo>
                    <a:pt x="67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5081;p76">
              <a:extLst>
                <a:ext uri="{FF2B5EF4-FFF2-40B4-BE49-F238E27FC236}">
                  <a16:creationId xmlns:a16="http://schemas.microsoft.com/office/drawing/2014/main" id="{AC0B8A70-4650-74C4-7CAD-CD69619A166A}"/>
                </a:ext>
              </a:extLst>
            </p:cNvPr>
            <p:cNvSpPr/>
            <p:nvPr/>
          </p:nvSpPr>
          <p:spPr>
            <a:xfrm>
              <a:off x="6113025" y="3624000"/>
              <a:ext cx="6250" cy="5475"/>
            </a:xfrm>
            <a:custGeom>
              <a:avLst/>
              <a:gdLst/>
              <a:ahLst/>
              <a:cxnLst/>
              <a:rect l="l" t="t" r="r" b="b"/>
              <a:pathLst>
                <a:path w="250" h="219" extrusionOk="0">
                  <a:moveTo>
                    <a:pt x="116" y="1"/>
                  </a:moveTo>
                  <a:lnTo>
                    <a:pt x="50" y="34"/>
                  </a:lnTo>
                  <a:cubicBezTo>
                    <a:pt x="34" y="51"/>
                    <a:pt x="0" y="118"/>
                    <a:pt x="67" y="185"/>
                  </a:cubicBezTo>
                  <a:lnTo>
                    <a:pt x="116" y="218"/>
                  </a:lnTo>
                  <a:lnTo>
                    <a:pt x="167" y="218"/>
                  </a:lnTo>
                  <a:cubicBezTo>
                    <a:pt x="200" y="201"/>
                    <a:pt x="234" y="185"/>
                    <a:pt x="234" y="151"/>
                  </a:cubicBezTo>
                  <a:lnTo>
                    <a:pt x="250" y="134"/>
                  </a:lnTo>
                  <a:lnTo>
                    <a:pt x="250" y="118"/>
                  </a:lnTo>
                  <a:cubicBezTo>
                    <a:pt x="250" y="85"/>
                    <a:pt x="234" y="51"/>
                    <a:pt x="217" y="34"/>
                  </a:cubicBezTo>
                  <a:cubicBezTo>
                    <a:pt x="200" y="34"/>
                    <a:pt x="183" y="18"/>
                    <a:pt x="183" y="18"/>
                  </a:cubicBezTo>
                  <a:lnTo>
                    <a:pt x="167" y="1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5082;p76">
              <a:extLst>
                <a:ext uri="{FF2B5EF4-FFF2-40B4-BE49-F238E27FC236}">
                  <a16:creationId xmlns:a16="http://schemas.microsoft.com/office/drawing/2014/main" id="{B863A00B-87A3-7D54-B54F-3CE9C79A6DF3}"/>
                </a:ext>
              </a:extLst>
            </p:cNvPr>
            <p:cNvSpPr/>
            <p:nvPr/>
          </p:nvSpPr>
          <p:spPr>
            <a:xfrm>
              <a:off x="6092175" y="364985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67" y="1"/>
                  </a:moveTo>
                  <a:lnTo>
                    <a:pt x="1" y="18"/>
                  </a:lnTo>
                  <a:lnTo>
                    <a:pt x="17" y="85"/>
                  </a:lnTo>
                  <a:cubicBezTo>
                    <a:pt x="50" y="85"/>
                    <a:pt x="67" y="67"/>
                    <a:pt x="67" y="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5083;p76">
              <a:extLst>
                <a:ext uri="{FF2B5EF4-FFF2-40B4-BE49-F238E27FC236}">
                  <a16:creationId xmlns:a16="http://schemas.microsoft.com/office/drawing/2014/main" id="{A8E553C1-B156-FD78-A072-5894941C6C1D}"/>
                </a:ext>
              </a:extLst>
            </p:cNvPr>
            <p:cNvSpPr/>
            <p:nvPr/>
          </p:nvSpPr>
          <p:spPr>
            <a:xfrm>
              <a:off x="6105075" y="3631775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97" y="0"/>
                  </a:moveTo>
                  <a:cubicBezTo>
                    <a:pt x="87" y="0"/>
                    <a:pt x="77" y="2"/>
                    <a:pt x="68" y="7"/>
                  </a:cubicBezTo>
                  <a:cubicBezTo>
                    <a:pt x="34" y="7"/>
                    <a:pt x="18" y="41"/>
                    <a:pt x="1" y="74"/>
                  </a:cubicBezTo>
                  <a:lnTo>
                    <a:pt x="1" y="123"/>
                  </a:lnTo>
                  <a:lnTo>
                    <a:pt x="1" y="141"/>
                  </a:lnTo>
                  <a:lnTo>
                    <a:pt x="18" y="174"/>
                  </a:lnTo>
                  <a:lnTo>
                    <a:pt x="34" y="174"/>
                  </a:lnTo>
                  <a:cubicBezTo>
                    <a:pt x="62" y="201"/>
                    <a:pt x="95" y="213"/>
                    <a:pt x="124" y="213"/>
                  </a:cubicBezTo>
                  <a:cubicBezTo>
                    <a:pt x="148" y="213"/>
                    <a:pt x="170" y="205"/>
                    <a:pt x="185" y="190"/>
                  </a:cubicBezTo>
                  <a:lnTo>
                    <a:pt x="201" y="141"/>
                  </a:lnTo>
                  <a:lnTo>
                    <a:pt x="201" y="123"/>
                  </a:lnTo>
                  <a:lnTo>
                    <a:pt x="185" y="74"/>
                  </a:lnTo>
                  <a:cubicBezTo>
                    <a:pt x="185" y="57"/>
                    <a:pt x="168" y="41"/>
                    <a:pt x="168" y="23"/>
                  </a:cubicBezTo>
                  <a:cubicBezTo>
                    <a:pt x="144" y="12"/>
                    <a:pt x="121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5084;p76">
              <a:extLst>
                <a:ext uri="{FF2B5EF4-FFF2-40B4-BE49-F238E27FC236}">
                  <a16:creationId xmlns:a16="http://schemas.microsoft.com/office/drawing/2014/main" id="{1C9E64EA-5AEA-7A34-A8A7-08E9E9EAD6F2}"/>
                </a:ext>
              </a:extLst>
            </p:cNvPr>
            <p:cNvSpPr/>
            <p:nvPr/>
          </p:nvSpPr>
          <p:spPr>
            <a:xfrm>
              <a:off x="6154700" y="359400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0"/>
                  </a:moveTo>
                  <a:lnTo>
                    <a:pt x="1" y="18"/>
                  </a:lnTo>
                  <a:cubicBezTo>
                    <a:pt x="1" y="34"/>
                    <a:pt x="17" y="51"/>
                    <a:pt x="34" y="51"/>
                  </a:cubicBezTo>
                  <a:lnTo>
                    <a:pt x="50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5085;p76">
              <a:extLst>
                <a:ext uri="{FF2B5EF4-FFF2-40B4-BE49-F238E27FC236}">
                  <a16:creationId xmlns:a16="http://schemas.microsoft.com/office/drawing/2014/main" id="{FC9B2455-4E11-FC82-1EB5-13D3DE79302F}"/>
                </a:ext>
              </a:extLst>
            </p:cNvPr>
            <p:cNvSpPr/>
            <p:nvPr/>
          </p:nvSpPr>
          <p:spPr>
            <a:xfrm>
              <a:off x="6096750" y="3643000"/>
              <a:ext cx="2950" cy="3150"/>
            </a:xfrm>
            <a:custGeom>
              <a:avLst/>
              <a:gdLst/>
              <a:ahLst/>
              <a:cxnLst/>
              <a:rect l="l" t="t" r="r" b="b"/>
              <a:pathLst>
                <a:path w="118" h="126" extrusionOk="0">
                  <a:moveTo>
                    <a:pt x="47" y="1"/>
                  </a:moveTo>
                  <a:cubicBezTo>
                    <a:pt x="33" y="1"/>
                    <a:pt x="18" y="8"/>
                    <a:pt x="18" y="8"/>
                  </a:cubicBezTo>
                  <a:lnTo>
                    <a:pt x="0" y="41"/>
                  </a:lnTo>
                  <a:lnTo>
                    <a:pt x="0" y="58"/>
                  </a:lnTo>
                  <a:lnTo>
                    <a:pt x="0" y="74"/>
                  </a:lnTo>
                  <a:cubicBezTo>
                    <a:pt x="0" y="92"/>
                    <a:pt x="0" y="92"/>
                    <a:pt x="18" y="108"/>
                  </a:cubicBezTo>
                  <a:cubicBezTo>
                    <a:pt x="34" y="108"/>
                    <a:pt x="34" y="125"/>
                    <a:pt x="51" y="125"/>
                  </a:cubicBezTo>
                  <a:lnTo>
                    <a:pt x="84" y="108"/>
                  </a:lnTo>
                  <a:lnTo>
                    <a:pt x="100" y="92"/>
                  </a:lnTo>
                  <a:cubicBezTo>
                    <a:pt x="118" y="74"/>
                    <a:pt x="118" y="41"/>
                    <a:pt x="100" y="25"/>
                  </a:cubicBezTo>
                  <a:lnTo>
                    <a:pt x="67" y="8"/>
                  </a:lnTo>
                  <a:cubicBezTo>
                    <a:pt x="62" y="2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5086;p76">
              <a:extLst>
                <a:ext uri="{FF2B5EF4-FFF2-40B4-BE49-F238E27FC236}">
                  <a16:creationId xmlns:a16="http://schemas.microsoft.com/office/drawing/2014/main" id="{57218288-9863-FB48-F67F-246A7AAA8E99}"/>
                </a:ext>
              </a:extLst>
            </p:cNvPr>
            <p:cNvSpPr/>
            <p:nvPr/>
          </p:nvSpPr>
          <p:spPr>
            <a:xfrm>
              <a:off x="6114250" y="3636025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13" y="1"/>
                  </a:moveTo>
                  <a:cubicBezTo>
                    <a:pt x="93" y="1"/>
                    <a:pt x="72" y="6"/>
                    <a:pt x="51" y="20"/>
                  </a:cubicBezTo>
                  <a:lnTo>
                    <a:pt x="67" y="87"/>
                  </a:lnTo>
                  <a:lnTo>
                    <a:pt x="34" y="37"/>
                  </a:lnTo>
                  <a:lnTo>
                    <a:pt x="1" y="71"/>
                  </a:lnTo>
                  <a:lnTo>
                    <a:pt x="18" y="171"/>
                  </a:lnTo>
                  <a:lnTo>
                    <a:pt x="34" y="187"/>
                  </a:lnTo>
                  <a:lnTo>
                    <a:pt x="101" y="204"/>
                  </a:lnTo>
                  <a:lnTo>
                    <a:pt x="118" y="204"/>
                  </a:lnTo>
                  <a:lnTo>
                    <a:pt x="134" y="187"/>
                  </a:lnTo>
                  <a:lnTo>
                    <a:pt x="168" y="153"/>
                  </a:lnTo>
                  <a:lnTo>
                    <a:pt x="168" y="171"/>
                  </a:lnTo>
                  <a:lnTo>
                    <a:pt x="201" y="137"/>
                  </a:lnTo>
                  <a:lnTo>
                    <a:pt x="201" y="120"/>
                  </a:lnTo>
                  <a:lnTo>
                    <a:pt x="201" y="53"/>
                  </a:lnTo>
                  <a:cubicBezTo>
                    <a:pt x="201" y="37"/>
                    <a:pt x="185" y="37"/>
                    <a:pt x="185" y="20"/>
                  </a:cubicBezTo>
                  <a:cubicBezTo>
                    <a:pt x="165" y="11"/>
                    <a:pt x="140" y="1"/>
                    <a:pt x="1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5087;p76">
              <a:extLst>
                <a:ext uri="{FF2B5EF4-FFF2-40B4-BE49-F238E27FC236}">
                  <a16:creationId xmlns:a16="http://schemas.microsoft.com/office/drawing/2014/main" id="{89E0A602-A6E0-D535-D196-5DD0F7F40FE3}"/>
                </a:ext>
              </a:extLst>
            </p:cNvPr>
            <p:cNvSpPr/>
            <p:nvPr/>
          </p:nvSpPr>
          <p:spPr>
            <a:xfrm>
              <a:off x="6123425" y="3592850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8" y="1"/>
                  </a:moveTo>
                  <a:cubicBezTo>
                    <a:pt x="22" y="1"/>
                    <a:pt x="18" y="5"/>
                    <a:pt x="18" y="13"/>
                  </a:cubicBezTo>
                  <a:cubicBezTo>
                    <a:pt x="18" y="13"/>
                    <a:pt x="1" y="13"/>
                    <a:pt x="18" y="30"/>
                  </a:cubicBezTo>
                  <a:lnTo>
                    <a:pt x="18" y="64"/>
                  </a:lnTo>
                  <a:lnTo>
                    <a:pt x="34" y="64"/>
                  </a:lnTo>
                  <a:cubicBezTo>
                    <a:pt x="51" y="64"/>
                    <a:pt x="51" y="46"/>
                    <a:pt x="67" y="46"/>
                  </a:cubicBezTo>
                  <a:cubicBezTo>
                    <a:pt x="67" y="30"/>
                    <a:pt x="51" y="13"/>
                    <a:pt x="51" y="13"/>
                  </a:cubicBezTo>
                  <a:cubicBezTo>
                    <a:pt x="43" y="5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5088;p76">
              <a:extLst>
                <a:ext uri="{FF2B5EF4-FFF2-40B4-BE49-F238E27FC236}">
                  <a16:creationId xmlns:a16="http://schemas.microsoft.com/office/drawing/2014/main" id="{52D94723-7A06-D77C-F825-E29BB2435FBF}"/>
                </a:ext>
              </a:extLst>
            </p:cNvPr>
            <p:cNvSpPr/>
            <p:nvPr/>
          </p:nvSpPr>
          <p:spPr>
            <a:xfrm>
              <a:off x="6122600" y="3629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4" y="1"/>
                  </a:moveTo>
                  <a:lnTo>
                    <a:pt x="51" y="18"/>
                  </a:lnTo>
                  <a:cubicBezTo>
                    <a:pt x="18" y="34"/>
                    <a:pt x="0" y="68"/>
                    <a:pt x="0" y="101"/>
                  </a:cubicBezTo>
                  <a:cubicBezTo>
                    <a:pt x="0" y="134"/>
                    <a:pt x="0" y="152"/>
                    <a:pt x="34" y="185"/>
                  </a:cubicBezTo>
                  <a:lnTo>
                    <a:pt x="51" y="201"/>
                  </a:lnTo>
                  <a:lnTo>
                    <a:pt x="118" y="201"/>
                  </a:lnTo>
                  <a:lnTo>
                    <a:pt x="151" y="185"/>
                  </a:lnTo>
                  <a:cubicBezTo>
                    <a:pt x="184" y="168"/>
                    <a:pt x="200" y="134"/>
                    <a:pt x="200" y="101"/>
                  </a:cubicBezTo>
                  <a:cubicBezTo>
                    <a:pt x="200" y="68"/>
                    <a:pt x="184" y="52"/>
                    <a:pt x="167" y="18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5089;p76">
              <a:extLst>
                <a:ext uri="{FF2B5EF4-FFF2-40B4-BE49-F238E27FC236}">
                  <a16:creationId xmlns:a16="http://schemas.microsoft.com/office/drawing/2014/main" id="{13ADA3F2-04A4-C2D3-44D3-E32C953B6BFF}"/>
                </a:ext>
              </a:extLst>
            </p:cNvPr>
            <p:cNvSpPr/>
            <p:nvPr/>
          </p:nvSpPr>
          <p:spPr>
            <a:xfrm>
              <a:off x="6140525" y="3606600"/>
              <a:ext cx="4200" cy="3575"/>
            </a:xfrm>
            <a:custGeom>
              <a:avLst/>
              <a:gdLst/>
              <a:ahLst/>
              <a:cxnLst/>
              <a:rect l="l" t="t" r="r" b="b"/>
              <a:pathLst>
                <a:path w="168" h="143" extrusionOk="0">
                  <a:moveTo>
                    <a:pt x="82" y="1"/>
                  </a:moveTo>
                  <a:cubicBezTo>
                    <a:pt x="68" y="1"/>
                    <a:pt x="51" y="5"/>
                    <a:pt x="34" y="14"/>
                  </a:cubicBezTo>
                  <a:cubicBezTo>
                    <a:pt x="17" y="30"/>
                    <a:pt x="1" y="47"/>
                    <a:pt x="1" y="80"/>
                  </a:cubicBezTo>
                  <a:lnTo>
                    <a:pt x="17" y="114"/>
                  </a:lnTo>
                  <a:lnTo>
                    <a:pt x="34" y="130"/>
                  </a:lnTo>
                  <a:cubicBezTo>
                    <a:pt x="42" y="138"/>
                    <a:pt x="55" y="143"/>
                    <a:pt x="69" y="143"/>
                  </a:cubicBezTo>
                  <a:cubicBezTo>
                    <a:pt x="84" y="143"/>
                    <a:pt x="100" y="138"/>
                    <a:pt x="117" y="130"/>
                  </a:cubicBezTo>
                  <a:cubicBezTo>
                    <a:pt x="150" y="114"/>
                    <a:pt x="168" y="63"/>
                    <a:pt x="150" y="30"/>
                  </a:cubicBezTo>
                  <a:lnTo>
                    <a:pt x="134" y="30"/>
                  </a:lnTo>
                  <a:lnTo>
                    <a:pt x="134" y="14"/>
                  </a:lnTo>
                  <a:lnTo>
                    <a:pt x="117" y="14"/>
                  </a:lnTo>
                  <a:cubicBezTo>
                    <a:pt x="109" y="5"/>
                    <a:pt x="97" y="1"/>
                    <a:pt x="8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5090;p76">
              <a:extLst>
                <a:ext uri="{FF2B5EF4-FFF2-40B4-BE49-F238E27FC236}">
                  <a16:creationId xmlns:a16="http://schemas.microsoft.com/office/drawing/2014/main" id="{7D561122-521C-4E62-1F20-29D96E8EC5C0}"/>
                </a:ext>
              </a:extLst>
            </p:cNvPr>
            <p:cNvSpPr/>
            <p:nvPr/>
          </p:nvSpPr>
          <p:spPr>
            <a:xfrm>
              <a:off x="6124700" y="361945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16" y="0"/>
                  </a:moveTo>
                  <a:cubicBezTo>
                    <a:pt x="83" y="0"/>
                    <a:pt x="34" y="0"/>
                    <a:pt x="16" y="67"/>
                  </a:cubicBezTo>
                  <a:lnTo>
                    <a:pt x="0" y="100"/>
                  </a:lnTo>
                  <a:lnTo>
                    <a:pt x="0" y="116"/>
                  </a:lnTo>
                  <a:lnTo>
                    <a:pt x="34" y="167"/>
                  </a:lnTo>
                  <a:lnTo>
                    <a:pt x="50" y="200"/>
                  </a:lnTo>
                  <a:lnTo>
                    <a:pt x="100" y="216"/>
                  </a:lnTo>
                  <a:lnTo>
                    <a:pt x="116" y="216"/>
                  </a:lnTo>
                  <a:lnTo>
                    <a:pt x="167" y="200"/>
                  </a:lnTo>
                  <a:cubicBezTo>
                    <a:pt x="200" y="167"/>
                    <a:pt x="216" y="133"/>
                    <a:pt x="216" y="100"/>
                  </a:cubicBezTo>
                  <a:cubicBezTo>
                    <a:pt x="216" y="83"/>
                    <a:pt x="200" y="49"/>
                    <a:pt x="183" y="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5091;p76">
              <a:extLst>
                <a:ext uri="{FF2B5EF4-FFF2-40B4-BE49-F238E27FC236}">
                  <a16:creationId xmlns:a16="http://schemas.microsoft.com/office/drawing/2014/main" id="{7F31A063-7B1D-737C-DDB7-5F92A12AC966}"/>
                </a:ext>
              </a:extLst>
            </p:cNvPr>
            <p:cNvSpPr/>
            <p:nvPr/>
          </p:nvSpPr>
          <p:spPr>
            <a:xfrm>
              <a:off x="6137600" y="35535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0"/>
                  </a:moveTo>
                  <a:lnTo>
                    <a:pt x="1" y="16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18" y="67"/>
                  </a:lnTo>
                  <a:lnTo>
                    <a:pt x="51" y="67"/>
                  </a:lnTo>
                  <a:lnTo>
                    <a:pt x="51" y="34"/>
                  </a:lnTo>
                  <a:lnTo>
                    <a:pt x="34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5092;p76">
              <a:extLst>
                <a:ext uri="{FF2B5EF4-FFF2-40B4-BE49-F238E27FC236}">
                  <a16:creationId xmlns:a16="http://schemas.microsoft.com/office/drawing/2014/main" id="{60B9EDA6-D339-7520-1FFA-E2FD1CFCDE26}"/>
                </a:ext>
              </a:extLst>
            </p:cNvPr>
            <p:cNvSpPr/>
            <p:nvPr/>
          </p:nvSpPr>
          <p:spPr>
            <a:xfrm>
              <a:off x="6141775" y="36177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51" y="16"/>
                    <a:pt x="34" y="16"/>
                    <a:pt x="18" y="50"/>
                  </a:cubicBezTo>
                  <a:lnTo>
                    <a:pt x="0" y="67"/>
                  </a:lnTo>
                  <a:lnTo>
                    <a:pt x="18" y="83"/>
                  </a:lnTo>
                  <a:lnTo>
                    <a:pt x="18" y="116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18" y="116"/>
                  </a:lnTo>
                  <a:lnTo>
                    <a:pt x="134" y="100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8" y="34"/>
                  </a:lnTo>
                  <a:cubicBezTo>
                    <a:pt x="118" y="16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5093;p76">
              <a:extLst>
                <a:ext uri="{FF2B5EF4-FFF2-40B4-BE49-F238E27FC236}">
                  <a16:creationId xmlns:a16="http://schemas.microsoft.com/office/drawing/2014/main" id="{DC7B5D09-2F3C-4133-E259-D44866897060}"/>
                </a:ext>
              </a:extLst>
            </p:cNvPr>
            <p:cNvSpPr/>
            <p:nvPr/>
          </p:nvSpPr>
          <p:spPr>
            <a:xfrm>
              <a:off x="6098850" y="3629250"/>
              <a:ext cx="3750" cy="3300"/>
            </a:xfrm>
            <a:custGeom>
              <a:avLst/>
              <a:gdLst/>
              <a:ahLst/>
              <a:cxnLst/>
              <a:rect l="l" t="t" r="r" b="b"/>
              <a:pathLst>
                <a:path w="150" h="132" extrusionOk="0">
                  <a:moveTo>
                    <a:pt x="63" y="1"/>
                  </a:moveTo>
                  <a:cubicBezTo>
                    <a:pt x="54" y="1"/>
                    <a:pt x="44" y="3"/>
                    <a:pt x="34" y="8"/>
                  </a:cubicBezTo>
                  <a:cubicBezTo>
                    <a:pt x="16" y="24"/>
                    <a:pt x="0" y="58"/>
                    <a:pt x="0" y="91"/>
                  </a:cubicBezTo>
                  <a:lnTo>
                    <a:pt x="34" y="108"/>
                  </a:lnTo>
                  <a:lnTo>
                    <a:pt x="50" y="108"/>
                  </a:lnTo>
                  <a:lnTo>
                    <a:pt x="50" y="124"/>
                  </a:lnTo>
                  <a:cubicBezTo>
                    <a:pt x="60" y="129"/>
                    <a:pt x="70" y="131"/>
                    <a:pt x="79" y="131"/>
                  </a:cubicBezTo>
                  <a:cubicBezTo>
                    <a:pt x="101" y="131"/>
                    <a:pt x="122" y="120"/>
                    <a:pt x="134" y="108"/>
                  </a:cubicBezTo>
                  <a:lnTo>
                    <a:pt x="150" y="91"/>
                  </a:lnTo>
                  <a:cubicBezTo>
                    <a:pt x="150" y="58"/>
                    <a:pt x="150" y="42"/>
                    <a:pt x="117" y="24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5094;p76">
              <a:extLst>
                <a:ext uri="{FF2B5EF4-FFF2-40B4-BE49-F238E27FC236}">
                  <a16:creationId xmlns:a16="http://schemas.microsoft.com/office/drawing/2014/main" id="{89378C4F-980D-7343-8644-B7893D9D9EB0}"/>
                </a:ext>
              </a:extLst>
            </p:cNvPr>
            <p:cNvSpPr/>
            <p:nvPr/>
          </p:nvSpPr>
          <p:spPr>
            <a:xfrm>
              <a:off x="6091750" y="361777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18" y="0"/>
                  </a:moveTo>
                  <a:lnTo>
                    <a:pt x="0" y="34"/>
                  </a:lnTo>
                  <a:lnTo>
                    <a:pt x="0" y="67"/>
                  </a:lnTo>
                  <a:cubicBezTo>
                    <a:pt x="0" y="67"/>
                    <a:pt x="0" y="83"/>
                    <a:pt x="18" y="100"/>
                  </a:cubicBezTo>
                  <a:lnTo>
                    <a:pt x="34" y="116"/>
                  </a:lnTo>
                  <a:lnTo>
                    <a:pt x="67" y="116"/>
                  </a:lnTo>
                  <a:cubicBezTo>
                    <a:pt x="67" y="116"/>
                    <a:pt x="84" y="116"/>
                    <a:pt x="100" y="100"/>
                  </a:cubicBezTo>
                  <a:lnTo>
                    <a:pt x="118" y="83"/>
                  </a:lnTo>
                  <a:lnTo>
                    <a:pt x="118" y="50"/>
                  </a:lnTo>
                  <a:cubicBezTo>
                    <a:pt x="118" y="34"/>
                    <a:pt x="118" y="34"/>
                    <a:pt x="100" y="1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5095;p76">
              <a:extLst>
                <a:ext uri="{FF2B5EF4-FFF2-40B4-BE49-F238E27FC236}">
                  <a16:creationId xmlns:a16="http://schemas.microsoft.com/office/drawing/2014/main" id="{1F87501D-E4FE-42B6-3339-1D510D12CDB1}"/>
                </a:ext>
              </a:extLst>
            </p:cNvPr>
            <p:cNvSpPr/>
            <p:nvPr/>
          </p:nvSpPr>
          <p:spPr>
            <a:xfrm>
              <a:off x="6110925" y="3617325"/>
              <a:ext cx="3800" cy="5050"/>
            </a:xfrm>
            <a:custGeom>
              <a:avLst/>
              <a:gdLst/>
              <a:ahLst/>
              <a:cxnLst/>
              <a:rect l="l" t="t" r="r" b="b"/>
              <a:pathLst>
                <a:path w="152" h="202" extrusionOk="0">
                  <a:moveTo>
                    <a:pt x="51" y="1"/>
                  </a:moveTo>
                  <a:cubicBezTo>
                    <a:pt x="18" y="34"/>
                    <a:pt x="0" y="52"/>
                    <a:pt x="18" y="85"/>
                  </a:cubicBezTo>
                  <a:lnTo>
                    <a:pt x="0" y="118"/>
                  </a:lnTo>
                  <a:lnTo>
                    <a:pt x="0" y="152"/>
                  </a:lnTo>
                  <a:lnTo>
                    <a:pt x="18" y="185"/>
                  </a:lnTo>
                  <a:cubicBezTo>
                    <a:pt x="34" y="201"/>
                    <a:pt x="67" y="201"/>
                    <a:pt x="84" y="201"/>
                  </a:cubicBezTo>
                  <a:cubicBezTo>
                    <a:pt x="100" y="185"/>
                    <a:pt x="118" y="185"/>
                    <a:pt x="118" y="152"/>
                  </a:cubicBezTo>
                  <a:lnTo>
                    <a:pt x="118" y="134"/>
                  </a:lnTo>
                  <a:lnTo>
                    <a:pt x="118" y="118"/>
                  </a:lnTo>
                  <a:lnTo>
                    <a:pt x="134" y="101"/>
                  </a:lnTo>
                  <a:cubicBezTo>
                    <a:pt x="151" y="68"/>
                    <a:pt x="134" y="34"/>
                    <a:pt x="118" y="18"/>
                  </a:cubicBezTo>
                  <a:lnTo>
                    <a:pt x="100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5096;p76">
              <a:extLst>
                <a:ext uri="{FF2B5EF4-FFF2-40B4-BE49-F238E27FC236}">
                  <a16:creationId xmlns:a16="http://schemas.microsoft.com/office/drawing/2014/main" id="{642D20E6-3693-0532-071F-4C869551E723}"/>
                </a:ext>
              </a:extLst>
            </p:cNvPr>
            <p:cNvSpPr/>
            <p:nvPr/>
          </p:nvSpPr>
          <p:spPr>
            <a:xfrm>
              <a:off x="6119700" y="36094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83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0" y="50"/>
                    <a:pt x="0" y="101"/>
                    <a:pt x="34" y="117"/>
                  </a:cubicBezTo>
                  <a:lnTo>
                    <a:pt x="83" y="117"/>
                  </a:lnTo>
                  <a:cubicBezTo>
                    <a:pt x="83" y="101"/>
                    <a:pt x="100" y="101"/>
                    <a:pt x="116" y="84"/>
                  </a:cubicBezTo>
                  <a:lnTo>
                    <a:pt x="116" y="68"/>
                  </a:lnTo>
                  <a:lnTo>
                    <a:pt x="116" y="50"/>
                  </a:lnTo>
                  <a:lnTo>
                    <a:pt x="116" y="17"/>
                  </a:lnTo>
                  <a:cubicBezTo>
                    <a:pt x="116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5097;p76">
              <a:extLst>
                <a:ext uri="{FF2B5EF4-FFF2-40B4-BE49-F238E27FC236}">
                  <a16:creationId xmlns:a16="http://schemas.microsoft.com/office/drawing/2014/main" id="{FDBEC305-35B4-928C-3036-2350F55FFE2F}"/>
                </a:ext>
              </a:extLst>
            </p:cNvPr>
            <p:cNvSpPr/>
            <p:nvPr/>
          </p:nvSpPr>
          <p:spPr>
            <a:xfrm>
              <a:off x="6133025" y="36015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67" y="0"/>
                  </a:moveTo>
                  <a:cubicBezTo>
                    <a:pt x="50" y="0"/>
                    <a:pt x="34" y="18"/>
                    <a:pt x="17" y="34"/>
                  </a:cubicBezTo>
                  <a:lnTo>
                    <a:pt x="1" y="51"/>
                  </a:lnTo>
                  <a:lnTo>
                    <a:pt x="17" y="67"/>
                  </a:lnTo>
                  <a:lnTo>
                    <a:pt x="17" y="100"/>
                  </a:lnTo>
                  <a:cubicBezTo>
                    <a:pt x="31" y="114"/>
                    <a:pt x="65" y="139"/>
                    <a:pt x="105" y="139"/>
                  </a:cubicBezTo>
                  <a:cubicBezTo>
                    <a:pt x="114" y="139"/>
                    <a:pt x="124" y="137"/>
                    <a:pt x="134" y="134"/>
                  </a:cubicBezTo>
                  <a:lnTo>
                    <a:pt x="150" y="84"/>
                  </a:lnTo>
                  <a:lnTo>
                    <a:pt x="150" y="67"/>
                  </a:lnTo>
                  <a:lnTo>
                    <a:pt x="134" y="34"/>
                  </a:lnTo>
                  <a:lnTo>
                    <a:pt x="117" y="34"/>
                  </a:lnTo>
                  <a:cubicBezTo>
                    <a:pt x="117" y="18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5098;p76">
              <a:extLst>
                <a:ext uri="{FF2B5EF4-FFF2-40B4-BE49-F238E27FC236}">
                  <a16:creationId xmlns:a16="http://schemas.microsoft.com/office/drawing/2014/main" id="{972873D1-DED8-0C82-F61B-EA4501F2B56C}"/>
                </a:ext>
              </a:extLst>
            </p:cNvPr>
            <p:cNvSpPr/>
            <p:nvPr/>
          </p:nvSpPr>
          <p:spPr>
            <a:xfrm>
              <a:off x="6150550" y="3634575"/>
              <a:ext cx="6675" cy="11125"/>
            </a:xfrm>
            <a:custGeom>
              <a:avLst/>
              <a:gdLst/>
              <a:ahLst/>
              <a:cxnLst/>
              <a:rect l="l" t="t" r="r" b="b"/>
              <a:pathLst>
                <a:path w="267" h="445" extrusionOk="0">
                  <a:moveTo>
                    <a:pt x="162" y="1"/>
                  </a:moveTo>
                  <a:cubicBezTo>
                    <a:pt x="146" y="1"/>
                    <a:pt x="130" y="5"/>
                    <a:pt x="116" y="11"/>
                  </a:cubicBezTo>
                  <a:lnTo>
                    <a:pt x="83" y="45"/>
                  </a:lnTo>
                  <a:cubicBezTo>
                    <a:pt x="67" y="62"/>
                    <a:pt x="67" y="78"/>
                    <a:pt x="67" y="95"/>
                  </a:cubicBezTo>
                  <a:cubicBezTo>
                    <a:pt x="49" y="95"/>
                    <a:pt x="49" y="95"/>
                    <a:pt x="33" y="111"/>
                  </a:cubicBezTo>
                  <a:lnTo>
                    <a:pt x="0" y="162"/>
                  </a:lnTo>
                  <a:lnTo>
                    <a:pt x="0" y="178"/>
                  </a:lnTo>
                  <a:lnTo>
                    <a:pt x="16" y="229"/>
                  </a:lnTo>
                  <a:cubicBezTo>
                    <a:pt x="16" y="245"/>
                    <a:pt x="33" y="262"/>
                    <a:pt x="49" y="278"/>
                  </a:cubicBezTo>
                  <a:lnTo>
                    <a:pt x="49" y="295"/>
                  </a:lnTo>
                  <a:lnTo>
                    <a:pt x="33" y="345"/>
                  </a:lnTo>
                  <a:lnTo>
                    <a:pt x="33" y="362"/>
                  </a:lnTo>
                  <a:lnTo>
                    <a:pt x="49" y="429"/>
                  </a:lnTo>
                  <a:lnTo>
                    <a:pt x="67" y="429"/>
                  </a:lnTo>
                  <a:lnTo>
                    <a:pt x="116" y="445"/>
                  </a:lnTo>
                  <a:lnTo>
                    <a:pt x="134" y="445"/>
                  </a:lnTo>
                  <a:lnTo>
                    <a:pt x="200" y="429"/>
                  </a:lnTo>
                  <a:lnTo>
                    <a:pt x="200" y="411"/>
                  </a:lnTo>
                  <a:lnTo>
                    <a:pt x="216" y="362"/>
                  </a:lnTo>
                  <a:lnTo>
                    <a:pt x="216" y="345"/>
                  </a:lnTo>
                  <a:lnTo>
                    <a:pt x="200" y="278"/>
                  </a:lnTo>
                  <a:lnTo>
                    <a:pt x="183" y="278"/>
                  </a:lnTo>
                  <a:lnTo>
                    <a:pt x="200" y="262"/>
                  </a:lnTo>
                  <a:lnTo>
                    <a:pt x="216" y="245"/>
                  </a:lnTo>
                  <a:lnTo>
                    <a:pt x="216" y="178"/>
                  </a:lnTo>
                  <a:lnTo>
                    <a:pt x="234" y="162"/>
                  </a:lnTo>
                  <a:cubicBezTo>
                    <a:pt x="267" y="111"/>
                    <a:pt x="250" y="62"/>
                    <a:pt x="216" y="29"/>
                  </a:cubicBezTo>
                  <a:cubicBezTo>
                    <a:pt x="207" y="9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5099;p76">
              <a:extLst>
                <a:ext uri="{FF2B5EF4-FFF2-40B4-BE49-F238E27FC236}">
                  <a16:creationId xmlns:a16="http://schemas.microsoft.com/office/drawing/2014/main" id="{143DE0DE-372A-D2B9-8115-649B894C85D8}"/>
                </a:ext>
              </a:extLst>
            </p:cNvPr>
            <p:cNvSpPr/>
            <p:nvPr/>
          </p:nvSpPr>
          <p:spPr>
            <a:xfrm>
              <a:off x="6119700" y="3667350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00" y="1"/>
                  </a:moveTo>
                  <a:cubicBezTo>
                    <a:pt x="67" y="1"/>
                    <a:pt x="34" y="34"/>
                    <a:pt x="34" y="52"/>
                  </a:cubicBezTo>
                  <a:cubicBezTo>
                    <a:pt x="0" y="85"/>
                    <a:pt x="16" y="152"/>
                    <a:pt x="50" y="185"/>
                  </a:cubicBezTo>
                  <a:cubicBezTo>
                    <a:pt x="62" y="196"/>
                    <a:pt x="82" y="208"/>
                    <a:pt x="104" y="208"/>
                  </a:cubicBezTo>
                  <a:cubicBezTo>
                    <a:pt x="114" y="208"/>
                    <a:pt x="124" y="206"/>
                    <a:pt x="134" y="201"/>
                  </a:cubicBezTo>
                  <a:cubicBezTo>
                    <a:pt x="167" y="201"/>
                    <a:pt x="200" y="185"/>
                    <a:pt x="216" y="168"/>
                  </a:cubicBezTo>
                  <a:lnTo>
                    <a:pt x="216" y="134"/>
                  </a:lnTo>
                  <a:lnTo>
                    <a:pt x="216" y="118"/>
                  </a:lnTo>
                  <a:cubicBezTo>
                    <a:pt x="216" y="85"/>
                    <a:pt x="200" y="52"/>
                    <a:pt x="183" y="34"/>
                  </a:cubicBezTo>
                  <a:cubicBezTo>
                    <a:pt x="167" y="1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5100;p76">
              <a:extLst>
                <a:ext uri="{FF2B5EF4-FFF2-40B4-BE49-F238E27FC236}">
                  <a16:creationId xmlns:a16="http://schemas.microsoft.com/office/drawing/2014/main" id="{C39FF5B2-3C0C-28BC-12EB-3B5E8EF45910}"/>
                </a:ext>
              </a:extLst>
            </p:cNvPr>
            <p:cNvSpPr/>
            <p:nvPr/>
          </p:nvSpPr>
          <p:spPr>
            <a:xfrm>
              <a:off x="6118850" y="37057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50" y="1"/>
                  </a:moveTo>
                  <a:lnTo>
                    <a:pt x="17" y="18"/>
                  </a:lnTo>
                  <a:cubicBezTo>
                    <a:pt x="1" y="34"/>
                    <a:pt x="1" y="52"/>
                    <a:pt x="17" y="52"/>
                  </a:cubicBezTo>
                  <a:lnTo>
                    <a:pt x="50" y="52"/>
                  </a:lnTo>
                  <a:lnTo>
                    <a:pt x="68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5101;p76">
              <a:extLst>
                <a:ext uri="{FF2B5EF4-FFF2-40B4-BE49-F238E27FC236}">
                  <a16:creationId xmlns:a16="http://schemas.microsoft.com/office/drawing/2014/main" id="{ACD573CE-B68D-9750-CA3B-3D8B09F99C73}"/>
                </a:ext>
              </a:extLst>
            </p:cNvPr>
            <p:cNvSpPr/>
            <p:nvPr/>
          </p:nvSpPr>
          <p:spPr>
            <a:xfrm>
              <a:off x="6151375" y="3612325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83" y="1"/>
                  </a:moveTo>
                  <a:cubicBezTo>
                    <a:pt x="50" y="1"/>
                    <a:pt x="16" y="18"/>
                    <a:pt x="16" y="52"/>
                  </a:cubicBezTo>
                  <a:cubicBezTo>
                    <a:pt x="0" y="68"/>
                    <a:pt x="0" y="101"/>
                    <a:pt x="34" y="118"/>
                  </a:cubicBezTo>
                  <a:lnTo>
                    <a:pt x="50" y="134"/>
                  </a:lnTo>
                  <a:lnTo>
                    <a:pt x="67" y="134"/>
                  </a:lnTo>
                  <a:cubicBezTo>
                    <a:pt x="101" y="134"/>
                    <a:pt x="117" y="118"/>
                    <a:pt x="134" y="101"/>
                  </a:cubicBezTo>
                  <a:cubicBezTo>
                    <a:pt x="150" y="85"/>
                    <a:pt x="134" y="52"/>
                    <a:pt x="134" y="18"/>
                  </a:cubicBezTo>
                  <a:lnTo>
                    <a:pt x="11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5102;p76">
              <a:extLst>
                <a:ext uri="{FF2B5EF4-FFF2-40B4-BE49-F238E27FC236}">
                  <a16:creationId xmlns:a16="http://schemas.microsoft.com/office/drawing/2014/main" id="{9E6B8BF6-B40A-DD97-A7C8-08C35CB4F531}"/>
                </a:ext>
              </a:extLst>
            </p:cNvPr>
            <p:cNvSpPr/>
            <p:nvPr/>
          </p:nvSpPr>
          <p:spPr>
            <a:xfrm>
              <a:off x="6158450" y="3624000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51" y="1"/>
                  </a:moveTo>
                  <a:lnTo>
                    <a:pt x="18" y="18"/>
                  </a:lnTo>
                  <a:cubicBezTo>
                    <a:pt x="0" y="51"/>
                    <a:pt x="0" y="101"/>
                    <a:pt x="34" y="118"/>
                  </a:cubicBezTo>
                  <a:cubicBezTo>
                    <a:pt x="51" y="134"/>
                    <a:pt x="84" y="151"/>
                    <a:pt x="100" y="151"/>
                  </a:cubicBezTo>
                  <a:lnTo>
                    <a:pt x="134" y="134"/>
                  </a:lnTo>
                  <a:lnTo>
                    <a:pt x="151" y="118"/>
                  </a:lnTo>
                  <a:lnTo>
                    <a:pt x="151" y="85"/>
                  </a:lnTo>
                  <a:cubicBezTo>
                    <a:pt x="151" y="67"/>
                    <a:pt x="134" y="51"/>
                    <a:pt x="134" y="34"/>
                  </a:cubicBezTo>
                  <a:lnTo>
                    <a:pt x="100" y="34"/>
                  </a:lnTo>
                  <a:lnTo>
                    <a:pt x="84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5103;p76">
              <a:extLst>
                <a:ext uri="{FF2B5EF4-FFF2-40B4-BE49-F238E27FC236}">
                  <a16:creationId xmlns:a16="http://schemas.microsoft.com/office/drawing/2014/main" id="{B8C61C8C-328E-CC59-25B1-080352E1B2CF}"/>
                </a:ext>
              </a:extLst>
            </p:cNvPr>
            <p:cNvSpPr/>
            <p:nvPr/>
          </p:nvSpPr>
          <p:spPr>
            <a:xfrm>
              <a:off x="6173450" y="370512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34" y="0"/>
                  </a:moveTo>
                  <a:cubicBezTo>
                    <a:pt x="29" y="0"/>
                    <a:pt x="23" y="2"/>
                    <a:pt x="18" y="8"/>
                  </a:cubicBezTo>
                  <a:lnTo>
                    <a:pt x="1" y="24"/>
                  </a:lnTo>
                  <a:lnTo>
                    <a:pt x="1" y="41"/>
                  </a:lnTo>
                  <a:lnTo>
                    <a:pt x="18" y="57"/>
                  </a:lnTo>
                  <a:lnTo>
                    <a:pt x="34" y="57"/>
                  </a:lnTo>
                  <a:cubicBezTo>
                    <a:pt x="51" y="57"/>
                    <a:pt x="51" y="41"/>
                    <a:pt x="51" y="24"/>
                  </a:cubicBezTo>
                  <a:lnTo>
                    <a:pt x="51" y="8"/>
                  </a:lnTo>
                  <a:cubicBezTo>
                    <a:pt x="51" y="8"/>
                    <a:pt x="4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5104;p76">
              <a:extLst>
                <a:ext uri="{FF2B5EF4-FFF2-40B4-BE49-F238E27FC236}">
                  <a16:creationId xmlns:a16="http://schemas.microsoft.com/office/drawing/2014/main" id="{0F83BC70-4E0E-E89D-42B0-EB4DB0210B09}"/>
                </a:ext>
              </a:extLst>
            </p:cNvPr>
            <p:cNvSpPr/>
            <p:nvPr/>
          </p:nvSpPr>
          <p:spPr>
            <a:xfrm>
              <a:off x="6174275" y="360692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cubicBezTo>
                    <a:pt x="18" y="17"/>
                    <a:pt x="1" y="17"/>
                    <a:pt x="1" y="17"/>
                  </a:cubicBezTo>
                  <a:cubicBezTo>
                    <a:pt x="1" y="34"/>
                    <a:pt x="18" y="67"/>
                    <a:pt x="34" y="67"/>
                  </a:cubicBezTo>
                  <a:cubicBezTo>
                    <a:pt x="52" y="67"/>
                    <a:pt x="52" y="50"/>
                    <a:pt x="52" y="50"/>
                  </a:cubicBezTo>
                  <a:lnTo>
                    <a:pt x="52" y="17"/>
                  </a:lnTo>
                  <a:lnTo>
                    <a:pt x="34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5105;p76">
              <a:extLst>
                <a:ext uri="{FF2B5EF4-FFF2-40B4-BE49-F238E27FC236}">
                  <a16:creationId xmlns:a16="http://schemas.microsoft.com/office/drawing/2014/main" id="{FF96ED24-B301-D2A2-8C2A-A13A701B54C2}"/>
                </a:ext>
              </a:extLst>
            </p:cNvPr>
            <p:cNvSpPr/>
            <p:nvPr/>
          </p:nvSpPr>
          <p:spPr>
            <a:xfrm>
              <a:off x="6131775" y="3647675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98" y="0"/>
                  </a:moveTo>
                  <a:cubicBezTo>
                    <a:pt x="55" y="0"/>
                    <a:pt x="33" y="24"/>
                    <a:pt x="33" y="38"/>
                  </a:cubicBezTo>
                  <a:cubicBezTo>
                    <a:pt x="17" y="54"/>
                    <a:pt x="0" y="88"/>
                    <a:pt x="17" y="138"/>
                  </a:cubicBezTo>
                  <a:lnTo>
                    <a:pt x="33" y="154"/>
                  </a:lnTo>
                  <a:lnTo>
                    <a:pt x="51" y="172"/>
                  </a:lnTo>
                  <a:cubicBezTo>
                    <a:pt x="67" y="188"/>
                    <a:pt x="88" y="197"/>
                    <a:pt x="109" y="197"/>
                  </a:cubicBezTo>
                  <a:cubicBezTo>
                    <a:pt x="129" y="197"/>
                    <a:pt x="150" y="188"/>
                    <a:pt x="167" y="172"/>
                  </a:cubicBezTo>
                  <a:lnTo>
                    <a:pt x="184" y="138"/>
                  </a:lnTo>
                  <a:lnTo>
                    <a:pt x="200" y="138"/>
                  </a:lnTo>
                  <a:cubicBezTo>
                    <a:pt x="218" y="105"/>
                    <a:pt x="218" y="54"/>
                    <a:pt x="184" y="21"/>
                  </a:cubicBezTo>
                  <a:lnTo>
                    <a:pt x="117" y="5"/>
                  </a:lnTo>
                  <a:lnTo>
                    <a:pt x="133" y="5"/>
                  </a:lnTo>
                  <a:cubicBezTo>
                    <a:pt x="120" y="1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5106;p76">
              <a:extLst>
                <a:ext uri="{FF2B5EF4-FFF2-40B4-BE49-F238E27FC236}">
                  <a16:creationId xmlns:a16="http://schemas.microsoft.com/office/drawing/2014/main" id="{3AD7657E-6CED-D90B-6977-F183D5F3A3C2}"/>
                </a:ext>
              </a:extLst>
            </p:cNvPr>
            <p:cNvSpPr/>
            <p:nvPr/>
          </p:nvSpPr>
          <p:spPr>
            <a:xfrm>
              <a:off x="6156775" y="3614000"/>
              <a:ext cx="2525" cy="2700"/>
            </a:xfrm>
            <a:custGeom>
              <a:avLst/>
              <a:gdLst/>
              <a:ahLst/>
              <a:cxnLst/>
              <a:rect l="l" t="t" r="r" b="b"/>
              <a:pathLst>
                <a:path w="101" h="108" extrusionOk="0">
                  <a:moveTo>
                    <a:pt x="34" y="1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8" y="85"/>
                  </a:lnTo>
                  <a:cubicBezTo>
                    <a:pt x="29" y="96"/>
                    <a:pt x="49" y="108"/>
                    <a:pt x="72" y="108"/>
                  </a:cubicBezTo>
                  <a:cubicBezTo>
                    <a:pt x="81" y="108"/>
                    <a:pt x="91" y="106"/>
                    <a:pt x="101" y="101"/>
                  </a:cubicBezTo>
                  <a:lnTo>
                    <a:pt x="85" y="67"/>
                  </a:lnTo>
                  <a:lnTo>
                    <a:pt x="85" y="51"/>
                  </a:lnTo>
                  <a:lnTo>
                    <a:pt x="67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5107;p76">
              <a:extLst>
                <a:ext uri="{FF2B5EF4-FFF2-40B4-BE49-F238E27FC236}">
                  <a16:creationId xmlns:a16="http://schemas.microsoft.com/office/drawing/2014/main" id="{D3A77942-BDFC-8FF5-82B7-B44FA17B5917}"/>
                </a:ext>
              </a:extLst>
            </p:cNvPr>
            <p:cNvSpPr/>
            <p:nvPr/>
          </p:nvSpPr>
          <p:spPr>
            <a:xfrm>
              <a:off x="6124250" y="3643025"/>
              <a:ext cx="5875" cy="6450"/>
            </a:xfrm>
            <a:custGeom>
              <a:avLst/>
              <a:gdLst/>
              <a:ahLst/>
              <a:cxnLst/>
              <a:rect l="l" t="t" r="r" b="b"/>
              <a:pathLst>
                <a:path w="235" h="258" extrusionOk="0">
                  <a:moveTo>
                    <a:pt x="145" y="1"/>
                  </a:moveTo>
                  <a:cubicBezTo>
                    <a:pt x="109" y="1"/>
                    <a:pt x="76" y="16"/>
                    <a:pt x="52" y="40"/>
                  </a:cubicBezTo>
                  <a:lnTo>
                    <a:pt x="52" y="73"/>
                  </a:lnTo>
                  <a:lnTo>
                    <a:pt x="34" y="91"/>
                  </a:lnTo>
                  <a:cubicBezTo>
                    <a:pt x="1" y="140"/>
                    <a:pt x="1" y="191"/>
                    <a:pt x="18" y="207"/>
                  </a:cubicBezTo>
                  <a:lnTo>
                    <a:pt x="68" y="240"/>
                  </a:lnTo>
                  <a:lnTo>
                    <a:pt x="101" y="258"/>
                  </a:lnTo>
                  <a:lnTo>
                    <a:pt x="134" y="240"/>
                  </a:lnTo>
                  <a:cubicBezTo>
                    <a:pt x="152" y="240"/>
                    <a:pt x="168" y="240"/>
                    <a:pt x="185" y="207"/>
                  </a:cubicBezTo>
                  <a:lnTo>
                    <a:pt x="201" y="174"/>
                  </a:lnTo>
                  <a:cubicBezTo>
                    <a:pt x="218" y="158"/>
                    <a:pt x="234" y="140"/>
                    <a:pt x="234" y="124"/>
                  </a:cubicBezTo>
                  <a:cubicBezTo>
                    <a:pt x="234" y="107"/>
                    <a:pt x="234" y="57"/>
                    <a:pt x="201" y="24"/>
                  </a:cubicBezTo>
                  <a:lnTo>
                    <a:pt x="185" y="7"/>
                  </a:lnTo>
                  <a:cubicBezTo>
                    <a:pt x="172" y="3"/>
                    <a:pt x="158" y="1"/>
                    <a:pt x="14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5108;p76">
              <a:extLst>
                <a:ext uri="{FF2B5EF4-FFF2-40B4-BE49-F238E27FC236}">
                  <a16:creationId xmlns:a16="http://schemas.microsoft.com/office/drawing/2014/main" id="{6A05327C-2B69-5A34-E254-57194D5960A8}"/>
                </a:ext>
              </a:extLst>
            </p:cNvPr>
            <p:cNvSpPr/>
            <p:nvPr/>
          </p:nvSpPr>
          <p:spPr>
            <a:xfrm>
              <a:off x="6148875" y="3619000"/>
              <a:ext cx="3750" cy="3275"/>
            </a:xfrm>
            <a:custGeom>
              <a:avLst/>
              <a:gdLst/>
              <a:ahLst/>
              <a:cxnLst/>
              <a:rect l="l" t="t" r="r" b="b"/>
              <a:pathLst>
                <a:path w="150" h="131" extrusionOk="0">
                  <a:moveTo>
                    <a:pt x="67" y="1"/>
                  </a:moveTo>
                  <a:lnTo>
                    <a:pt x="50" y="18"/>
                  </a:lnTo>
                  <a:cubicBezTo>
                    <a:pt x="50" y="18"/>
                    <a:pt x="34" y="18"/>
                    <a:pt x="16" y="34"/>
                  </a:cubicBezTo>
                  <a:lnTo>
                    <a:pt x="16" y="51"/>
                  </a:lnTo>
                  <a:lnTo>
                    <a:pt x="0" y="85"/>
                  </a:lnTo>
                  <a:lnTo>
                    <a:pt x="16" y="101"/>
                  </a:lnTo>
                  <a:lnTo>
                    <a:pt x="16" y="118"/>
                  </a:lnTo>
                  <a:cubicBezTo>
                    <a:pt x="33" y="126"/>
                    <a:pt x="54" y="130"/>
                    <a:pt x="73" y="130"/>
                  </a:cubicBezTo>
                  <a:cubicBezTo>
                    <a:pt x="92" y="130"/>
                    <a:pt x="108" y="126"/>
                    <a:pt x="116" y="118"/>
                  </a:cubicBezTo>
                  <a:cubicBezTo>
                    <a:pt x="150" y="85"/>
                    <a:pt x="150" y="51"/>
                    <a:pt x="116" y="18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5109;p76">
              <a:extLst>
                <a:ext uri="{FF2B5EF4-FFF2-40B4-BE49-F238E27FC236}">
                  <a16:creationId xmlns:a16="http://schemas.microsoft.com/office/drawing/2014/main" id="{C5E1ED8F-4B6E-639A-3879-BF4CAA1F8864}"/>
                </a:ext>
              </a:extLst>
            </p:cNvPr>
            <p:cNvSpPr/>
            <p:nvPr/>
          </p:nvSpPr>
          <p:spPr>
            <a:xfrm>
              <a:off x="6103025" y="3667200"/>
              <a:ext cx="5850" cy="6850"/>
            </a:xfrm>
            <a:custGeom>
              <a:avLst/>
              <a:gdLst/>
              <a:ahLst/>
              <a:cxnLst/>
              <a:rect l="l" t="t" r="r" b="b"/>
              <a:pathLst>
                <a:path w="234" h="274" extrusionOk="0">
                  <a:moveTo>
                    <a:pt x="75" y="0"/>
                  </a:moveTo>
                  <a:cubicBezTo>
                    <a:pt x="68" y="0"/>
                    <a:pt x="59" y="2"/>
                    <a:pt x="50" y="7"/>
                  </a:cubicBezTo>
                  <a:cubicBezTo>
                    <a:pt x="34" y="7"/>
                    <a:pt x="16" y="24"/>
                    <a:pt x="0" y="40"/>
                  </a:cubicBezTo>
                  <a:lnTo>
                    <a:pt x="0" y="58"/>
                  </a:lnTo>
                  <a:cubicBezTo>
                    <a:pt x="0" y="91"/>
                    <a:pt x="16" y="107"/>
                    <a:pt x="16" y="107"/>
                  </a:cubicBezTo>
                  <a:cubicBezTo>
                    <a:pt x="34" y="124"/>
                    <a:pt x="34" y="124"/>
                    <a:pt x="50" y="124"/>
                  </a:cubicBezTo>
                  <a:lnTo>
                    <a:pt x="67" y="140"/>
                  </a:lnTo>
                  <a:lnTo>
                    <a:pt x="83" y="140"/>
                  </a:lnTo>
                  <a:lnTo>
                    <a:pt x="83" y="158"/>
                  </a:lnTo>
                  <a:lnTo>
                    <a:pt x="83" y="174"/>
                  </a:lnTo>
                  <a:lnTo>
                    <a:pt x="83" y="191"/>
                  </a:lnTo>
                  <a:lnTo>
                    <a:pt x="67" y="191"/>
                  </a:lnTo>
                  <a:lnTo>
                    <a:pt x="67" y="224"/>
                  </a:lnTo>
                  <a:cubicBezTo>
                    <a:pt x="67" y="224"/>
                    <a:pt x="67" y="240"/>
                    <a:pt x="83" y="258"/>
                  </a:cubicBezTo>
                  <a:lnTo>
                    <a:pt x="100" y="274"/>
                  </a:lnTo>
                  <a:lnTo>
                    <a:pt x="134" y="274"/>
                  </a:lnTo>
                  <a:cubicBezTo>
                    <a:pt x="150" y="274"/>
                    <a:pt x="150" y="274"/>
                    <a:pt x="167" y="258"/>
                  </a:cubicBezTo>
                  <a:lnTo>
                    <a:pt x="183" y="258"/>
                  </a:lnTo>
                  <a:cubicBezTo>
                    <a:pt x="200" y="258"/>
                    <a:pt x="216" y="240"/>
                    <a:pt x="234" y="224"/>
                  </a:cubicBezTo>
                  <a:lnTo>
                    <a:pt x="234" y="174"/>
                  </a:lnTo>
                  <a:cubicBezTo>
                    <a:pt x="234" y="158"/>
                    <a:pt x="234" y="140"/>
                    <a:pt x="216" y="124"/>
                  </a:cubicBezTo>
                  <a:lnTo>
                    <a:pt x="200" y="107"/>
                  </a:lnTo>
                  <a:lnTo>
                    <a:pt x="134" y="107"/>
                  </a:lnTo>
                  <a:lnTo>
                    <a:pt x="134" y="74"/>
                  </a:lnTo>
                  <a:cubicBezTo>
                    <a:pt x="150" y="58"/>
                    <a:pt x="134" y="40"/>
                    <a:pt x="116" y="24"/>
                  </a:cubicBezTo>
                  <a:cubicBezTo>
                    <a:pt x="105" y="12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5110;p76">
              <a:extLst>
                <a:ext uri="{FF2B5EF4-FFF2-40B4-BE49-F238E27FC236}">
                  <a16:creationId xmlns:a16="http://schemas.microsoft.com/office/drawing/2014/main" id="{7A052917-BAFB-5385-5E9B-12DC2AEC8C21}"/>
                </a:ext>
              </a:extLst>
            </p:cNvPr>
            <p:cNvSpPr/>
            <p:nvPr/>
          </p:nvSpPr>
          <p:spPr>
            <a:xfrm>
              <a:off x="6070500" y="3667350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50" y="1"/>
                  </a:moveTo>
                  <a:lnTo>
                    <a:pt x="34" y="18"/>
                  </a:lnTo>
                  <a:lnTo>
                    <a:pt x="1" y="18"/>
                  </a:lnTo>
                  <a:lnTo>
                    <a:pt x="1" y="52"/>
                  </a:lnTo>
                  <a:lnTo>
                    <a:pt x="17" y="52"/>
                  </a:lnTo>
                  <a:cubicBezTo>
                    <a:pt x="17" y="52"/>
                    <a:pt x="17" y="68"/>
                    <a:pt x="34" y="85"/>
                  </a:cubicBezTo>
                  <a:lnTo>
                    <a:pt x="50" y="68"/>
                  </a:lnTo>
                  <a:lnTo>
                    <a:pt x="67" y="68"/>
                  </a:lnTo>
                  <a:lnTo>
                    <a:pt x="67" y="52"/>
                  </a:lnTo>
                  <a:lnTo>
                    <a:pt x="83" y="52"/>
                  </a:lnTo>
                  <a:lnTo>
                    <a:pt x="83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5111;p76">
              <a:extLst>
                <a:ext uri="{FF2B5EF4-FFF2-40B4-BE49-F238E27FC236}">
                  <a16:creationId xmlns:a16="http://schemas.microsoft.com/office/drawing/2014/main" id="{12FEECA2-B990-2787-2F0A-3881CA04A028}"/>
                </a:ext>
              </a:extLst>
            </p:cNvPr>
            <p:cNvSpPr/>
            <p:nvPr/>
          </p:nvSpPr>
          <p:spPr>
            <a:xfrm>
              <a:off x="6104675" y="367447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50" y="0"/>
                  </a:moveTo>
                  <a:lnTo>
                    <a:pt x="17" y="16"/>
                  </a:lnTo>
                  <a:lnTo>
                    <a:pt x="1" y="33"/>
                  </a:lnTo>
                  <a:lnTo>
                    <a:pt x="1" y="67"/>
                  </a:lnTo>
                  <a:lnTo>
                    <a:pt x="1" y="83"/>
                  </a:lnTo>
                  <a:lnTo>
                    <a:pt x="1" y="116"/>
                  </a:lnTo>
                  <a:lnTo>
                    <a:pt x="17" y="116"/>
                  </a:lnTo>
                  <a:lnTo>
                    <a:pt x="50" y="133"/>
                  </a:lnTo>
                  <a:lnTo>
                    <a:pt x="68" y="133"/>
                  </a:lnTo>
                  <a:lnTo>
                    <a:pt x="84" y="116"/>
                  </a:lnTo>
                  <a:lnTo>
                    <a:pt x="117" y="100"/>
                  </a:lnTo>
                  <a:lnTo>
                    <a:pt x="117" y="67"/>
                  </a:lnTo>
                  <a:lnTo>
                    <a:pt x="117" y="49"/>
                  </a:lnTo>
                  <a:lnTo>
                    <a:pt x="101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5112;p76">
              <a:extLst>
                <a:ext uri="{FF2B5EF4-FFF2-40B4-BE49-F238E27FC236}">
                  <a16:creationId xmlns:a16="http://schemas.microsoft.com/office/drawing/2014/main" id="{56C1510F-DCDC-7639-0E48-E759E01CF1BB}"/>
                </a:ext>
              </a:extLst>
            </p:cNvPr>
            <p:cNvSpPr/>
            <p:nvPr/>
          </p:nvSpPr>
          <p:spPr>
            <a:xfrm>
              <a:off x="6147600" y="36273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0"/>
                  </a:moveTo>
                  <a:cubicBezTo>
                    <a:pt x="51" y="17"/>
                    <a:pt x="18" y="17"/>
                    <a:pt x="1" y="51"/>
                  </a:cubicBezTo>
                  <a:lnTo>
                    <a:pt x="1" y="100"/>
                  </a:lnTo>
                  <a:lnTo>
                    <a:pt x="1" y="118"/>
                  </a:lnTo>
                  <a:cubicBezTo>
                    <a:pt x="1" y="134"/>
                    <a:pt x="1" y="151"/>
                    <a:pt x="34" y="184"/>
                  </a:cubicBezTo>
                  <a:lnTo>
                    <a:pt x="67" y="200"/>
                  </a:lnTo>
                  <a:lnTo>
                    <a:pt x="118" y="200"/>
                  </a:lnTo>
                  <a:cubicBezTo>
                    <a:pt x="151" y="184"/>
                    <a:pt x="167" y="167"/>
                    <a:pt x="185" y="134"/>
                  </a:cubicBezTo>
                  <a:cubicBezTo>
                    <a:pt x="201" y="100"/>
                    <a:pt x="185" y="51"/>
                    <a:pt x="151" y="34"/>
                  </a:cubicBezTo>
                  <a:cubicBezTo>
                    <a:pt x="134" y="17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5113;p76">
              <a:extLst>
                <a:ext uri="{FF2B5EF4-FFF2-40B4-BE49-F238E27FC236}">
                  <a16:creationId xmlns:a16="http://schemas.microsoft.com/office/drawing/2014/main" id="{8D8FD88F-0F34-502B-0019-E762B822E385}"/>
                </a:ext>
              </a:extLst>
            </p:cNvPr>
            <p:cNvSpPr/>
            <p:nvPr/>
          </p:nvSpPr>
          <p:spPr>
            <a:xfrm>
              <a:off x="6120100" y="3652625"/>
              <a:ext cx="5450" cy="5200"/>
            </a:xfrm>
            <a:custGeom>
              <a:avLst/>
              <a:gdLst/>
              <a:ahLst/>
              <a:cxnLst/>
              <a:rect l="l" t="t" r="r" b="b"/>
              <a:pathLst>
                <a:path w="218" h="208" extrusionOk="0">
                  <a:moveTo>
                    <a:pt x="0" y="123"/>
                  </a:moveTo>
                  <a:lnTo>
                    <a:pt x="0" y="123"/>
                  </a:lnTo>
                  <a:cubicBezTo>
                    <a:pt x="0" y="134"/>
                    <a:pt x="8" y="138"/>
                    <a:pt x="13" y="140"/>
                  </a:cubicBezTo>
                  <a:lnTo>
                    <a:pt x="13" y="140"/>
                  </a:lnTo>
                  <a:lnTo>
                    <a:pt x="0" y="123"/>
                  </a:lnTo>
                  <a:close/>
                  <a:moveTo>
                    <a:pt x="80" y="0"/>
                  </a:moveTo>
                  <a:cubicBezTo>
                    <a:pt x="44" y="0"/>
                    <a:pt x="13" y="19"/>
                    <a:pt x="0" y="56"/>
                  </a:cubicBezTo>
                  <a:lnTo>
                    <a:pt x="0" y="107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8" y="140"/>
                  </a:lnTo>
                  <a:cubicBezTo>
                    <a:pt x="18" y="140"/>
                    <a:pt x="16" y="140"/>
                    <a:pt x="13" y="140"/>
                  </a:cubicBezTo>
                  <a:lnTo>
                    <a:pt x="13" y="140"/>
                  </a:lnTo>
                  <a:lnTo>
                    <a:pt x="51" y="190"/>
                  </a:lnTo>
                  <a:lnTo>
                    <a:pt x="84" y="207"/>
                  </a:lnTo>
                  <a:lnTo>
                    <a:pt x="151" y="190"/>
                  </a:lnTo>
                  <a:cubicBezTo>
                    <a:pt x="218" y="123"/>
                    <a:pt x="200" y="74"/>
                    <a:pt x="200" y="56"/>
                  </a:cubicBezTo>
                  <a:lnTo>
                    <a:pt x="134" y="7"/>
                  </a:lnTo>
                  <a:lnTo>
                    <a:pt x="118" y="7"/>
                  </a:lnTo>
                  <a:cubicBezTo>
                    <a:pt x="105" y="3"/>
                    <a:pt x="92" y="0"/>
                    <a:pt x="8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5114;p76">
              <a:extLst>
                <a:ext uri="{FF2B5EF4-FFF2-40B4-BE49-F238E27FC236}">
                  <a16:creationId xmlns:a16="http://schemas.microsoft.com/office/drawing/2014/main" id="{BAEDD99C-6A3C-2DAB-E729-E3410DE5640E}"/>
                </a:ext>
              </a:extLst>
            </p:cNvPr>
            <p:cNvSpPr/>
            <p:nvPr/>
          </p:nvSpPr>
          <p:spPr>
            <a:xfrm>
              <a:off x="6190550" y="36269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7" y="0"/>
                    <a:pt x="17" y="0"/>
                    <a:pt x="1" y="16"/>
                  </a:cubicBezTo>
                  <a:lnTo>
                    <a:pt x="1" y="33"/>
                  </a:lnTo>
                  <a:lnTo>
                    <a:pt x="34" y="67"/>
                  </a:lnTo>
                  <a:lnTo>
                    <a:pt x="50" y="67"/>
                  </a:lnTo>
                  <a:cubicBezTo>
                    <a:pt x="68" y="50"/>
                    <a:pt x="68" y="50"/>
                    <a:pt x="68" y="33"/>
                  </a:cubicBezTo>
                  <a:lnTo>
                    <a:pt x="68" y="16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5115;p76">
              <a:extLst>
                <a:ext uri="{FF2B5EF4-FFF2-40B4-BE49-F238E27FC236}">
                  <a16:creationId xmlns:a16="http://schemas.microsoft.com/office/drawing/2014/main" id="{EA15AA32-FCCD-B1B3-EE20-5BA06048E8EE}"/>
                </a:ext>
              </a:extLst>
            </p:cNvPr>
            <p:cNvSpPr/>
            <p:nvPr/>
          </p:nvSpPr>
          <p:spPr>
            <a:xfrm>
              <a:off x="6123025" y="368280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17" y="1"/>
                  </a:moveTo>
                  <a:lnTo>
                    <a:pt x="83" y="34"/>
                  </a:lnTo>
                  <a:cubicBezTo>
                    <a:pt x="75" y="25"/>
                    <a:pt x="63" y="21"/>
                    <a:pt x="50" y="21"/>
                  </a:cubicBezTo>
                  <a:cubicBezTo>
                    <a:pt x="38" y="21"/>
                    <a:pt x="25" y="25"/>
                    <a:pt x="17" y="34"/>
                  </a:cubicBezTo>
                  <a:lnTo>
                    <a:pt x="1" y="67"/>
                  </a:lnTo>
                  <a:lnTo>
                    <a:pt x="17" y="101"/>
                  </a:lnTo>
                  <a:lnTo>
                    <a:pt x="17" y="117"/>
                  </a:lnTo>
                  <a:cubicBezTo>
                    <a:pt x="17" y="134"/>
                    <a:pt x="34" y="134"/>
                    <a:pt x="34" y="150"/>
                  </a:cubicBezTo>
                  <a:lnTo>
                    <a:pt x="50" y="167"/>
                  </a:lnTo>
                  <a:lnTo>
                    <a:pt x="83" y="167"/>
                  </a:lnTo>
                  <a:cubicBezTo>
                    <a:pt x="83" y="183"/>
                    <a:pt x="101" y="201"/>
                    <a:pt x="101" y="201"/>
                  </a:cubicBezTo>
                  <a:lnTo>
                    <a:pt x="117" y="217"/>
                  </a:lnTo>
                  <a:lnTo>
                    <a:pt x="167" y="217"/>
                  </a:lnTo>
                  <a:cubicBezTo>
                    <a:pt x="167" y="201"/>
                    <a:pt x="201" y="183"/>
                    <a:pt x="201" y="167"/>
                  </a:cubicBezTo>
                  <a:cubicBezTo>
                    <a:pt x="183" y="167"/>
                    <a:pt x="183" y="167"/>
                    <a:pt x="183" y="183"/>
                  </a:cubicBezTo>
                  <a:lnTo>
                    <a:pt x="183" y="167"/>
                  </a:lnTo>
                  <a:cubicBezTo>
                    <a:pt x="217" y="134"/>
                    <a:pt x="217" y="101"/>
                    <a:pt x="183" y="67"/>
                  </a:cubicBezTo>
                  <a:cubicBezTo>
                    <a:pt x="183" y="50"/>
                    <a:pt x="183" y="34"/>
                    <a:pt x="167" y="17"/>
                  </a:cubicBezTo>
                  <a:cubicBezTo>
                    <a:pt x="150" y="1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5116;p76">
              <a:extLst>
                <a:ext uri="{FF2B5EF4-FFF2-40B4-BE49-F238E27FC236}">
                  <a16:creationId xmlns:a16="http://schemas.microsoft.com/office/drawing/2014/main" id="{E63457E5-B234-1BF7-2379-7C4542B2357C}"/>
                </a:ext>
              </a:extLst>
            </p:cNvPr>
            <p:cNvSpPr/>
            <p:nvPr/>
          </p:nvSpPr>
          <p:spPr>
            <a:xfrm>
              <a:off x="6185950" y="36498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8" y="18"/>
                    <a:pt x="1" y="18"/>
                    <a:pt x="1" y="34"/>
                  </a:cubicBezTo>
                  <a:cubicBezTo>
                    <a:pt x="1" y="34"/>
                    <a:pt x="1" y="51"/>
                    <a:pt x="18" y="51"/>
                  </a:cubicBezTo>
                  <a:lnTo>
                    <a:pt x="34" y="51"/>
                  </a:lnTo>
                  <a:cubicBezTo>
                    <a:pt x="51" y="51"/>
                    <a:pt x="51" y="51"/>
                    <a:pt x="67" y="34"/>
                  </a:cubicBez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5117;p76">
              <a:extLst>
                <a:ext uri="{FF2B5EF4-FFF2-40B4-BE49-F238E27FC236}">
                  <a16:creationId xmlns:a16="http://schemas.microsoft.com/office/drawing/2014/main" id="{59588D0F-F1B1-3488-B989-FD899474DD1D}"/>
                </a:ext>
              </a:extLst>
            </p:cNvPr>
            <p:cNvSpPr/>
            <p:nvPr/>
          </p:nvSpPr>
          <p:spPr>
            <a:xfrm>
              <a:off x="6147600" y="368987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7" y="0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8" y="100"/>
                  </a:lnTo>
                  <a:cubicBezTo>
                    <a:pt x="38" y="120"/>
                    <a:pt x="57" y="128"/>
                    <a:pt x="74" y="128"/>
                  </a:cubicBezTo>
                  <a:cubicBezTo>
                    <a:pt x="85" y="128"/>
                    <a:pt x="94" y="124"/>
                    <a:pt x="101" y="118"/>
                  </a:cubicBezTo>
                  <a:lnTo>
                    <a:pt x="118" y="100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5118;p76">
              <a:extLst>
                <a:ext uri="{FF2B5EF4-FFF2-40B4-BE49-F238E27FC236}">
                  <a16:creationId xmlns:a16="http://schemas.microsoft.com/office/drawing/2014/main" id="{53855F7A-CFC4-8C2B-21F4-5DC38762700E}"/>
                </a:ext>
              </a:extLst>
            </p:cNvPr>
            <p:cNvSpPr/>
            <p:nvPr/>
          </p:nvSpPr>
          <p:spPr>
            <a:xfrm>
              <a:off x="6164275" y="3665100"/>
              <a:ext cx="3375" cy="3025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82" y="1"/>
                  </a:moveTo>
                  <a:cubicBezTo>
                    <a:pt x="78" y="1"/>
                    <a:pt x="73" y="3"/>
                    <a:pt x="67" y="8"/>
                  </a:cubicBezTo>
                  <a:cubicBezTo>
                    <a:pt x="51" y="8"/>
                    <a:pt x="34" y="8"/>
                    <a:pt x="18" y="24"/>
                  </a:cubicBezTo>
                  <a:lnTo>
                    <a:pt x="1" y="58"/>
                  </a:lnTo>
                  <a:lnTo>
                    <a:pt x="1" y="75"/>
                  </a:lnTo>
                  <a:lnTo>
                    <a:pt x="18" y="108"/>
                  </a:lnTo>
                  <a:cubicBezTo>
                    <a:pt x="35" y="116"/>
                    <a:pt x="51" y="120"/>
                    <a:pt x="66" y="120"/>
                  </a:cubicBezTo>
                  <a:cubicBezTo>
                    <a:pt x="80" y="120"/>
                    <a:pt x="93" y="116"/>
                    <a:pt x="101" y="108"/>
                  </a:cubicBezTo>
                  <a:lnTo>
                    <a:pt x="134" y="91"/>
                  </a:lnTo>
                  <a:lnTo>
                    <a:pt x="134" y="58"/>
                  </a:lnTo>
                  <a:lnTo>
                    <a:pt x="134" y="24"/>
                  </a:lnTo>
                  <a:lnTo>
                    <a:pt x="118" y="24"/>
                  </a:lnTo>
                  <a:cubicBezTo>
                    <a:pt x="106" y="13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5119;p76">
              <a:extLst>
                <a:ext uri="{FF2B5EF4-FFF2-40B4-BE49-F238E27FC236}">
                  <a16:creationId xmlns:a16="http://schemas.microsoft.com/office/drawing/2014/main" id="{63FD3898-607B-34E4-91C3-63412E98999C}"/>
                </a:ext>
              </a:extLst>
            </p:cNvPr>
            <p:cNvSpPr/>
            <p:nvPr/>
          </p:nvSpPr>
          <p:spPr>
            <a:xfrm>
              <a:off x="6170125" y="36632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51" y="0"/>
                    <a:pt x="34" y="0"/>
                    <a:pt x="18" y="18"/>
                  </a:cubicBezTo>
                  <a:cubicBezTo>
                    <a:pt x="0" y="51"/>
                    <a:pt x="18" y="84"/>
                    <a:pt x="18" y="100"/>
                  </a:cubicBezTo>
                  <a:lnTo>
                    <a:pt x="34" y="118"/>
                  </a:lnTo>
                  <a:lnTo>
                    <a:pt x="67" y="134"/>
                  </a:lnTo>
                  <a:lnTo>
                    <a:pt x="84" y="134"/>
                  </a:lnTo>
                  <a:cubicBezTo>
                    <a:pt x="84" y="134"/>
                    <a:pt x="100" y="134"/>
                    <a:pt x="118" y="118"/>
                  </a:cubicBezTo>
                  <a:lnTo>
                    <a:pt x="118" y="84"/>
                  </a:lnTo>
                  <a:lnTo>
                    <a:pt x="134" y="67"/>
                  </a:lnTo>
                  <a:cubicBezTo>
                    <a:pt x="134" y="51"/>
                    <a:pt x="134" y="34"/>
                    <a:pt x="118" y="18"/>
                  </a:cubicBezTo>
                  <a:lnTo>
                    <a:pt x="100" y="1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5120;p76">
              <a:extLst>
                <a:ext uri="{FF2B5EF4-FFF2-40B4-BE49-F238E27FC236}">
                  <a16:creationId xmlns:a16="http://schemas.microsoft.com/office/drawing/2014/main" id="{0A1BD369-C38B-BBED-9B31-CAF9BC8E577F}"/>
                </a:ext>
              </a:extLst>
            </p:cNvPr>
            <p:cNvSpPr/>
            <p:nvPr/>
          </p:nvSpPr>
          <p:spPr>
            <a:xfrm>
              <a:off x="6161775" y="368320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1"/>
                  </a:moveTo>
                  <a:lnTo>
                    <a:pt x="34" y="34"/>
                  </a:lnTo>
                  <a:cubicBezTo>
                    <a:pt x="1" y="51"/>
                    <a:pt x="1" y="85"/>
                    <a:pt x="18" y="118"/>
                  </a:cubicBezTo>
                  <a:lnTo>
                    <a:pt x="51" y="134"/>
                  </a:lnTo>
                  <a:lnTo>
                    <a:pt x="85" y="134"/>
                  </a:lnTo>
                  <a:lnTo>
                    <a:pt x="101" y="118"/>
                  </a:lnTo>
                  <a:cubicBezTo>
                    <a:pt x="118" y="118"/>
                    <a:pt x="134" y="101"/>
                    <a:pt x="134" y="67"/>
                  </a:cubicBezTo>
                  <a:cubicBezTo>
                    <a:pt x="134" y="51"/>
                    <a:pt x="134" y="34"/>
                    <a:pt x="118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5121;p76">
              <a:extLst>
                <a:ext uri="{FF2B5EF4-FFF2-40B4-BE49-F238E27FC236}">
                  <a16:creationId xmlns:a16="http://schemas.microsoft.com/office/drawing/2014/main" id="{DE227A45-7A27-CCAC-7253-B56D2521CD87}"/>
                </a:ext>
              </a:extLst>
            </p:cNvPr>
            <p:cNvSpPr/>
            <p:nvPr/>
          </p:nvSpPr>
          <p:spPr>
            <a:xfrm>
              <a:off x="6160100" y="3651125"/>
              <a:ext cx="5475" cy="6050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85" y="0"/>
                  </a:moveTo>
                  <a:lnTo>
                    <a:pt x="52" y="16"/>
                  </a:lnTo>
                  <a:cubicBezTo>
                    <a:pt x="34" y="34"/>
                    <a:pt x="18" y="50"/>
                    <a:pt x="1" y="83"/>
                  </a:cubicBezTo>
                  <a:cubicBezTo>
                    <a:pt x="1" y="116"/>
                    <a:pt x="18" y="150"/>
                    <a:pt x="34" y="167"/>
                  </a:cubicBezTo>
                  <a:lnTo>
                    <a:pt x="52" y="216"/>
                  </a:lnTo>
                  <a:cubicBezTo>
                    <a:pt x="76" y="233"/>
                    <a:pt x="101" y="241"/>
                    <a:pt x="124" y="241"/>
                  </a:cubicBezTo>
                  <a:cubicBezTo>
                    <a:pt x="147" y="241"/>
                    <a:pt x="168" y="233"/>
                    <a:pt x="185" y="216"/>
                  </a:cubicBezTo>
                  <a:lnTo>
                    <a:pt x="201" y="183"/>
                  </a:lnTo>
                  <a:lnTo>
                    <a:pt x="218" y="167"/>
                  </a:lnTo>
                  <a:lnTo>
                    <a:pt x="218" y="134"/>
                  </a:lnTo>
                  <a:cubicBezTo>
                    <a:pt x="218" y="116"/>
                    <a:pt x="218" y="67"/>
                    <a:pt x="185" y="34"/>
                  </a:cubicBezTo>
                  <a:cubicBezTo>
                    <a:pt x="168" y="16"/>
                    <a:pt x="152" y="16"/>
                    <a:pt x="152" y="1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5122;p76">
              <a:extLst>
                <a:ext uri="{FF2B5EF4-FFF2-40B4-BE49-F238E27FC236}">
                  <a16:creationId xmlns:a16="http://schemas.microsoft.com/office/drawing/2014/main" id="{BBB4EC00-EFB9-A4C2-0D91-F39004923AE6}"/>
                </a:ext>
              </a:extLst>
            </p:cNvPr>
            <p:cNvSpPr/>
            <p:nvPr/>
          </p:nvSpPr>
          <p:spPr>
            <a:xfrm>
              <a:off x="6173875" y="3640675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" y="1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" y="51"/>
                    <a:pt x="1" y="67"/>
                    <a:pt x="17" y="85"/>
                  </a:cubicBezTo>
                  <a:lnTo>
                    <a:pt x="68" y="34"/>
                  </a:lnTo>
                  <a:lnTo>
                    <a:pt x="68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5123;p76">
              <a:extLst>
                <a:ext uri="{FF2B5EF4-FFF2-40B4-BE49-F238E27FC236}">
                  <a16:creationId xmlns:a16="http://schemas.microsoft.com/office/drawing/2014/main" id="{D0A0E2B3-4F63-1B15-5DDD-AAD3B465A1FB}"/>
                </a:ext>
              </a:extLst>
            </p:cNvPr>
            <p:cNvSpPr/>
            <p:nvPr/>
          </p:nvSpPr>
          <p:spPr>
            <a:xfrm>
              <a:off x="6118850" y="35735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1"/>
                  </a:moveTo>
                  <a:lnTo>
                    <a:pt x="17" y="17"/>
                  </a:lnTo>
                  <a:lnTo>
                    <a:pt x="1" y="34"/>
                  </a:lnTo>
                  <a:cubicBezTo>
                    <a:pt x="1" y="34"/>
                    <a:pt x="1" y="50"/>
                    <a:pt x="17" y="50"/>
                  </a:cubicBezTo>
                  <a:lnTo>
                    <a:pt x="50" y="50"/>
                  </a:lnTo>
                  <a:lnTo>
                    <a:pt x="50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5124;p76">
              <a:extLst>
                <a:ext uri="{FF2B5EF4-FFF2-40B4-BE49-F238E27FC236}">
                  <a16:creationId xmlns:a16="http://schemas.microsoft.com/office/drawing/2014/main" id="{7BADC803-3C13-BB63-BE6B-F9324737840E}"/>
                </a:ext>
              </a:extLst>
            </p:cNvPr>
            <p:cNvSpPr/>
            <p:nvPr/>
          </p:nvSpPr>
          <p:spPr>
            <a:xfrm>
              <a:off x="6144700" y="3702525"/>
              <a:ext cx="3375" cy="3200"/>
            </a:xfrm>
            <a:custGeom>
              <a:avLst/>
              <a:gdLst/>
              <a:ahLst/>
              <a:cxnLst/>
              <a:rect l="l" t="t" r="r" b="b"/>
              <a:pathLst>
                <a:path w="135" h="128" extrusionOk="0">
                  <a:moveTo>
                    <a:pt x="87" y="1"/>
                  </a:moveTo>
                  <a:cubicBezTo>
                    <a:pt x="73" y="1"/>
                    <a:pt x="55" y="7"/>
                    <a:pt x="34" y="28"/>
                  </a:cubicBezTo>
                  <a:lnTo>
                    <a:pt x="17" y="45"/>
                  </a:lnTo>
                  <a:lnTo>
                    <a:pt x="1" y="61"/>
                  </a:lnTo>
                  <a:lnTo>
                    <a:pt x="17" y="112"/>
                  </a:lnTo>
                  <a:cubicBezTo>
                    <a:pt x="34" y="112"/>
                    <a:pt x="50" y="128"/>
                    <a:pt x="83" y="128"/>
                  </a:cubicBezTo>
                  <a:cubicBezTo>
                    <a:pt x="101" y="128"/>
                    <a:pt x="117" y="112"/>
                    <a:pt x="134" y="95"/>
                  </a:cubicBezTo>
                  <a:lnTo>
                    <a:pt x="134" y="61"/>
                  </a:lnTo>
                  <a:lnTo>
                    <a:pt x="134" y="45"/>
                  </a:lnTo>
                  <a:lnTo>
                    <a:pt x="134" y="28"/>
                  </a:lnTo>
                  <a:lnTo>
                    <a:pt x="117" y="12"/>
                  </a:lnTo>
                  <a:cubicBezTo>
                    <a:pt x="117" y="12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5125;p76">
              <a:extLst>
                <a:ext uri="{FF2B5EF4-FFF2-40B4-BE49-F238E27FC236}">
                  <a16:creationId xmlns:a16="http://schemas.microsoft.com/office/drawing/2014/main" id="{8CB32CC9-4B63-7018-149A-B39C7073954B}"/>
                </a:ext>
              </a:extLst>
            </p:cNvPr>
            <p:cNvSpPr/>
            <p:nvPr/>
          </p:nvSpPr>
          <p:spPr>
            <a:xfrm>
              <a:off x="6172625" y="364527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67" y="1"/>
                  </a:moveTo>
                  <a:cubicBezTo>
                    <a:pt x="51" y="1"/>
                    <a:pt x="18" y="17"/>
                    <a:pt x="18" y="34"/>
                  </a:cubicBezTo>
                  <a:lnTo>
                    <a:pt x="0" y="68"/>
                  </a:lnTo>
                  <a:lnTo>
                    <a:pt x="18" y="84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67" y="134"/>
                  </a:lnTo>
                  <a:lnTo>
                    <a:pt x="100" y="134"/>
                  </a:lnTo>
                  <a:cubicBezTo>
                    <a:pt x="134" y="101"/>
                    <a:pt x="134" y="84"/>
                    <a:pt x="134" y="68"/>
                  </a:cubicBezTo>
                  <a:cubicBezTo>
                    <a:pt x="151" y="50"/>
                    <a:pt x="134" y="34"/>
                    <a:pt x="118" y="17"/>
                  </a:cubicBezTo>
                  <a:cubicBezTo>
                    <a:pt x="100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5126;p76">
              <a:extLst>
                <a:ext uri="{FF2B5EF4-FFF2-40B4-BE49-F238E27FC236}">
                  <a16:creationId xmlns:a16="http://schemas.microsoft.com/office/drawing/2014/main" id="{15993299-FE49-D188-F4A2-097C29DABBD6}"/>
                </a:ext>
              </a:extLst>
            </p:cNvPr>
            <p:cNvSpPr/>
            <p:nvPr/>
          </p:nvSpPr>
          <p:spPr>
            <a:xfrm>
              <a:off x="6168875" y="3727000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49"/>
                    <a:pt x="17" y="67"/>
                    <a:pt x="34" y="67"/>
                  </a:cubicBezTo>
                  <a:lnTo>
                    <a:pt x="50" y="67"/>
                  </a:lnTo>
                  <a:lnTo>
                    <a:pt x="50" y="49"/>
                  </a:lnTo>
                  <a:lnTo>
                    <a:pt x="50" y="16"/>
                  </a:lnTo>
                  <a:cubicBezTo>
                    <a:pt x="34" y="16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5127;p76">
              <a:extLst>
                <a:ext uri="{FF2B5EF4-FFF2-40B4-BE49-F238E27FC236}">
                  <a16:creationId xmlns:a16="http://schemas.microsoft.com/office/drawing/2014/main" id="{7F092F6E-34AE-D10E-DE21-30410957FF17}"/>
                </a:ext>
              </a:extLst>
            </p:cNvPr>
            <p:cNvSpPr/>
            <p:nvPr/>
          </p:nvSpPr>
          <p:spPr>
            <a:xfrm>
              <a:off x="6226400" y="36823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7" y="67"/>
                    <a:pt x="34" y="67"/>
                    <a:pt x="50" y="67"/>
                  </a:cubicBezTo>
                  <a:lnTo>
                    <a:pt x="68" y="67"/>
                  </a:lnTo>
                  <a:lnTo>
                    <a:pt x="68" y="34"/>
                  </a:lnTo>
                  <a:lnTo>
                    <a:pt x="50" y="18"/>
                  </a:lnTo>
                  <a:cubicBezTo>
                    <a:pt x="50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5128;p76">
              <a:extLst>
                <a:ext uri="{FF2B5EF4-FFF2-40B4-BE49-F238E27FC236}">
                  <a16:creationId xmlns:a16="http://schemas.microsoft.com/office/drawing/2014/main" id="{1D243CF3-B42D-63A5-6A3C-2AA5B36DF067}"/>
                </a:ext>
              </a:extLst>
            </p:cNvPr>
            <p:cNvSpPr/>
            <p:nvPr/>
          </p:nvSpPr>
          <p:spPr>
            <a:xfrm>
              <a:off x="6167225" y="3653825"/>
              <a:ext cx="3350" cy="3550"/>
            </a:xfrm>
            <a:custGeom>
              <a:avLst/>
              <a:gdLst/>
              <a:ahLst/>
              <a:cxnLst/>
              <a:rect l="l" t="t" r="r" b="b"/>
              <a:pathLst>
                <a:path w="134" h="142" extrusionOk="0">
                  <a:moveTo>
                    <a:pt x="66" y="1"/>
                  </a:moveTo>
                  <a:cubicBezTo>
                    <a:pt x="49" y="1"/>
                    <a:pt x="33" y="9"/>
                    <a:pt x="16" y="26"/>
                  </a:cubicBezTo>
                  <a:lnTo>
                    <a:pt x="0" y="59"/>
                  </a:lnTo>
                  <a:lnTo>
                    <a:pt x="0" y="75"/>
                  </a:lnTo>
                  <a:lnTo>
                    <a:pt x="16" y="92"/>
                  </a:lnTo>
                  <a:lnTo>
                    <a:pt x="33" y="126"/>
                  </a:lnTo>
                  <a:lnTo>
                    <a:pt x="67" y="126"/>
                  </a:lnTo>
                  <a:lnTo>
                    <a:pt x="83" y="142"/>
                  </a:lnTo>
                  <a:lnTo>
                    <a:pt x="100" y="126"/>
                  </a:lnTo>
                  <a:cubicBezTo>
                    <a:pt x="116" y="108"/>
                    <a:pt x="134" y="92"/>
                    <a:pt x="134" y="75"/>
                  </a:cubicBezTo>
                  <a:cubicBezTo>
                    <a:pt x="134" y="59"/>
                    <a:pt x="134" y="42"/>
                    <a:pt x="116" y="26"/>
                  </a:cubicBezTo>
                  <a:cubicBezTo>
                    <a:pt x="99" y="9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5129;p76">
              <a:extLst>
                <a:ext uri="{FF2B5EF4-FFF2-40B4-BE49-F238E27FC236}">
                  <a16:creationId xmlns:a16="http://schemas.microsoft.com/office/drawing/2014/main" id="{1D3CF3E5-20D0-DEFF-36C7-0AE8814C1B52}"/>
                </a:ext>
              </a:extLst>
            </p:cNvPr>
            <p:cNvSpPr/>
            <p:nvPr/>
          </p:nvSpPr>
          <p:spPr>
            <a:xfrm>
              <a:off x="6158050" y="3691150"/>
              <a:ext cx="4175" cy="3300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50" y="0"/>
                  </a:moveTo>
                  <a:lnTo>
                    <a:pt x="16" y="16"/>
                  </a:lnTo>
                  <a:lnTo>
                    <a:pt x="0" y="49"/>
                  </a:lnTo>
                  <a:lnTo>
                    <a:pt x="16" y="83"/>
                  </a:lnTo>
                  <a:cubicBezTo>
                    <a:pt x="44" y="120"/>
                    <a:pt x="72" y="131"/>
                    <a:pt x="94" y="131"/>
                  </a:cubicBezTo>
                  <a:cubicBezTo>
                    <a:pt x="112" y="131"/>
                    <a:pt x="126" y="124"/>
                    <a:pt x="134" y="116"/>
                  </a:cubicBezTo>
                  <a:lnTo>
                    <a:pt x="116" y="83"/>
                  </a:lnTo>
                  <a:lnTo>
                    <a:pt x="150" y="83"/>
                  </a:lnTo>
                  <a:cubicBezTo>
                    <a:pt x="167" y="49"/>
                    <a:pt x="150" y="33"/>
                    <a:pt x="134" y="16"/>
                  </a:cubicBezTo>
                  <a:cubicBezTo>
                    <a:pt x="116" y="0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5130;p76">
              <a:extLst>
                <a:ext uri="{FF2B5EF4-FFF2-40B4-BE49-F238E27FC236}">
                  <a16:creationId xmlns:a16="http://schemas.microsoft.com/office/drawing/2014/main" id="{738FD20C-4CAA-AC19-94BC-6D1268F1E6D5}"/>
                </a:ext>
              </a:extLst>
            </p:cNvPr>
            <p:cNvSpPr/>
            <p:nvPr/>
          </p:nvSpPr>
          <p:spPr>
            <a:xfrm>
              <a:off x="6165950" y="36853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1"/>
                  </a:moveTo>
                  <a:cubicBezTo>
                    <a:pt x="34" y="17"/>
                    <a:pt x="0" y="50"/>
                    <a:pt x="18" y="101"/>
                  </a:cubicBezTo>
                  <a:lnTo>
                    <a:pt x="51" y="117"/>
                  </a:lnTo>
                  <a:lnTo>
                    <a:pt x="67" y="134"/>
                  </a:lnTo>
                  <a:lnTo>
                    <a:pt x="84" y="101"/>
                  </a:lnTo>
                  <a:lnTo>
                    <a:pt x="118" y="83"/>
                  </a:lnTo>
                  <a:lnTo>
                    <a:pt x="151" y="67"/>
                  </a:lnTo>
                  <a:lnTo>
                    <a:pt x="151" y="50"/>
                  </a:lnTo>
                  <a:lnTo>
                    <a:pt x="134" y="34"/>
                  </a:lnTo>
                  <a:lnTo>
                    <a:pt x="118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5131;p76">
              <a:extLst>
                <a:ext uri="{FF2B5EF4-FFF2-40B4-BE49-F238E27FC236}">
                  <a16:creationId xmlns:a16="http://schemas.microsoft.com/office/drawing/2014/main" id="{F4ED8E3A-6304-E1EE-0D75-A409D65A43E3}"/>
                </a:ext>
              </a:extLst>
            </p:cNvPr>
            <p:cNvSpPr/>
            <p:nvPr/>
          </p:nvSpPr>
          <p:spPr>
            <a:xfrm>
              <a:off x="6133425" y="36765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01" y="1"/>
                  </a:moveTo>
                  <a:cubicBezTo>
                    <a:pt x="34" y="1"/>
                    <a:pt x="18" y="51"/>
                    <a:pt x="1" y="85"/>
                  </a:cubicBezTo>
                  <a:lnTo>
                    <a:pt x="1" y="118"/>
                  </a:lnTo>
                  <a:lnTo>
                    <a:pt x="18" y="134"/>
                  </a:lnTo>
                  <a:lnTo>
                    <a:pt x="34" y="168"/>
                  </a:lnTo>
                  <a:lnTo>
                    <a:pt x="51" y="185"/>
                  </a:lnTo>
                  <a:lnTo>
                    <a:pt x="101" y="201"/>
                  </a:lnTo>
                  <a:lnTo>
                    <a:pt x="134" y="201"/>
                  </a:lnTo>
                  <a:lnTo>
                    <a:pt x="185" y="185"/>
                  </a:lnTo>
                  <a:cubicBezTo>
                    <a:pt x="201" y="151"/>
                    <a:pt x="218" y="101"/>
                    <a:pt x="218" y="67"/>
                  </a:cubicBezTo>
                  <a:lnTo>
                    <a:pt x="185" y="1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5132;p76">
              <a:extLst>
                <a:ext uri="{FF2B5EF4-FFF2-40B4-BE49-F238E27FC236}">
                  <a16:creationId xmlns:a16="http://schemas.microsoft.com/office/drawing/2014/main" id="{6CB47FEF-1216-8625-E782-18486680FC0F}"/>
                </a:ext>
              </a:extLst>
            </p:cNvPr>
            <p:cNvSpPr/>
            <p:nvPr/>
          </p:nvSpPr>
          <p:spPr>
            <a:xfrm>
              <a:off x="6155550" y="36582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0" y="0"/>
                  </a:moveTo>
                  <a:cubicBezTo>
                    <a:pt x="67" y="0"/>
                    <a:pt x="34" y="17"/>
                    <a:pt x="16" y="51"/>
                  </a:cubicBezTo>
                  <a:lnTo>
                    <a:pt x="0" y="100"/>
                  </a:lnTo>
                  <a:lnTo>
                    <a:pt x="0" y="117"/>
                  </a:lnTo>
                  <a:lnTo>
                    <a:pt x="34" y="167"/>
                  </a:lnTo>
                  <a:cubicBezTo>
                    <a:pt x="67" y="200"/>
                    <a:pt x="100" y="200"/>
                    <a:pt x="116" y="200"/>
                  </a:cubicBezTo>
                  <a:cubicBezTo>
                    <a:pt x="167" y="200"/>
                    <a:pt x="183" y="151"/>
                    <a:pt x="200" y="133"/>
                  </a:cubicBezTo>
                  <a:lnTo>
                    <a:pt x="200" y="100"/>
                  </a:lnTo>
                  <a:lnTo>
                    <a:pt x="200" y="84"/>
                  </a:lnTo>
                  <a:lnTo>
                    <a:pt x="183" y="33"/>
                  </a:lnTo>
                  <a:lnTo>
                    <a:pt x="167" y="33"/>
                  </a:lnTo>
                  <a:cubicBezTo>
                    <a:pt x="150" y="17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5133;p76">
              <a:extLst>
                <a:ext uri="{FF2B5EF4-FFF2-40B4-BE49-F238E27FC236}">
                  <a16:creationId xmlns:a16="http://schemas.microsoft.com/office/drawing/2014/main" id="{56410D2A-2969-C0CC-1DD5-8302628F7CA7}"/>
                </a:ext>
              </a:extLst>
            </p:cNvPr>
            <p:cNvSpPr/>
            <p:nvPr/>
          </p:nvSpPr>
          <p:spPr>
            <a:xfrm>
              <a:off x="6132200" y="369780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6" y="1"/>
                  </a:moveTo>
                  <a:lnTo>
                    <a:pt x="0" y="34"/>
                  </a:lnTo>
                  <a:lnTo>
                    <a:pt x="0" y="68"/>
                  </a:lnTo>
                  <a:cubicBezTo>
                    <a:pt x="0" y="68"/>
                    <a:pt x="0" y="84"/>
                    <a:pt x="16" y="101"/>
                  </a:cubicBezTo>
                  <a:lnTo>
                    <a:pt x="34" y="117"/>
                  </a:lnTo>
                  <a:lnTo>
                    <a:pt x="67" y="117"/>
                  </a:lnTo>
                  <a:cubicBezTo>
                    <a:pt x="83" y="117"/>
                    <a:pt x="83" y="117"/>
                    <a:pt x="100" y="101"/>
                  </a:cubicBezTo>
                  <a:lnTo>
                    <a:pt x="116" y="84"/>
                  </a:lnTo>
                  <a:lnTo>
                    <a:pt x="116" y="50"/>
                  </a:lnTo>
                  <a:lnTo>
                    <a:pt x="116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5134;p76">
              <a:extLst>
                <a:ext uri="{FF2B5EF4-FFF2-40B4-BE49-F238E27FC236}">
                  <a16:creationId xmlns:a16="http://schemas.microsoft.com/office/drawing/2014/main" id="{4C6BF133-3812-FBCC-1F65-5900D8312A1B}"/>
                </a:ext>
              </a:extLst>
            </p:cNvPr>
            <p:cNvSpPr/>
            <p:nvPr/>
          </p:nvSpPr>
          <p:spPr>
            <a:xfrm>
              <a:off x="6119700" y="3691150"/>
              <a:ext cx="2925" cy="3750"/>
            </a:xfrm>
            <a:custGeom>
              <a:avLst/>
              <a:gdLst/>
              <a:ahLst/>
              <a:cxnLst/>
              <a:rect l="l" t="t" r="r" b="b"/>
              <a:pathLst>
                <a:path w="117" h="150" extrusionOk="0">
                  <a:moveTo>
                    <a:pt x="34" y="0"/>
                  </a:moveTo>
                  <a:cubicBezTo>
                    <a:pt x="16" y="16"/>
                    <a:pt x="0" y="49"/>
                    <a:pt x="0" y="67"/>
                  </a:cubicBezTo>
                  <a:lnTo>
                    <a:pt x="0" y="83"/>
                  </a:lnTo>
                  <a:lnTo>
                    <a:pt x="0" y="116"/>
                  </a:lnTo>
                  <a:lnTo>
                    <a:pt x="16" y="133"/>
                  </a:lnTo>
                  <a:cubicBezTo>
                    <a:pt x="16" y="149"/>
                    <a:pt x="34" y="149"/>
                    <a:pt x="50" y="149"/>
                  </a:cubicBezTo>
                  <a:cubicBezTo>
                    <a:pt x="83" y="149"/>
                    <a:pt x="100" y="133"/>
                    <a:pt x="100" y="116"/>
                  </a:cubicBezTo>
                  <a:lnTo>
                    <a:pt x="116" y="83"/>
                  </a:lnTo>
                  <a:lnTo>
                    <a:pt x="116" y="67"/>
                  </a:lnTo>
                  <a:cubicBezTo>
                    <a:pt x="116" y="49"/>
                    <a:pt x="116" y="33"/>
                    <a:pt x="100" y="1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5135;p76">
              <a:extLst>
                <a:ext uri="{FF2B5EF4-FFF2-40B4-BE49-F238E27FC236}">
                  <a16:creationId xmlns:a16="http://schemas.microsoft.com/office/drawing/2014/main" id="{DFC0B33C-6C8E-CDF0-49FC-310D06C2DDE9}"/>
                </a:ext>
              </a:extLst>
            </p:cNvPr>
            <p:cNvSpPr/>
            <p:nvPr/>
          </p:nvSpPr>
          <p:spPr>
            <a:xfrm>
              <a:off x="6108850" y="368320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67" y="1"/>
                  </a:moveTo>
                  <a:cubicBezTo>
                    <a:pt x="34" y="1"/>
                    <a:pt x="17" y="18"/>
                    <a:pt x="17" y="34"/>
                  </a:cubicBezTo>
                  <a:cubicBezTo>
                    <a:pt x="17" y="51"/>
                    <a:pt x="1" y="67"/>
                    <a:pt x="17" y="101"/>
                  </a:cubicBezTo>
                  <a:lnTo>
                    <a:pt x="50" y="118"/>
                  </a:lnTo>
                  <a:lnTo>
                    <a:pt x="83" y="118"/>
                  </a:lnTo>
                  <a:cubicBezTo>
                    <a:pt x="101" y="118"/>
                    <a:pt x="117" y="101"/>
                    <a:pt x="134" y="85"/>
                  </a:cubicBezTo>
                  <a:lnTo>
                    <a:pt x="134" y="67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5136;p76">
              <a:extLst>
                <a:ext uri="{FF2B5EF4-FFF2-40B4-BE49-F238E27FC236}">
                  <a16:creationId xmlns:a16="http://schemas.microsoft.com/office/drawing/2014/main" id="{B1A67BAB-8388-E841-8F29-C87A7071F915}"/>
                </a:ext>
              </a:extLst>
            </p:cNvPr>
            <p:cNvSpPr/>
            <p:nvPr/>
          </p:nvSpPr>
          <p:spPr>
            <a:xfrm>
              <a:off x="6144275" y="3646825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4" y="1"/>
                  </a:moveTo>
                  <a:cubicBezTo>
                    <a:pt x="71" y="1"/>
                    <a:pt x="50" y="14"/>
                    <a:pt x="34" y="39"/>
                  </a:cubicBezTo>
                  <a:lnTo>
                    <a:pt x="0" y="72"/>
                  </a:lnTo>
                  <a:cubicBezTo>
                    <a:pt x="0" y="122"/>
                    <a:pt x="0" y="155"/>
                    <a:pt x="18" y="172"/>
                  </a:cubicBezTo>
                  <a:lnTo>
                    <a:pt x="67" y="206"/>
                  </a:lnTo>
                  <a:cubicBezTo>
                    <a:pt x="118" y="206"/>
                    <a:pt x="151" y="206"/>
                    <a:pt x="167" y="188"/>
                  </a:cubicBezTo>
                  <a:lnTo>
                    <a:pt x="184" y="139"/>
                  </a:lnTo>
                  <a:lnTo>
                    <a:pt x="200" y="122"/>
                  </a:lnTo>
                  <a:lnTo>
                    <a:pt x="200" y="88"/>
                  </a:lnTo>
                  <a:cubicBezTo>
                    <a:pt x="184" y="72"/>
                    <a:pt x="184" y="55"/>
                    <a:pt x="167" y="39"/>
                  </a:cubicBezTo>
                  <a:cubicBezTo>
                    <a:pt x="142" y="14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5137;p76">
              <a:extLst>
                <a:ext uri="{FF2B5EF4-FFF2-40B4-BE49-F238E27FC236}">
                  <a16:creationId xmlns:a16="http://schemas.microsoft.com/office/drawing/2014/main" id="{63DBDC33-E117-D039-29D2-2F94F599588F}"/>
                </a:ext>
              </a:extLst>
            </p:cNvPr>
            <p:cNvSpPr/>
            <p:nvPr/>
          </p:nvSpPr>
          <p:spPr>
            <a:xfrm>
              <a:off x="6197225" y="3719575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2" y="1"/>
                  </a:moveTo>
                  <a:cubicBezTo>
                    <a:pt x="34" y="1"/>
                    <a:pt x="25" y="5"/>
                    <a:pt x="17" y="13"/>
                  </a:cubicBezTo>
                  <a:lnTo>
                    <a:pt x="1" y="46"/>
                  </a:lnTo>
                  <a:cubicBezTo>
                    <a:pt x="17" y="64"/>
                    <a:pt x="34" y="64"/>
                    <a:pt x="34" y="64"/>
                  </a:cubicBezTo>
                  <a:cubicBezTo>
                    <a:pt x="50" y="64"/>
                    <a:pt x="67" y="46"/>
                    <a:pt x="67" y="30"/>
                  </a:cubicBezTo>
                  <a:lnTo>
                    <a:pt x="67" y="13"/>
                  </a:lnTo>
                  <a:cubicBezTo>
                    <a:pt x="59" y="5"/>
                    <a:pt x="50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5138;p76">
              <a:extLst>
                <a:ext uri="{FF2B5EF4-FFF2-40B4-BE49-F238E27FC236}">
                  <a16:creationId xmlns:a16="http://schemas.microsoft.com/office/drawing/2014/main" id="{907E3967-BC7D-885C-F416-B04953131D2A}"/>
                </a:ext>
              </a:extLst>
            </p:cNvPr>
            <p:cNvSpPr/>
            <p:nvPr/>
          </p:nvSpPr>
          <p:spPr>
            <a:xfrm>
              <a:off x="6141775" y="37144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4" y="1"/>
                  </a:moveTo>
                  <a:cubicBezTo>
                    <a:pt x="18" y="1"/>
                    <a:pt x="0" y="17"/>
                    <a:pt x="0" y="34"/>
                  </a:cubicBezTo>
                  <a:cubicBezTo>
                    <a:pt x="0" y="34"/>
                    <a:pt x="0" y="50"/>
                    <a:pt x="18" y="68"/>
                  </a:cubicBezTo>
                  <a:lnTo>
                    <a:pt x="34" y="68"/>
                  </a:lnTo>
                  <a:cubicBezTo>
                    <a:pt x="67" y="34"/>
                    <a:pt x="51" y="17"/>
                    <a:pt x="51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5139;p76">
              <a:extLst>
                <a:ext uri="{FF2B5EF4-FFF2-40B4-BE49-F238E27FC236}">
                  <a16:creationId xmlns:a16="http://schemas.microsoft.com/office/drawing/2014/main" id="{49A8D77C-4B8F-0271-CF2C-0208CEFE878C}"/>
                </a:ext>
              </a:extLst>
            </p:cNvPr>
            <p:cNvSpPr/>
            <p:nvPr/>
          </p:nvSpPr>
          <p:spPr>
            <a:xfrm>
              <a:off x="6140100" y="36886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1" y="1"/>
                  </a:moveTo>
                  <a:lnTo>
                    <a:pt x="51" y="17"/>
                  </a:lnTo>
                  <a:lnTo>
                    <a:pt x="18" y="17"/>
                  </a:lnTo>
                  <a:lnTo>
                    <a:pt x="1" y="68"/>
                  </a:lnTo>
                  <a:lnTo>
                    <a:pt x="18" y="84"/>
                  </a:lnTo>
                  <a:lnTo>
                    <a:pt x="18" y="117"/>
                  </a:lnTo>
                  <a:cubicBezTo>
                    <a:pt x="34" y="117"/>
                    <a:pt x="51" y="134"/>
                    <a:pt x="67" y="134"/>
                  </a:cubicBezTo>
                  <a:lnTo>
                    <a:pt x="101" y="101"/>
                  </a:lnTo>
                  <a:cubicBezTo>
                    <a:pt x="118" y="84"/>
                    <a:pt x="134" y="34"/>
                    <a:pt x="101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5140;p76">
              <a:extLst>
                <a:ext uri="{FF2B5EF4-FFF2-40B4-BE49-F238E27FC236}">
                  <a16:creationId xmlns:a16="http://schemas.microsoft.com/office/drawing/2014/main" id="{70E231E0-F2DB-A7D5-7F3C-FA03C6FE4648}"/>
                </a:ext>
              </a:extLst>
            </p:cNvPr>
            <p:cNvSpPr/>
            <p:nvPr/>
          </p:nvSpPr>
          <p:spPr>
            <a:xfrm>
              <a:off x="6113025" y="372197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lnTo>
                    <a:pt x="0" y="34"/>
                  </a:lnTo>
                  <a:lnTo>
                    <a:pt x="16" y="34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5141;p76">
              <a:extLst>
                <a:ext uri="{FF2B5EF4-FFF2-40B4-BE49-F238E27FC236}">
                  <a16:creationId xmlns:a16="http://schemas.microsoft.com/office/drawing/2014/main" id="{459F265A-E4BD-FDC6-16CD-93FE756E6BED}"/>
                </a:ext>
              </a:extLst>
            </p:cNvPr>
            <p:cNvSpPr/>
            <p:nvPr/>
          </p:nvSpPr>
          <p:spPr>
            <a:xfrm>
              <a:off x="6177625" y="3684150"/>
              <a:ext cx="1675" cy="1350"/>
            </a:xfrm>
            <a:custGeom>
              <a:avLst/>
              <a:gdLst/>
              <a:ahLst/>
              <a:cxnLst/>
              <a:rect l="l" t="t" r="r" b="b"/>
              <a:pathLst>
                <a:path w="67" h="54" extrusionOk="0">
                  <a:moveTo>
                    <a:pt x="40" y="0"/>
                  </a:moveTo>
                  <a:cubicBezTo>
                    <a:pt x="34" y="0"/>
                    <a:pt x="26" y="5"/>
                    <a:pt x="18" y="13"/>
                  </a:cubicBezTo>
                  <a:cubicBezTo>
                    <a:pt x="18" y="13"/>
                    <a:pt x="0" y="13"/>
                    <a:pt x="0" y="29"/>
                  </a:cubicBezTo>
                  <a:lnTo>
                    <a:pt x="18" y="47"/>
                  </a:lnTo>
                  <a:cubicBezTo>
                    <a:pt x="29" y="52"/>
                    <a:pt x="36" y="54"/>
                    <a:pt x="41" y="54"/>
                  </a:cubicBezTo>
                  <a:cubicBezTo>
                    <a:pt x="51" y="54"/>
                    <a:pt x="51" y="47"/>
                    <a:pt x="51" y="47"/>
                  </a:cubicBezTo>
                  <a:cubicBezTo>
                    <a:pt x="67" y="29"/>
                    <a:pt x="51" y="13"/>
                    <a:pt x="51" y="13"/>
                  </a:cubicBezTo>
                  <a:cubicBezTo>
                    <a:pt x="51" y="5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5142;p76">
              <a:extLst>
                <a:ext uri="{FF2B5EF4-FFF2-40B4-BE49-F238E27FC236}">
                  <a16:creationId xmlns:a16="http://schemas.microsoft.com/office/drawing/2014/main" id="{4FFE1B52-1FFB-F3D9-0EDC-5D58B0A5A87A}"/>
                </a:ext>
              </a:extLst>
            </p:cNvPr>
            <p:cNvSpPr/>
            <p:nvPr/>
          </p:nvSpPr>
          <p:spPr>
            <a:xfrm>
              <a:off x="6153450" y="3674150"/>
              <a:ext cx="4175" cy="4075"/>
            </a:xfrm>
            <a:custGeom>
              <a:avLst/>
              <a:gdLst/>
              <a:ahLst/>
              <a:cxnLst/>
              <a:rect l="l" t="t" r="r" b="b"/>
              <a:pathLst>
                <a:path w="167" h="163" extrusionOk="0">
                  <a:moveTo>
                    <a:pt x="99" y="0"/>
                  </a:moveTo>
                  <a:cubicBezTo>
                    <a:pt x="84" y="0"/>
                    <a:pt x="68" y="4"/>
                    <a:pt x="51" y="13"/>
                  </a:cubicBezTo>
                  <a:lnTo>
                    <a:pt x="34" y="13"/>
                  </a:lnTo>
                  <a:lnTo>
                    <a:pt x="18" y="29"/>
                  </a:lnTo>
                  <a:lnTo>
                    <a:pt x="0" y="62"/>
                  </a:lnTo>
                  <a:cubicBezTo>
                    <a:pt x="0" y="80"/>
                    <a:pt x="0" y="113"/>
                    <a:pt x="34" y="129"/>
                  </a:cubicBezTo>
                  <a:cubicBezTo>
                    <a:pt x="34" y="146"/>
                    <a:pt x="34" y="146"/>
                    <a:pt x="51" y="146"/>
                  </a:cubicBezTo>
                  <a:lnTo>
                    <a:pt x="67" y="162"/>
                  </a:lnTo>
                  <a:lnTo>
                    <a:pt x="100" y="146"/>
                  </a:lnTo>
                  <a:lnTo>
                    <a:pt x="134" y="129"/>
                  </a:lnTo>
                  <a:lnTo>
                    <a:pt x="134" y="113"/>
                  </a:lnTo>
                  <a:cubicBezTo>
                    <a:pt x="151" y="96"/>
                    <a:pt x="167" y="80"/>
                    <a:pt x="167" y="46"/>
                  </a:cubicBezTo>
                  <a:lnTo>
                    <a:pt x="151" y="29"/>
                  </a:lnTo>
                  <a:lnTo>
                    <a:pt x="134" y="13"/>
                  </a:lnTo>
                  <a:cubicBezTo>
                    <a:pt x="126" y="4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5143;p76">
              <a:extLst>
                <a:ext uri="{FF2B5EF4-FFF2-40B4-BE49-F238E27FC236}">
                  <a16:creationId xmlns:a16="http://schemas.microsoft.com/office/drawing/2014/main" id="{77615E35-BD78-AD14-02E3-4FD61895DBA6}"/>
                </a:ext>
              </a:extLst>
            </p:cNvPr>
            <p:cNvSpPr/>
            <p:nvPr/>
          </p:nvSpPr>
          <p:spPr>
            <a:xfrm>
              <a:off x="6215575" y="36644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cubicBezTo>
                    <a:pt x="0" y="1"/>
                    <a:pt x="0" y="17"/>
                    <a:pt x="0" y="17"/>
                  </a:cubicBezTo>
                  <a:cubicBezTo>
                    <a:pt x="0" y="17"/>
                    <a:pt x="0" y="34"/>
                    <a:pt x="16" y="50"/>
                  </a:cubicBezTo>
                  <a:lnTo>
                    <a:pt x="50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5144;p76">
              <a:extLst>
                <a:ext uri="{FF2B5EF4-FFF2-40B4-BE49-F238E27FC236}">
                  <a16:creationId xmlns:a16="http://schemas.microsoft.com/office/drawing/2014/main" id="{BD1998C7-3305-0A1A-3A2B-17F75B1608D7}"/>
                </a:ext>
              </a:extLst>
            </p:cNvPr>
            <p:cNvSpPr/>
            <p:nvPr/>
          </p:nvSpPr>
          <p:spPr>
            <a:xfrm>
              <a:off x="6121350" y="3679875"/>
              <a:ext cx="3375" cy="2850"/>
            </a:xfrm>
            <a:custGeom>
              <a:avLst/>
              <a:gdLst/>
              <a:ahLst/>
              <a:cxnLst/>
              <a:rect l="l" t="t" r="r" b="b"/>
              <a:pathLst>
                <a:path w="135" h="114" extrusionOk="0">
                  <a:moveTo>
                    <a:pt x="34" y="0"/>
                  </a:moveTo>
                  <a:cubicBezTo>
                    <a:pt x="17" y="0"/>
                    <a:pt x="1" y="17"/>
                    <a:pt x="1" y="51"/>
                  </a:cubicBezTo>
                  <a:cubicBezTo>
                    <a:pt x="1" y="67"/>
                    <a:pt x="17" y="84"/>
                    <a:pt x="17" y="100"/>
                  </a:cubicBezTo>
                  <a:cubicBezTo>
                    <a:pt x="34" y="109"/>
                    <a:pt x="46" y="113"/>
                    <a:pt x="59" y="113"/>
                  </a:cubicBezTo>
                  <a:cubicBezTo>
                    <a:pt x="72" y="113"/>
                    <a:pt x="84" y="109"/>
                    <a:pt x="101" y="100"/>
                  </a:cubicBezTo>
                  <a:cubicBezTo>
                    <a:pt x="117" y="100"/>
                    <a:pt x="134" y="67"/>
                    <a:pt x="117" y="34"/>
                  </a:cubicBezTo>
                  <a:lnTo>
                    <a:pt x="101" y="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5145;p76">
              <a:extLst>
                <a:ext uri="{FF2B5EF4-FFF2-40B4-BE49-F238E27FC236}">
                  <a16:creationId xmlns:a16="http://schemas.microsoft.com/office/drawing/2014/main" id="{4692C1B4-FF6F-91B5-BEA5-837CA243C0A6}"/>
                </a:ext>
              </a:extLst>
            </p:cNvPr>
            <p:cNvSpPr/>
            <p:nvPr/>
          </p:nvSpPr>
          <p:spPr>
            <a:xfrm>
              <a:off x="6212225" y="36356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1"/>
                  </a:moveTo>
                  <a:cubicBezTo>
                    <a:pt x="17" y="1"/>
                    <a:pt x="1" y="1"/>
                    <a:pt x="1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5146;p76">
              <a:extLst>
                <a:ext uri="{FF2B5EF4-FFF2-40B4-BE49-F238E27FC236}">
                  <a16:creationId xmlns:a16="http://schemas.microsoft.com/office/drawing/2014/main" id="{B689E6CB-BC78-C603-0E84-3FD4D1507765}"/>
                </a:ext>
              </a:extLst>
            </p:cNvPr>
            <p:cNvSpPr/>
            <p:nvPr/>
          </p:nvSpPr>
          <p:spPr>
            <a:xfrm>
              <a:off x="6135925" y="3654975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115" y="0"/>
                  </a:moveTo>
                  <a:cubicBezTo>
                    <a:pt x="85" y="0"/>
                    <a:pt x="52" y="13"/>
                    <a:pt x="18" y="46"/>
                  </a:cubicBezTo>
                  <a:lnTo>
                    <a:pt x="1" y="96"/>
                  </a:lnTo>
                  <a:lnTo>
                    <a:pt x="1" y="113"/>
                  </a:lnTo>
                  <a:lnTo>
                    <a:pt x="18" y="180"/>
                  </a:lnTo>
                  <a:lnTo>
                    <a:pt x="34" y="180"/>
                  </a:lnTo>
                  <a:lnTo>
                    <a:pt x="68" y="196"/>
                  </a:lnTo>
                  <a:lnTo>
                    <a:pt x="85" y="213"/>
                  </a:lnTo>
                  <a:lnTo>
                    <a:pt x="118" y="213"/>
                  </a:lnTo>
                  <a:cubicBezTo>
                    <a:pt x="152" y="196"/>
                    <a:pt x="168" y="180"/>
                    <a:pt x="185" y="162"/>
                  </a:cubicBezTo>
                  <a:lnTo>
                    <a:pt x="168" y="162"/>
                  </a:lnTo>
                  <a:lnTo>
                    <a:pt x="201" y="129"/>
                  </a:lnTo>
                  <a:lnTo>
                    <a:pt x="201" y="113"/>
                  </a:lnTo>
                  <a:lnTo>
                    <a:pt x="201" y="46"/>
                  </a:lnTo>
                  <a:lnTo>
                    <a:pt x="185" y="29"/>
                  </a:lnTo>
                  <a:cubicBezTo>
                    <a:pt x="168" y="12"/>
                    <a:pt x="144" y="0"/>
                    <a:pt x="11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5147;p76">
              <a:extLst>
                <a:ext uri="{FF2B5EF4-FFF2-40B4-BE49-F238E27FC236}">
                  <a16:creationId xmlns:a16="http://schemas.microsoft.com/office/drawing/2014/main" id="{DF926E9D-84C1-479B-E53E-B42603585891}"/>
                </a:ext>
              </a:extLst>
            </p:cNvPr>
            <p:cNvSpPr/>
            <p:nvPr/>
          </p:nvSpPr>
          <p:spPr>
            <a:xfrm>
              <a:off x="6170125" y="363027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51" y="1"/>
                  </a:moveTo>
                  <a:cubicBezTo>
                    <a:pt x="18" y="34"/>
                    <a:pt x="0" y="67"/>
                    <a:pt x="18" y="117"/>
                  </a:cubicBezTo>
                  <a:lnTo>
                    <a:pt x="51" y="134"/>
                  </a:lnTo>
                  <a:lnTo>
                    <a:pt x="67" y="150"/>
                  </a:lnTo>
                  <a:lnTo>
                    <a:pt x="84" y="150"/>
                  </a:lnTo>
                  <a:cubicBezTo>
                    <a:pt x="100" y="150"/>
                    <a:pt x="134" y="150"/>
                    <a:pt x="151" y="101"/>
                  </a:cubicBezTo>
                  <a:lnTo>
                    <a:pt x="167" y="83"/>
                  </a:lnTo>
                  <a:lnTo>
                    <a:pt x="167" y="67"/>
                  </a:lnTo>
                  <a:lnTo>
                    <a:pt x="151" y="34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5148;p76">
              <a:extLst>
                <a:ext uri="{FF2B5EF4-FFF2-40B4-BE49-F238E27FC236}">
                  <a16:creationId xmlns:a16="http://schemas.microsoft.com/office/drawing/2014/main" id="{C226C19C-3434-1958-6E12-D31609C2DFC0}"/>
                </a:ext>
              </a:extLst>
            </p:cNvPr>
            <p:cNvSpPr/>
            <p:nvPr/>
          </p:nvSpPr>
          <p:spPr>
            <a:xfrm>
              <a:off x="6136375" y="37445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5149;p76">
              <a:extLst>
                <a:ext uri="{FF2B5EF4-FFF2-40B4-BE49-F238E27FC236}">
                  <a16:creationId xmlns:a16="http://schemas.microsoft.com/office/drawing/2014/main" id="{EE965930-0BF8-743E-A752-834422AACC6E}"/>
                </a:ext>
              </a:extLst>
            </p:cNvPr>
            <p:cNvSpPr/>
            <p:nvPr/>
          </p:nvSpPr>
          <p:spPr>
            <a:xfrm>
              <a:off x="6100525" y="359525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0" y="1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16" y="68"/>
                  </a:lnTo>
                  <a:lnTo>
                    <a:pt x="34" y="68"/>
                  </a:lnTo>
                  <a:cubicBezTo>
                    <a:pt x="34" y="50"/>
                    <a:pt x="50" y="50"/>
                    <a:pt x="50" y="34"/>
                  </a:cubicBezTo>
                  <a:cubicBezTo>
                    <a:pt x="50" y="34"/>
                    <a:pt x="50" y="17"/>
                    <a:pt x="34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5150;p76">
              <a:extLst>
                <a:ext uri="{FF2B5EF4-FFF2-40B4-BE49-F238E27FC236}">
                  <a16:creationId xmlns:a16="http://schemas.microsoft.com/office/drawing/2014/main" id="{8683BE4D-F270-BC13-7285-E5D6227116FB}"/>
                </a:ext>
              </a:extLst>
            </p:cNvPr>
            <p:cNvSpPr/>
            <p:nvPr/>
          </p:nvSpPr>
          <p:spPr>
            <a:xfrm>
              <a:off x="6100075" y="369365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34" y="0"/>
                  </a:moveTo>
                  <a:cubicBezTo>
                    <a:pt x="18" y="16"/>
                    <a:pt x="34" y="33"/>
                    <a:pt x="34" y="33"/>
                  </a:cubicBezTo>
                  <a:cubicBezTo>
                    <a:pt x="34" y="33"/>
                    <a:pt x="34" y="49"/>
                    <a:pt x="18" y="49"/>
                  </a:cubicBezTo>
                  <a:cubicBezTo>
                    <a:pt x="18" y="49"/>
                    <a:pt x="1" y="67"/>
                    <a:pt x="18" y="83"/>
                  </a:cubicBezTo>
                  <a:lnTo>
                    <a:pt x="52" y="100"/>
                  </a:lnTo>
                  <a:cubicBezTo>
                    <a:pt x="85" y="49"/>
                    <a:pt x="68" y="16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5151;p76">
              <a:extLst>
                <a:ext uri="{FF2B5EF4-FFF2-40B4-BE49-F238E27FC236}">
                  <a16:creationId xmlns:a16="http://schemas.microsoft.com/office/drawing/2014/main" id="{E4979C24-128E-EA89-B8F4-358E8D5DDFCD}"/>
                </a:ext>
              </a:extLst>
            </p:cNvPr>
            <p:cNvSpPr/>
            <p:nvPr/>
          </p:nvSpPr>
          <p:spPr>
            <a:xfrm>
              <a:off x="6135100" y="3664025"/>
              <a:ext cx="5450" cy="5725"/>
            </a:xfrm>
            <a:custGeom>
              <a:avLst/>
              <a:gdLst/>
              <a:ahLst/>
              <a:cxnLst/>
              <a:rect l="l" t="t" r="r" b="b"/>
              <a:pathLst>
                <a:path w="218" h="229" extrusionOk="0">
                  <a:moveTo>
                    <a:pt x="101" y="1"/>
                  </a:moveTo>
                  <a:lnTo>
                    <a:pt x="85" y="18"/>
                  </a:lnTo>
                  <a:lnTo>
                    <a:pt x="67" y="18"/>
                  </a:lnTo>
                  <a:cubicBezTo>
                    <a:pt x="51" y="18"/>
                    <a:pt x="34" y="18"/>
                    <a:pt x="18" y="51"/>
                  </a:cubicBezTo>
                  <a:lnTo>
                    <a:pt x="0" y="101"/>
                  </a:lnTo>
                  <a:lnTo>
                    <a:pt x="0" y="134"/>
                  </a:lnTo>
                  <a:lnTo>
                    <a:pt x="18" y="151"/>
                  </a:lnTo>
                  <a:cubicBezTo>
                    <a:pt x="18" y="167"/>
                    <a:pt x="18" y="185"/>
                    <a:pt x="34" y="201"/>
                  </a:cubicBezTo>
                  <a:cubicBezTo>
                    <a:pt x="54" y="220"/>
                    <a:pt x="79" y="228"/>
                    <a:pt x="104" y="228"/>
                  </a:cubicBezTo>
                  <a:cubicBezTo>
                    <a:pt x="121" y="228"/>
                    <a:pt x="138" y="225"/>
                    <a:pt x="151" y="218"/>
                  </a:cubicBezTo>
                  <a:lnTo>
                    <a:pt x="185" y="167"/>
                  </a:lnTo>
                  <a:lnTo>
                    <a:pt x="201" y="134"/>
                  </a:lnTo>
                  <a:cubicBezTo>
                    <a:pt x="218" y="85"/>
                    <a:pt x="185" y="34"/>
                    <a:pt x="167" y="34"/>
                  </a:cubicBezTo>
                  <a:lnTo>
                    <a:pt x="16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5152;p76">
              <a:extLst>
                <a:ext uri="{FF2B5EF4-FFF2-40B4-BE49-F238E27FC236}">
                  <a16:creationId xmlns:a16="http://schemas.microsoft.com/office/drawing/2014/main" id="{FBBF76BA-6CF9-9B92-7DF1-FB03ADF77091}"/>
                </a:ext>
              </a:extLst>
            </p:cNvPr>
            <p:cNvSpPr/>
            <p:nvPr/>
          </p:nvSpPr>
          <p:spPr>
            <a:xfrm>
              <a:off x="6098425" y="3648175"/>
              <a:ext cx="2525" cy="1300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0" y="1"/>
                  </a:moveTo>
                  <a:cubicBezTo>
                    <a:pt x="0" y="18"/>
                    <a:pt x="17" y="52"/>
                    <a:pt x="51" y="52"/>
                  </a:cubicBezTo>
                  <a:cubicBezTo>
                    <a:pt x="67" y="52"/>
                    <a:pt x="100" y="34"/>
                    <a:pt x="100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5153;p76">
              <a:extLst>
                <a:ext uri="{FF2B5EF4-FFF2-40B4-BE49-F238E27FC236}">
                  <a16:creationId xmlns:a16="http://schemas.microsoft.com/office/drawing/2014/main" id="{8E352E88-36CC-6646-15E5-1B7EB7DB38B7}"/>
                </a:ext>
              </a:extLst>
            </p:cNvPr>
            <p:cNvSpPr/>
            <p:nvPr/>
          </p:nvSpPr>
          <p:spPr>
            <a:xfrm>
              <a:off x="6141775" y="36853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84" y="1"/>
                  </a:moveTo>
                  <a:lnTo>
                    <a:pt x="84" y="17"/>
                  </a:lnTo>
                  <a:lnTo>
                    <a:pt x="34" y="34"/>
                  </a:lnTo>
                  <a:lnTo>
                    <a:pt x="18" y="50"/>
                  </a:lnTo>
                  <a:lnTo>
                    <a:pt x="0" y="67"/>
                  </a:lnTo>
                  <a:cubicBezTo>
                    <a:pt x="0" y="101"/>
                    <a:pt x="18" y="134"/>
                    <a:pt x="34" y="150"/>
                  </a:cubicBezTo>
                  <a:cubicBezTo>
                    <a:pt x="51" y="167"/>
                    <a:pt x="67" y="183"/>
                    <a:pt x="100" y="183"/>
                  </a:cubicBezTo>
                  <a:cubicBezTo>
                    <a:pt x="109" y="186"/>
                    <a:pt x="119" y="188"/>
                    <a:pt x="128" y="188"/>
                  </a:cubicBezTo>
                  <a:cubicBezTo>
                    <a:pt x="172" y="188"/>
                    <a:pt x="218" y="156"/>
                    <a:pt x="218" y="101"/>
                  </a:cubicBezTo>
                  <a:lnTo>
                    <a:pt x="200" y="83"/>
                  </a:lnTo>
                  <a:lnTo>
                    <a:pt x="184" y="34"/>
                  </a:lnTo>
                  <a:cubicBezTo>
                    <a:pt x="167" y="1"/>
                    <a:pt x="118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5154;p76">
              <a:extLst>
                <a:ext uri="{FF2B5EF4-FFF2-40B4-BE49-F238E27FC236}">
                  <a16:creationId xmlns:a16="http://schemas.microsoft.com/office/drawing/2014/main" id="{5606918B-0FF0-2364-5889-F62CB95962D1}"/>
                </a:ext>
              </a:extLst>
            </p:cNvPr>
            <p:cNvSpPr/>
            <p:nvPr/>
          </p:nvSpPr>
          <p:spPr>
            <a:xfrm>
              <a:off x="6148050" y="369947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49" y="1"/>
                  </a:moveTo>
                  <a:lnTo>
                    <a:pt x="33" y="17"/>
                  </a:lnTo>
                  <a:cubicBezTo>
                    <a:pt x="16" y="34"/>
                    <a:pt x="16" y="50"/>
                    <a:pt x="16" y="50"/>
                  </a:cubicBezTo>
                  <a:cubicBezTo>
                    <a:pt x="16" y="67"/>
                    <a:pt x="16" y="67"/>
                    <a:pt x="0" y="67"/>
                  </a:cubicBezTo>
                  <a:lnTo>
                    <a:pt x="0" y="101"/>
                  </a:lnTo>
                  <a:lnTo>
                    <a:pt x="16" y="101"/>
                  </a:lnTo>
                  <a:lnTo>
                    <a:pt x="16" y="117"/>
                  </a:lnTo>
                  <a:cubicBezTo>
                    <a:pt x="49" y="150"/>
                    <a:pt x="83" y="150"/>
                    <a:pt x="116" y="150"/>
                  </a:cubicBezTo>
                  <a:cubicBezTo>
                    <a:pt x="149" y="134"/>
                    <a:pt x="167" y="117"/>
                    <a:pt x="167" y="83"/>
                  </a:cubicBezTo>
                  <a:lnTo>
                    <a:pt x="167" y="67"/>
                  </a:lnTo>
                  <a:lnTo>
                    <a:pt x="149" y="50"/>
                  </a:lnTo>
                  <a:lnTo>
                    <a:pt x="149" y="34"/>
                  </a:lnTo>
                  <a:lnTo>
                    <a:pt x="133" y="17"/>
                  </a:lnTo>
                  <a:cubicBezTo>
                    <a:pt x="133" y="17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5155;p76">
              <a:extLst>
                <a:ext uri="{FF2B5EF4-FFF2-40B4-BE49-F238E27FC236}">
                  <a16:creationId xmlns:a16="http://schemas.microsoft.com/office/drawing/2014/main" id="{2934EB2E-BC47-0A10-ED9E-03ECDE969D2F}"/>
                </a:ext>
              </a:extLst>
            </p:cNvPr>
            <p:cNvSpPr/>
            <p:nvPr/>
          </p:nvSpPr>
          <p:spPr>
            <a:xfrm>
              <a:off x="6084250" y="3739050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lnTo>
                    <a:pt x="18" y="18"/>
                  </a:lnTo>
                  <a:lnTo>
                    <a:pt x="18" y="34"/>
                  </a:lnTo>
                  <a:cubicBezTo>
                    <a:pt x="18" y="34"/>
                    <a:pt x="0" y="52"/>
                    <a:pt x="18" y="68"/>
                  </a:cubicBezTo>
                  <a:lnTo>
                    <a:pt x="34" y="68"/>
                  </a:lnTo>
                  <a:cubicBezTo>
                    <a:pt x="51" y="52"/>
                    <a:pt x="51" y="52"/>
                    <a:pt x="51" y="34"/>
                  </a:cubicBez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5156;p76">
              <a:extLst>
                <a:ext uri="{FF2B5EF4-FFF2-40B4-BE49-F238E27FC236}">
                  <a16:creationId xmlns:a16="http://schemas.microsoft.com/office/drawing/2014/main" id="{6BE90D43-9C24-C75A-28C0-13D527D56FC9}"/>
                </a:ext>
              </a:extLst>
            </p:cNvPr>
            <p:cNvSpPr/>
            <p:nvPr/>
          </p:nvSpPr>
          <p:spPr>
            <a:xfrm>
              <a:off x="6200975" y="3727825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cubicBezTo>
                    <a:pt x="12" y="50"/>
                    <a:pt x="15" y="57"/>
                    <a:pt x="22" y="57"/>
                  </a:cubicBezTo>
                  <a:cubicBezTo>
                    <a:pt x="25" y="57"/>
                    <a:pt x="28" y="56"/>
                    <a:pt x="33" y="50"/>
                  </a:cubicBezTo>
                  <a:cubicBezTo>
                    <a:pt x="51" y="50"/>
                    <a:pt x="51" y="16"/>
                    <a:pt x="33" y="16"/>
                  </a:cubicBezTo>
                  <a:cubicBezTo>
                    <a:pt x="33" y="0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5157;p76">
              <a:extLst>
                <a:ext uri="{FF2B5EF4-FFF2-40B4-BE49-F238E27FC236}">
                  <a16:creationId xmlns:a16="http://schemas.microsoft.com/office/drawing/2014/main" id="{D30B5873-2303-ACC3-1F97-1A36BA7FF14B}"/>
                </a:ext>
              </a:extLst>
            </p:cNvPr>
            <p:cNvSpPr/>
            <p:nvPr/>
          </p:nvSpPr>
          <p:spPr>
            <a:xfrm>
              <a:off x="6135100" y="3683625"/>
              <a:ext cx="5450" cy="6275"/>
            </a:xfrm>
            <a:custGeom>
              <a:avLst/>
              <a:gdLst/>
              <a:ahLst/>
              <a:cxnLst/>
              <a:rect l="l" t="t" r="r" b="b"/>
              <a:pathLst>
                <a:path w="218" h="251" extrusionOk="0">
                  <a:moveTo>
                    <a:pt x="85" y="1"/>
                  </a:moveTo>
                  <a:lnTo>
                    <a:pt x="34" y="17"/>
                  </a:lnTo>
                  <a:lnTo>
                    <a:pt x="34" y="34"/>
                  </a:lnTo>
                  <a:lnTo>
                    <a:pt x="0" y="84"/>
                  </a:lnTo>
                  <a:cubicBezTo>
                    <a:pt x="0" y="101"/>
                    <a:pt x="18" y="134"/>
                    <a:pt x="18" y="150"/>
                  </a:cubicBezTo>
                  <a:cubicBezTo>
                    <a:pt x="18" y="201"/>
                    <a:pt x="51" y="234"/>
                    <a:pt x="118" y="250"/>
                  </a:cubicBezTo>
                  <a:cubicBezTo>
                    <a:pt x="134" y="250"/>
                    <a:pt x="151" y="250"/>
                    <a:pt x="167" y="234"/>
                  </a:cubicBezTo>
                  <a:cubicBezTo>
                    <a:pt x="201" y="234"/>
                    <a:pt x="218" y="201"/>
                    <a:pt x="218" y="168"/>
                  </a:cubicBezTo>
                  <a:lnTo>
                    <a:pt x="218" y="150"/>
                  </a:lnTo>
                  <a:lnTo>
                    <a:pt x="201" y="134"/>
                  </a:lnTo>
                  <a:cubicBezTo>
                    <a:pt x="201" y="134"/>
                    <a:pt x="218" y="134"/>
                    <a:pt x="218" y="117"/>
                  </a:cubicBezTo>
                  <a:cubicBezTo>
                    <a:pt x="218" y="84"/>
                    <a:pt x="201" y="50"/>
                    <a:pt x="185" y="34"/>
                  </a:cubicBezTo>
                  <a:cubicBezTo>
                    <a:pt x="151" y="1"/>
                    <a:pt x="118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5158;p76">
              <a:extLst>
                <a:ext uri="{FF2B5EF4-FFF2-40B4-BE49-F238E27FC236}">
                  <a16:creationId xmlns:a16="http://schemas.microsoft.com/office/drawing/2014/main" id="{E2473A8F-8432-B836-6DB4-4FC29A2634B9}"/>
                </a:ext>
              </a:extLst>
            </p:cNvPr>
            <p:cNvSpPr/>
            <p:nvPr/>
          </p:nvSpPr>
          <p:spPr>
            <a:xfrm>
              <a:off x="6105525" y="3681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0" y="1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16" y="152"/>
                  </a:lnTo>
                  <a:lnTo>
                    <a:pt x="34" y="168"/>
                  </a:lnTo>
                  <a:lnTo>
                    <a:pt x="67" y="201"/>
                  </a:lnTo>
                  <a:cubicBezTo>
                    <a:pt x="100" y="201"/>
                    <a:pt x="134" y="201"/>
                    <a:pt x="150" y="185"/>
                  </a:cubicBezTo>
                  <a:cubicBezTo>
                    <a:pt x="167" y="168"/>
                    <a:pt x="183" y="134"/>
                    <a:pt x="200" y="118"/>
                  </a:cubicBezTo>
                  <a:lnTo>
                    <a:pt x="200" y="85"/>
                  </a:lnTo>
                  <a:lnTo>
                    <a:pt x="183" y="34"/>
                  </a:lnTo>
                  <a:lnTo>
                    <a:pt x="167" y="3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5159;p76">
              <a:extLst>
                <a:ext uri="{FF2B5EF4-FFF2-40B4-BE49-F238E27FC236}">
                  <a16:creationId xmlns:a16="http://schemas.microsoft.com/office/drawing/2014/main" id="{131D458C-B8D3-A87E-DAC8-8B55E44F95A3}"/>
                </a:ext>
              </a:extLst>
            </p:cNvPr>
            <p:cNvSpPr/>
            <p:nvPr/>
          </p:nvSpPr>
          <p:spPr>
            <a:xfrm>
              <a:off x="6058000" y="37078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0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cubicBezTo>
                    <a:pt x="50" y="49"/>
                    <a:pt x="50" y="33"/>
                    <a:pt x="50" y="1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5160;p76">
              <a:extLst>
                <a:ext uri="{FF2B5EF4-FFF2-40B4-BE49-F238E27FC236}">
                  <a16:creationId xmlns:a16="http://schemas.microsoft.com/office/drawing/2014/main" id="{2E439B2C-469A-3556-6D6B-33DA967D15EE}"/>
                </a:ext>
              </a:extLst>
            </p:cNvPr>
            <p:cNvSpPr/>
            <p:nvPr/>
          </p:nvSpPr>
          <p:spPr>
            <a:xfrm>
              <a:off x="6121750" y="37405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32" y="0"/>
                  </a:moveTo>
                  <a:cubicBezTo>
                    <a:pt x="28" y="0"/>
                    <a:pt x="23" y="2"/>
                    <a:pt x="18" y="7"/>
                  </a:cubicBezTo>
                  <a:cubicBezTo>
                    <a:pt x="1" y="7"/>
                    <a:pt x="1" y="24"/>
                    <a:pt x="1" y="24"/>
                  </a:cubicBezTo>
                  <a:lnTo>
                    <a:pt x="18" y="40"/>
                  </a:lnTo>
                  <a:lnTo>
                    <a:pt x="18" y="57"/>
                  </a:lnTo>
                  <a:lnTo>
                    <a:pt x="34" y="57"/>
                  </a:lnTo>
                  <a:cubicBezTo>
                    <a:pt x="52" y="57"/>
                    <a:pt x="52" y="40"/>
                    <a:pt x="52" y="40"/>
                  </a:cubicBezTo>
                  <a:lnTo>
                    <a:pt x="52" y="24"/>
                  </a:lnTo>
                  <a:cubicBezTo>
                    <a:pt x="52" y="12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5161;p76">
              <a:extLst>
                <a:ext uri="{FF2B5EF4-FFF2-40B4-BE49-F238E27FC236}">
                  <a16:creationId xmlns:a16="http://schemas.microsoft.com/office/drawing/2014/main" id="{D868A772-CAF0-816D-8A4B-BC75068709A0}"/>
                </a:ext>
              </a:extLst>
            </p:cNvPr>
            <p:cNvSpPr/>
            <p:nvPr/>
          </p:nvSpPr>
          <p:spPr>
            <a:xfrm>
              <a:off x="6136775" y="3692375"/>
              <a:ext cx="6675" cy="7125"/>
            </a:xfrm>
            <a:custGeom>
              <a:avLst/>
              <a:gdLst/>
              <a:ahLst/>
              <a:cxnLst/>
              <a:rect l="l" t="t" r="r" b="b"/>
              <a:pathLst>
                <a:path w="267" h="285" extrusionOk="0">
                  <a:moveTo>
                    <a:pt x="151" y="0"/>
                  </a:moveTo>
                  <a:lnTo>
                    <a:pt x="118" y="18"/>
                  </a:lnTo>
                  <a:lnTo>
                    <a:pt x="84" y="67"/>
                  </a:lnTo>
                  <a:lnTo>
                    <a:pt x="84" y="34"/>
                  </a:lnTo>
                  <a:cubicBezTo>
                    <a:pt x="84" y="51"/>
                    <a:pt x="67" y="67"/>
                    <a:pt x="51" y="84"/>
                  </a:cubicBezTo>
                  <a:cubicBezTo>
                    <a:pt x="34" y="100"/>
                    <a:pt x="18" y="134"/>
                    <a:pt x="0" y="167"/>
                  </a:cubicBezTo>
                  <a:lnTo>
                    <a:pt x="0" y="200"/>
                  </a:lnTo>
                  <a:lnTo>
                    <a:pt x="0" y="218"/>
                  </a:lnTo>
                  <a:lnTo>
                    <a:pt x="18" y="251"/>
                  </a:lnTo>
                  <a:cubicBezTo>
                    <a:pt x="51" y="285"/>
                    <a:pt x="84" y="285"/>
                    <a:pt x="118" y="285"/>
                  </a:cubicBezTo>
                  <a:lnTo>
                    <a:pt x="167" y="285"/>
                  </a:lnTo>
                  <a:lnTo>
                    <a:pt x="184" y="267"/>
                  </a:lnTo>
                  <a:lnTo>
                    <a:pt x="218" y="218"/>
                  </a:lnTo>
                  <a:lnTo>
                    <a:pt x="218" y="184"/>
                  </a:lnTo>
                  <a:cubicBezTo>
                    <a:pt x="251" y="151"/>
                    <a:pt x="267" y="134"/>
                    <a:pt x="267" y="100"/>
                  </a:cubicBezTo>
                  <a:lnTo>
                    <a:pt x="251" y="51"/>
                  </a:lnTo>
                  <a:lnTo>
                    <a:pt x="251" y="34"/>
                  </a:lnTo>
                  <a:lnTo>
                    <a:pt x="218" y="1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5162;p76">
              <a:extLst>
                <a:ext uri="{FF2B5EF4-FFF2-40B4-BE49-F238E27FC236}">
                  <a16:creationId xmlns:a16="http://schemas.microsoft.com/office/drawing/2014/main" id="{814150C0-5487-3F32-32B0-B48662A910B5}"/>
                </a:ext>
              </a:extLst>
            </p:cNvPr>
            <p:cNvSpPr/>
            <p:nvPr/>
          </p:nvSpPr>
          <p:spPr>
            <a:xfrm>
              <a:off x="6140925" y="37203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34" y="0"/>
                  </a:moveTo>
                  <a:cubicBezTo>
                    <a:pt x="34" y="16"/>
                    <a:pt x="18" y="34"/>
                    <a:pt x="18" y="50"/>
                  </a:cubicBezTo>
                  <a:cubicBezTo>
                    <a:pt x="1" y="83"/>
                    <a:pt x="34" y="116"/>
                    <a:pt x="52" y="134"/>
                  </a:cubicBezTo>
                  <a:lnTo>
                    <a:pt x="101" y="134"/>
                  </a:lnTo>
                  <a:lnTo>
                    <a:pt x="118" y="116"/>
                  </a:lnTo>
                  <a:cubicBezTo>
                    <a:pt x="134" y="116"/>
                    <a:pt x="134" y="100"/>
                    <a:pt x="134" y="83"/>
                  </a:cubicBezTo>
                  <a:lnTo>
                    <a:pt x="134" y="67"/>
                  </a:lnTo>
                  <a:lnTo>
                    <a:pt x="118" y="34"/>
                  </a:lnTo>
                  <a:cubicBezTo>
                    <a:pt x="118" y="16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5163;p76">
              <a:extLst>
                <a:ext uri="{FF2B5EF4-FFF2-40B4-BE49-F238E27FC236}">
                  <a16:creationId xmlns:a16="http://schemas.microsoft.com/office/drawing/2014/main" id="{39EC7F70-294A-3EA8-BCCE-CEA3BBBBE7FB}"/>
                </a:ext>
              </a:extLst>
            </p:cNvPr>
            <p:cNvSpPr/>
            <p:nvPr/>
          </p:nvSpPr>
          <p:spPr>
            <a:xfrm>
              <a:off x="6100925" y="3714050"/>
              <a:ext cx="2950" cy="2125"/>
            </a:xfrm>
            <a:custGeom>
              <a:avLst/>
              <a:gdLst/>
              <a:ahLst/>
              <a:cxnLst/>
              <a:rect l="l" t="t" r="r" b="b"/>
              <a:pathLst>
                <a:path w="118" h="85" extrusionOk="0">
                  <a:moveTo>
                    <a:pt x="18" y="0"/>
                  </a:moveTo>
                  <a:lnTo>
                    <a:pt x="0" y="18"/>
                  </a:lnTo>
                  <a:lnTo>
                    <a:pt x="51" y="67"/>
                  </a:lnTo>
                  <a:lnTo>
                    <a:pt x="34" y="67"/>
                  </a:lnTo>
                  <a:lnTo>
                    <a:pt x="118" y="85"/>
                  </a:lnTo>
                  <a:cubicBezTo>
                    <a:pt x="118" y="51"/>
                    <a:pt x="118" y="34"/>
                    <a:pt x="100" y="18"/>
                  </a:cubicBezTo>
                  <a:cubicBezTo>
                    <a:pt x="84" y="18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5164;p76">
              <a:extLst>
                <a:ext uri="{FF2B5EF4-FFF2-40B4-BE49-F238E27FC236}">
                  <a16:creationId xmlns:a16="http://schemas.microsoft.com/office/drawing/2014/main" id="{27EC164C-3F98-C175-320A-ACBD6F80CD47}"/>
                </a:ext>
              </a:extLst>
            </p:cNvPr>
            <p:cNvSpPr/>
            <p:nvPr/>
          </p:nvSpPr>
          <p:spPr>
            <a:xfrm>
              <a:off x="6162625" y="36990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3" y="0"/>
                  </a:moveTo>
                  <a:lnTo>
                    <a:pt x="17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17" y="84"/>
                  </a:lnTo>
                  <a:lnTo>
                    <a:pt x="17" y="100"/>
                  </a:lnTo>
                  <a:cubicBezTo>
                    <a:pt x="33" y="100"/>
                    <a:pt x="33" y="118"/>
                    <a:pt x="51" y="118"/>
                  </a:cubicBezTo>
                  <a:lnTo>
                    <a:pt x="84" y="118"/>
                  </a:lnTo>
                  <a:lnTo>
                    <a:pt x="117" y="100"/>
                  </a:lnTo>
                  <a:cubicBezTo>
                    <a:pt x="117" y="100"/>
                    <a:pt x="117" y="84"/>
                    <a:pt x="133" y="51"/>
                  </a:cubicBezTo>
                  <a:lnTo>
                    <a:pt x="117" y="34"/>
                  </a:lnTo>
                  <a:lnTo>
                    <a:pt x="100" y="1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5165;p76">
              <a:extLst>
                <a:ext uri="{FF2B5EF4-FFF2-40B4-BE49-F238E27FC236}">
                  <a16:creationId xmlns:a16="http://schemas.microsoft.com/office/drawing/2014/main" id="{2B454B27-07FE-CCFF-2185-F49A00E38893}"/>
                </a:ext>
              </a:extLst>
            </p:cNvPr>
            <p:cNvSpPr/>
            <p:nvPr/>
          </p:nvSpPr>
          <p:spPr>
            <a:xfrm>
              <a:off x="6188450" y="369615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34" y="0"/>
                  </a:moveTo>
                  <a:cubicBezTo>
                    <a:pt x="34" y="0"/>
                    <a:pt x="18" y="0"/>
                    <a:pt x="1" y="16"/>
                  </a:cubicBezTo>
                  <a:lnTo>
                    <a:pt x="1" y="33"/>
                  </a:lnTo>
                  <a:cubicBezTo>
                    <a:pt x="18" y="49"/>
                    <a:pt x="34" y="49"/>
                    <a:pt x="52" y="49"/>
                  </a:cubicBezTo>
                  <a:cubicBezTo>
                    <a:pt x="52" y="49"/>
                    <a:pt x="68" y="33"/>
                    <a:pt x="68" y="1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5166;p76">
              <a:extLst>
                <a:ext uri="{FF2B5EF4-FFF2-40B4-BE49-F238E27FC236}">
                  <a16:creationId xmlns:a16="http://schemas.microsoft.com/office/drawing/2014/main" id="{DC2B71F7-37D2-4B8D-9345-0ACA77854A78}"/>
                </a:ext>
              </a:extLst>
            </p:cNvPr>
            <p:cNvSpPr/>
            <p:nvPr/>
          </p:nvSpPr>
          <p:spPr>
            <a:xfrm>
              <a:off x="6200975" y="3674875"/>
              <a:ext cx="1275" cy="1025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17" y="0"/>
                  </a:moveTo>
                  <a:lnTo>
                    <a:pt x="0" y="17"/>
                  </a:lnTo>
                  <a:cubicBezTo>
                    <a:pt x="0" y="33"/>
                    <a:pt x="17" y="33"/>
                    <a:pt x="17" y="33"/>
                  </a:cubicBezTo>
                  <a:cubicBezTo>
                    <a:pt x="22" y="39"/>
                    <a:pt x="27" y="41"/>
                    <a:pt x="31" y="41"/>
                  </a:cubicBezTo>
                  <a:cubicBezTo>
                    <a:pt x="42" y="41"/>
                    <a:pt x="51" y="29"/>
                    <a:pt x="51" y="1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5167;p76">
              <a:extLst>
                <a:ext uri="{FF2B5EF4-FFF2-40B4-BE49-F238E27FC236}">
                  <a16:creationId xmlns:a16="http://schemas.microsoft.com/office/drawing/2014/main" id="{1F450684-4206-2DEB-E54F-8E9BB6F83AFE}"/>
                </a:ext>
              </a:extLst>
            </p:cNvPr>
            <p:cNvSpPr/>
            <p:nvPr/>
          </p:nvSpPr>
          <p:spPr>
            <a:xfrm>
              <a:off x="6128425" y="3654275"/>
              <a:ext cx="7525" cy="6500"/>
            </a:xfrm>
            <a:custGeom>
              <a:avLst/>
              <a:gdLst/>
              <a:ahLst/>
              <a:cxnLst/>
              <a:rect l="l" t="t" r="r" b="b"/>
              <a:pathLst>
                <a:path w="301" h="260" extrusionOk="0">
                  <a:moveTo>
                    <a:pt x="156" y="0"/>
                  </a:moveTo>
                  <a:cubicBezTo>
                    <a:pt x="133" y="0"/>
                    <a:pt x="113" y="12"/>
                    <a:pt x="101" y="24"/>
                  </a:cubicBezTo>
                  <a:cubicBezTo>
                    <a:pt x="67" y="24"/>
                    <a:pt x="34" y="41"/>
                    <a:pt x="18" y="57"/>
                  </a:cubicBezTo>
                  <a:lnTo>
                    <a:pt x="1" y="124"/>
                  </a:lnTo>
                  <a:lnTo>
                    <a:pt x="1" y="141"/>
                  </a:lnTo>
                  <a:cubicBezTo>
                    <a:pt x="1" y="190"/>
                    <a:pt x="34" y="224"/>
                    <a:pt x="67" y="224"/>
                  </a:cubicBezTo>
                  <a:cubicBezTo>
                    <a:pt x="88" y="245"/>
                    <a:pt x="116" y="259"/>
                    <a:pt x="145" y="259"/>
                  </a:cubicBezTo>
                  <a:cubicBezTo>
                    <a:pt x="163" y="259"/>
                    <a:pt x="182" y="254"/>
                    <a:pt x="201" y="241"/>
                  </a:cubicBezTo>
                  <a:lnTo>
                    <a:pt x="218" y="241"/>
                  </a:lnTo>
                  <a:lnTo>
                    <a:pt x="267" y="174"/>
                  </a:lnTo>
                  <a:lnTo>
                    <a:pt x="267" y="190"/>
                  </a:lnTo>
                  <a:cubicBezTo>
                    <a:pt x="267" y="190"/>
                    <a:pt x="285" y="174"/>
                    <a:pt x="285" y="141"/>
                  </a:cubicBezTo>
                  <a:cubicBezTo>
                    <a:pt x="301" y="124"/>
                    <a:pt x="301" y="108"/>
                    <a:pt x="301" y="108"/>
                  </a:cubicBezTo>
                  <a:lnTo>
                    <a:pt x="267" y="57"/>
                  </a:lnTo>
                  <a:lnTo>
                    <a:pt x="267" y="41"/>
                  </a:lnTo>
                  <a:lnTo>
                    <a:pt x="218" y="24"/>
                  </a:lnTo>
                  <a:lnTo>
                    <a:pt x="201" y="24"/>
                  </a:lnTo>
                  <a:lnTo>
                    <a:pt x="185" y="8"/>
                  </a:lnTo>
                  <a:cubicBezTo>
                    <a:pt x="175" y="3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5168;p76">
              <a:extLst>
                <a:ext uri="{FF2B5EF4-FFF2-40B4-BE49-F238E27FC236}">
                  <a16:creationId xmlns:a16="http://schemas.microsoft.com/office/drawing/2014/main" id="{4B831591-5EFC-0EAA-5454-26CF4DCC0128}"/>
                </a:ext>
              </a:extLst>
            </p:cNvPr>
            <p:cNvSpPr/>
            <p:nvPr/>
          </p:nvSpPr>
          <p:spPr>
            <a:xfrm>
              <a:off x="6100525" y="3626950"/>
              <a:ext cx="1675" cy="2075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0" y="0"/>
                  </a:moveTo>
                  <a:lnTo>
                    <a:pt x="0" y="16"/>
                  </a:lnTo>
                  <a:lnTo>
                    <a:pt x="0" y="50"/>
                  </a:lnTo>
                  <a:cubicBezTo>
                    <a:pt x="0" y="50"/>
                    <a:pt x="0" y="67"/>
                    <a:pt x="16" y="67"/>
                  </a:cubicBezTo>
                  <a:lnTo>
                    <a:pt x="34" y="67"/>
                  </a:lnTo>
                  <a:cubicBezTo>
                    <a:pt x="34" y="83"/>
                    <a:pt x="34" y="83"/>
                    <a:pt x="50" y="83"/>
                  </a:cubicBezTo>
                  <a:lnTo>
                    <a:pt x="67" y="67"/>
                  </a:lnTo>
                  <a:lnTo>
                    <a:pt x="67" y="50"/>
                  </a:lnTo>
                  <a:cubicBezTo>
                    <a:pt x="67" y="33"/>
                    <a:pt x="50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5169;p76">
              <a:extLst>
                <a:ext uri="{FF2B5EF4-FFF2-40B4-BE49-F238E27FC236}">
                  <a16:creationId xmlns:a16="http://schemas.microsoft.com/office/drawing/2014/main" id="{98D42708-C5E8-4F8B-41E7-B0A75AA77E3D}"/>
                </a:ext>
              </a:extLst>
            </p:cNvPr>
            <p:cNvSpPr/>
            <p:nvPr/>
          </p:nvSpPr>
          <p:spPr>
            <a:xfrm>
              <a:off x="6126750" y="364027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68" y="1"/>
                  </a:moveTo>
                  <a:lnTo>
                    <a:pt x="34" y="17"/>
                  </a:lnTo>
                  <a:lnTo>
                    <a:pt x="18" y="17"/>
                  </a:lnTo>
                  <a:lnTo>
                    <a:pt x="1" y="50"/>
                  </a:lnTo>
                  <a:lnTo>
                    <a:pt x="1" y="83"/>
                  </a:lnTo>
                  <a:cubicBezTo>
                    <a:pt x="18" y="101"/>
                    <a:pt x="34" y="117"/>
                    <a:pt x="52" y="117"/>
                  </a:cubicBezTo>
                  <a:cubicBezTo>
                    <a:pt x="85" y="117"/>
                    <a:pt x="118" y="101"/>
                    <a:pt x="118" y="67"/>
                  </a:cubicBezTo>
                  <a:lnTo>
                    <a:pt x="101" y="34"/>
                  </a:lnTo>
                  <a:lnTo>
                    <a:pt x="101" y="17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5170;p76">
              <a:extLst>
                <a:ext uri="{FF2B5EF4-FFF2-40B4-BE49-F238E27FC236}">
                  <a16:creationId xmlns:a16="http://schemas.microsoft.com/office/drawing/2014/main" id="{C47E54E4-8C1C-20C8-AE7D-6E5A7D28DE18}"/>
                </a:ext>
              </a:extLst>
            </p:cNvPr>
            <p:cNvSpPr/>
            <p:nvPr/>
          </p:nvSpPr>
          <p:spPr>
            <a:xfrm>
              <a:off x="6133425" y="3646950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34" y="1"/>
                  </a:moveTo>
                  <a:lnTo>
                    <a:pt x="18" y="17"/>
                  </a:lnTo>
                  <a:cubicBezTo>
                    <a:pt x="1" y="17"/>
                    <a:pt x="1" y="17"/>
                    <a:pt x="1" y="34"/>
                  </a:cubicBezTo>
                  <a:lnTo>
                    <a:pt x="1" y="67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67" y="101"/>
                  </a:lnTo>
                  <a:lnTo>
                    <a:pt x="101" y="101"/>
                  </a:lnTo>
                  <a:cubicBezTo>
                    <a:pt x="101" y="83"/>
                    <a:pt x="101" y="83"/>
                    <a:pt x="118" y="67"/>
                  </a:cubicBezTo>
                  <a:lnTo>
                    <a:pt x="118" y="34"/>
                  </a:lnTo>
                  <a:lnTo>
                    <a:pt x="101" y="17"/>
                  </a:lnTo>
                  <a:cubicBezTo>
                    <a:pt x="101" y="1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5171;p76">
              <a:extLst>
                <a:ext uri="{FF2B5EF4-FFF2-40B4-BE49-F238E27FC236}">
                  <a16:creationId xmlns:a16="http://schemas.microsoft.com/office/drawing/2014/main" id="{0F284A69-F257-882A-5402-C9633DDE1095}"/>
                </a:ext>
              </a:extLst>
            </p:cNvPr>
            <p:cNvSpPr/>
            <p:nvPr/>
          </p:nvSpPr>
          <p:spPr>
            <a:xfrm>
              <a:off x="6115100" y="36056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3" y="0"/>
                  </a:moveTo>
                  <a:cubicBezTo>
                    <a:pt x="17" y="0"/>
                    <a:pt x="0" y="0"/>
                    <a:pt x="0" y="33"/>
                  </a:cubicBezTo>
                  <a:lnTo>
                    <a:pt x="0" y="51"/>
                  </a:lnTo>
                  <a:lnTo>
                    <a:pt x="33" y="51"/>
                  </a:lnTo>
                  <a:cubicBezTo>
                    <a:pt x="33" y="51"/>
                    <a:pt x="51" y="33"/>
                    <a:pt x="51" y="1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5172;p76">
              <a:extLst>
                <a:ext uri="{FF2B5EF4-FFF2-40B4-BE49-F238E27FC236}">
                  <a16:creationId xmlns:a16="http://schemas.microsoft.com/office/drawing/2014/main" id="{99881C5D-DEBF-F2D6-2709-B1AED69BE3E9}"/>
                </a:ext>
              </a:extLst>
            </p:cNvPr>
            <p:cNvSpPr/>
            <p:nvPr/>
          </p:nvSpPr>
          <p:spPr>
            <a:xfrm>
              <a:off x="6115525" y="3659275"/>
              <a:ext cx="5850" cy="5100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01" y="0"/>
                  </a:moveTo>
                  <a:cubicBezTo>
                    <a:pt x="80" y="0"/>
                    <a:pt x="61" y="8"/>
                    <a:pt x="50" y="8"/>
                  </a:cubicBezTo>
                  <a:lnTo>
                    <a:pt x="34" y="41"/>
                  </a:lnTo>
                  <a:lnTo>
                    <a:pt x="16" y="57"/>
                  </a:lnTo>
                  <a:lnTo>
                    <a:pt x="16" y="74"/>
                  </a:lnTo>
                  <a:cubicBezTo>
                    <a:pt x="0" y="124"/>
                    <a:pt x="34" y="175"/>
                    <a:pt x="83" y="191"/>
                  </a:cubicBezTo>
                  <a:lnTo>
                    <a:pt x="100" y="191"/>
                  </a:lnTo>
                  <a:cubicBezTo>
                    <a:pt x="117" y="199"/>
                    <a:pt x="134" y="204"/>
                    <a:pt x="148" y="204"/>
                  </a:cubicBezTo>
                  <a:cubicBezTo>
                    <a:pt x="163" y="204"/>
                    <a:pt x="175" y="199"/>
                    <a:pt x="183" y="191"/>
                  </a:cubicBezTo>
                  <a:cubicBezTo>
                    <a:pt x="217" y="175"/>
                    <a:pt x="234" y="141"/>
                    <a:pt x="234" y="124"/>
                  </a:cubicBezTo>
                  <a:cubicBezTo>
                    <a:pt x="234" y="74"/>
                    <a:pt x="217" y="24"/>
                    <a:pt x="150" y="8"/>
                  </a:cubicBezTo>
                  <a:lnTo>
                    <a:pt x="134" y="8"/>
                  </a:lnTo>
                  <a:cubicBezTo>
                    <a:pt x="123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5173;p76">
              <a:extLst>
                <a:ext uri="{FF2B5EF4-FFF2-40B4-BE49-F238E27FC236}">
                  <a16:creationId xmlns:a16="http://schemas.microsoft.com/office/drawing/2014/main" id="{7C7C75AD-5D9C-776E-355B-0DA0B79B3843}"/>
                </a:ext>
              </a:extLst>
            </p:cNvPr>
            <p:cNvSpPr/>
            <p:nvPr/>
          </p:nvSpPr>
          <p:spPr>
            <a:xfrm>
              <a:off x="6110100" y="3684475"/>
              <a:ext cx="5450" cy="5550"/>
            </a:xfrm>
            <a:custGeom>
              <a:avLst/>
              <a:gdLst/>
              <a:ahLst/>
              <a:cxnLst/>
              <a:rect l="l" t="t" r="r" b="b"/>
              <a:pathLst>
                <a:path w="218" h="222" extrusionOk="0">
                  <a:moveTo>
                    <a:pt x="100" y="0"/>
                  </a:moveTo>
                  <a:lnTo>
                    <a:pt x="67" y="16"/>
                  </a:lnTo>
                  <a:lnTo>
                    <a:pt x="51" y="34"/>
                  </a:lnTo>
                  <a:lnTo>
                    <a:pt x="33" y="34"/>
                  </a:lnTo>
                  <a:lnTo>
                    <a:pt x="33" y="50"/>
                  </a:lnTo>
                  <a:lnTo>
                    <a:pt x="0" y="83"/>
                  </a:lnTo>
                  <a:lnTo>
                    <a:pt x="0" y="100"/>
                  </a:lnTo>
                  <a:cubicBezTo>
                    <a:pt x="0" y="116"/>
                    <a:pt x="0" y="134"/>
                    <a:pt x="17" y="134"/>
                  </a:cubicBezTo>
                  <a:lnTo>
                    <a:pt x="17" y="150"/>
                  </a:lnTo>
                  <a:lnTo>
                    <a:pt x="17" y="167"/>
                  </a:lnTo>
                  <a:lnTo>
                    <a:pt x="33" y="183"/>
                  </a:lnTo>
                  <a:lnTo>
                    <a:pt x="84" y="216"/>
                  </a:lnTo>
                  <a:cubicBezTo>
                    <a:pt x="93" y="220"/>
                    <a:pt x="103" y="221"/>
                    <a:pt x="112" y="221"/>
                  </a:cubicBezTo>
                  <a:cubicBezTo>
                    <a:pt x="152" y="221"/>
                    <a:pt x="190" y="194"/>
                    <a:pt x="217" y="167"/>
                  </a:cubicBezTo>
                  <a:lnTo>
                    <a:pt x="217" y="100"/>
                  </a:lnTo>
                  <a:lnTo>
                    <a:pt x="217" y="83"/>
                  </a:lnTo>
                  <a:lnTo>
                    <a:pt x="200" y="67"/>
                  </a:lnTo>
                  <a:cubicBezTo>
                    <a:pt x="184" y="16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5174;p76">
              <a:extLst>
                <a:ext uri="{FF2B5EF4-FFF2-40B4-BE49-F238E27FC236}">
                  <a16:creationId xmlns:a16="http://schemas.microsoft.com/office/drawing/2014/main" id="{FCE3B37D-52D1-0945-1A10-2E25E29F70DE}"/>
                </a:ext>
              </a:extLst>
            </p:cNvPr>
            <p:cNvSpPr/>
            <p:nvPr/>
          </p:nvSpPr>
          <p:spPr>
            <a:xfrm>
              <a:off x="6096750" y="3682375"/>
              <a:ext cx="5850" cy="5975"/>
            </a:xfrm>
            <a:custGeom>
              <a:avLst/>
              <a:gdLst/>
              <a:ahLst/>
              <a:cxnLst/>
              <a:rect l="l" t="t" r="r" b="b"/>
              <a:pathLst>
                <a:path w="234" h="239" extrusionOk="0">
                  <a:moveTo>
                    <a:pt x="151" y="0"/>
                  </a:moveTo>
                  <a:lnTo>
                    <a:pt x="118" y="18"/>
                  </a:lnTo>
                  <a:lnTo>
                    <a:pt x="51" y="18"/>
                  </a:lnTo>
                  <a:lnTo>
                    <a:pt x="34" y="34"/>
                  </a:lnTo>
                  <a:lnTo>
                    <a:pt x="18" y="84"/>
                  </a:lnTo>
                  <a:lnTo>
                    <a:pt x="0" y="84"/>
                  </a:lnTo>
                  <a:cubicBezTo>
                    <a:pt x="0" y="118"/>
                    <a:pt x="18" y="151"/>
                    <a:pt x="18" y="167"/>
                  </a:cubicBezTo>
                  <a:lnTo>
                    <a:pt x="18" y="184"/>
                  </a:lnTo>
                  <a:lnTo>
                    <a:pt x="34" y="200"/>
                  </a:lnTo>
                  <a:lnTo>
                    <a:pt x="67" y="234"/>
                  </a:lnTo>
                  <a:cubicBezTo>
                    <a:pt x="76" y="234"/>
                    <a:pt x="89" y="238"/>
                    <a:pt x="106" y="238"/>
                  </a:cubicBezTo>
                  <a:cubicBezTo>
                    <a:pt x="123" y="238"/>
                    <a:pt x="143" y="234"/>
                    <a:pt x="167" y="218"/>
                  </a:cubicBezTo>
                  <a:cubicBezTo>
                    <a:pt x="185" y="200"/>
                    <a:pt x="185" y="184"/>
                    <a:pt x="201" y="167"/>
                  </a:cubicBezTo>
                  <a:cubicBezTo>
                    <a:pt x="218" y="151"/>
                    <a:pt x="234" y="134"/>
                    <a:pt x="234" y="100"/>
                  </a:cubicBezTo>
                  <a:lnTo>
                    <a:pt x="218" y="84"/>
                  </a:lnTo>
                  <a:lnTo>
                    <a:pt x="218" y="5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5175;p76">
              <a:extLst>
                <a:ext uri="{FF2B5EF4-FFF2-40B4-BE49-F238E27FC236}">
                  <a16:creationId xmlns:a16="http://schemas.microsoft.com/office/drawing/2014/main" id="{1D6FC832-844E-E800-ACD7-5046CD71D12E}"/>
                </a:ext>
              </a:extLst>
            </p:cNvPr>
            <p:cNvSpPr/>
            <p:nvPr/>
          </p:nvSpPr>
          <p:spPr>
            <a:xfrm>
              <a:off x="6126750" y="3687200"/>
              <a:ext cx="5050" cy="4800"/>
            </a:xfrm>
            <a:custGeom>
              <a:avLst/>
              <a:gdLst/>
              <a:ahLst/>
              <a:cxnLst/>
              <a:rect l="l" t="t" r="r" b="b"/>
              <a:pathLst>
                <a:path w="202" h="192" extrusionOk="0">
                  <a:moveTo>
                    <a:pt x="106" y="1"/>
                  </a:moveTo>
                  <a:cubicBezTo>
                    <a:pt x="83" y="1"/>
                    <a:pt x="63" y="12"/>
                    <a:pt x="52" y="25"/>
                  </a:cubicBezTo>
                  <a:cubicBezTo>
                    <a:pt x="34" y="25"/>
                    <a:pt x="18" y="58"/>
                    <a:pt x="1" y="91"/>
                  </a:cubicBezTo>
                  <a:cubicBezTo>
                    <a:pt x="1" y="125"/>
                    <a:pt x="18" y="158"/>
                    <a:pt x="34" y="174"/>
                  </a:cubicBezTo>
                  <a:cubicBezTo>
                    <a:pt x="68" y="191"/>
                    <a:pt x="101" y="191"/>
                    <a:pt x="134" y="191"/>
                  </a:cubicBezTo>
                  <a:lnTo>
                    <a:pt x="134" y="174"/>
                  </a:lnTo>
                  <a:cubicBezTo>
                    <a:pt x="168" y="174"/>
                    <a:pt x="201" y="141"/>
                    <a:pt x="201" y="107"/>
                  </a:cubicBezTo>
                  <a:lnTo>
                    <a:pt x="201" y="74"/>
                  </a:lnTo>
                  <a:lnTo>
                    <a:pt x="185" y="41"/>
                  </a:lnTo>
                  <a:lnTo>
                    <a:pt x="168" y="25"/>
                  </a:lnTo>
                  <a:lnTo>
                    <a:pt x="134" y="7"/>
                  </a:lnTo>
                  <a:cubicBezTo>
                    <a:pt x="125" y="3"/>
                    <a:pt x="115" y="1"/>
                    <a:pt x="10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5176;p76">
              <a:extLst>
                <a:ext uri="{FF2B5EF4-FFF2-40B4-BE49-F238E27FC236}">
                  <a16:creationId xmlns:a16="http://schemas.microsoft.com/office/drawing/2014/main" id="{9AE42B16-F5A8-C030-DF6B-8B67BB46CCCD}"/>
                </a:ext>
              </a:extLst>
            </p:cNvPr>
            <p:cNvSpPr/>
            <p:nvPr/>
          </p:nvSpPr>
          <p:spPr>
            <a:xfrm>
              <a:off x="6040500" y="3667600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34" y="1"/>
                  </a:moveTo>
                  <a:cubicBezTo>
                    <a:pt x="24" y="1"/>
                    <a:pt x="16" y="8"/>
                    <a:pt x="16" y="8"/>
                  </a:cubicBezTo>
                  <a:cubicBezTo>
                    <a:pt x="0" y="8"/>
                    <a:pt x="0" y="24"/>
                    <a:pt x="0" y="24"/>
                  </a:cubicBezTo>
                  <a:lnTo>
                    <a:pt x="0" y="42"/>
                  </a:lnTo>
                  <a:lnTo>
                    <a:pt x="16" y="58"/>
                  </a:lnTo>
                  <a:cubicBezTo>
                    <a:pt x="33" y="58"/>
                    <a:pt x="49" y="42"/>
                    <a:pt x="49" y="24"/>
                  </a:cubicBezTo>
                  <a:lnTo>
                    <a:pt x="49" y="8"/>
                  </a:lnTo>
                  <a:cubicBezTo>
                    <a:pt x="44" y="2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5177;p76">
              <a:extLst>
                <a:ext uri="{FF2B5EF4-FFF2-40B4-BE49-F238E27FC236}">
                  <a16:creationId xmlns:a16="http://schemas.microsoft.com/office/drawing/2014/main" id="{962DF958-734D-CFFB-0C1D-DA62FC31DB89}"/>
                </a:ext>
              </a:extLst>
            </p:cNvPr>
            <p:cNvSpPr/>
            <p:nvPr/>
          </p:nvSpPr>
          <p:spPr>
            <a:xfrm>
              <a:off x="6133425" y="3678200"/>
              <a:ext cx="4625" cy="5450"/>
            </a:xfrm>
            <a:custGeom>
              <a:avLst/>
              <a:gdLst/>
              <a:ahLst/>
              <a:cxnLst/>
              <a:rect l="l" t="t" r="r" b="b"/>
              <a:pathLst>
                <a:path w="185" h="218" extrusionOk="0">
                  <a:moveTo>
                    <a:pt x="85" y="0"/>
                  </a:moveTo>
                  <a:lnTo>
                    <a:pt x="34" y="34"/>
                  </a:lnTo>
                  <a:lnTo>
                    <a:pt x="18" y="51"/>
                  </a:lnTo>
                  <a:lnTo>
                    <a:pt x="1" y="118"/>
                  </a:lnTo>
                  <a:cubicBezTo>
                    <a:pt x="1" y="134"/>
                    <a:pt x="1" y="167"/>
                    <a:pt x="34" y="201"/>
                  </a:cubicBezTo>
                  <a:lnTo>
                    <a:pt x="67" y="218"/>
                  </a:lnTo>
                  <a:lnTo>
                    <a:pt x="101" y="218"/>
                  </a:lnTo>
                  <a:lnTo>
                    <a:pt x="134" y="201"/>
                  </a:lnTo>
                  <a:cubicBezTo>
                    <a:pt x="152" y="185"/>
                    <a:pt x="168" y="167"/>
                    <a:pt x="185" y="134"/>
                  </a:cubicBezTo>
                  <a:cubicBezTo>
                    <a:pt x="185" y="101"/>
                    <a:pt x="185" y="67"/>
                    <a:pt x="152" y="51"/>
                  </a:cubicBezTo>
                  <a:cubicBezTo>
                    <a:pt x="134" y="18"/>
                    <a:pt x="118" y="18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5178;p76">
              <a:extLst>
                <a:ext uri="{FF2B5EF4-FFF2-40B4-BE49-F238E27FC236}">
                  <a16:creationId xmlns:a16="http://schemas.microsoft.com/office/drawing/2014/main" id="{A2DD77DE-8C4D-3ECE-7A2E-11D874A1B759}"/>
                </a:ext>
              </a:extLst>
            </p:cNvPr>
            <p:cNvSpPr/>
            <p:nvPr/>
          </p:nvSpPr>
          <p:spPr>
            <a:xfrm>
              <a:off x="6104675" y="36740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84" y="1"/>
                  </a:moveTo>
                  <a:lnTo>
                    <a:pt x="50" y="18"/>
                  </a:lnTo>
                  <a:cubicBezTo>
                    <a:pt x="34" y="34"/>
                    <a:pt x="17" y="51"/>
                    <a:pt x="17" y="85"/>
                  </a:cubicBezTo>
                  <a:cubicBezTo>
                    <a:pt x="1" y="134"/>
                    <a:pt x="50" y="185"/>
                    <a:pt x="117" y="201"/>
                  </a:cubicBezTo>
                  <a:lnTo>
                    <a:pt x="168" y="185"/>
                  </a:lnTo>
                  <a:lnTo>
                    <a:pt x="184" y="167"/>
                  </a:lnTo>
                  <a:lnTo>
                    <a:pt x="217" y="101"/>
                  </a:lnTo>
                  <a:cubicBezTo>
                    <a:pt x="201" y="34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5179;p76">
              <a:extLst>
                <a:ext uri="{FF2B5EF4-FFF2-40B4-BE49-F238E27FC236}">
                  <a16:creationId xmlns:a16="http://schemas.microsoft.com/office/drawing/2014/main" id="{8FE65E28-4902-F163-E539-F9C779CC53B6}"/>
                </a:ext>
              </a:extLst>
            </p:cNvPr>
            <p:cNvSpPr/>
            <p:nvPr/>
          </p:nvSpPr>
          <p:spPr>
            <a:xfrm>
              <a:off x="6165950" y="37411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lnTo>
                    <a:pt x="18" y="17"/>
                  </a:lnTo>
                  <a:cubicBezTo>
                    <a:pt x="0" y="34"/>
                    <a:pt x="18" y="34"/>
                    <a:pt x="34" y="50"/>
                  </a:cubicBezTo>
                  <a:lnTo>
                    <a:pt x="51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5180;p76">
              <a:extLst>
                <a:ext uri="{FF2B5EF4-FFF2-40B4-BE49-F238E27FC236}">
                  <a16:creationId xmlns:a16="http://schemas.microsoft.com/office/drawing/2014/main" id="{9B08C576-1D28-195B-F514-55214832F33C}"/>
                </a:ext>
              </a:extLst>
            </p:cNvPr>
            <p:cNvSpPr/>
            <p:nvPr/>
          </p:nvSpPr>
          <p:spPr>
            <a:xfrm>
              <a:off x="6087575" y="3702375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67" y="1"/>
                  </a:moveTo>
                  <a:lnTo>
                    <a:pt x="34" y="18"/>
                  </a:lnTo>
                  <a:cubicBezTo>
                    <a:pt x="34" y="18"/>
                    <a:pt x="18" y="18"/>
                    <a:pt x="18" y="34"/>
                  </a:cubicBezTo>
                  <a:lnTo>
                    <a:pt x="18" y="51"/>
                  </a:lnTo>
                  <a:cubicBezTo>
                    <a:pt x="18" y="67"/>
                    <a:pt x="18" y="67"/>
                    <a:pt x="1" y="85"/>
                  </a:cubicBezTo>
                  <a:cubicBezTo>
                    <a:pt x="1" y="118"/>
                    <a:pt x="34" y="151"/>
                    <a:pt x="67" y="151"/>
                  </a:cubicBezTo>
                  <a:cubicBezTo>
                    <a:pt x="101" y="151"/>
                    <a:pt x="134" y="134"/>
                    <a:pt x="134" y="85"/>
                  </a:cubicBezTo>
                  <a:lnTo>
                    <a:pt x="134" y="67"/>
                  </a:lnTo>
                  <a:lnTo>
                    <a:pt x="134" y="34"/>
                  </a:lnTo>
                  <a:lnTo>
                    <a:pt x="118" y="18"/>
                  </a:lnTo>
                  <a:cubicBezTo>
                    <a:pt x="118" y="1"/>
                    <a:pt x="101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5181;p76">
              <a:extLst>
                <a:ext uri="{FF2B5EF4-FFF2-40B4-BE49-F238E27FC236}">
                  <a16:creationId xmlns:a16="http://schemas.microsoft.com/office/drawing/2014/main" id="{F735A09B-0130-A7EE-501D-EB851B870734}"/>
                </a:ext>
              </a:extLst>
            </p:cNvPr>
            <p:cNvSpPr/>
            <p:nvPr/>
          </p:nvSpPr>
          <p:spPr>
            <a:xfrm>
              <a:off x="6138875" y="37486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cubicBezTo>
                    <a:pt x="50" y="49"/>
                    <a:pt x="50" y="33"/>
                    <a:pt x="50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5182;p76">
              <a:extLst>
                <a:ext uri="{FF2B5EF4-FFF2-40B4-BE49-F238E27FC236}">
                  <a16:creationId xmlns:a16="http://schemas.microsoft.com/office/drawing/2014/main" id="{2CE2298F-948F-0F34-DD1E-6C46AC1AD1BE}"/>
                </a:ext>
              </a:extLst>
            </p:cNvPr>
            <p:cNvSpPr/>
            <p:nvPr/>
          </p:nvSpPr>
          <p:spPr>
            <a:xfrm>
              <a:off x="6109700" y="3702375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49" y="1"/>
                  </a:moveTo>
                  <a:lnTo>
                    <a:pt x="49" y="18"/>
                  </a:lnTo>
                  <a:cubicBezTo>
                    <a:pt x="16" y="34"/>
                    <a:pt x="0" y="51"/>
                    <a:pt x="0" y="85"/>
                  </a:cubicBezTo>
                  <a:lnTo>
                    <a:pt x="0" y="134"/>
                  </a:lnTo>
                  <a:lnTo>
                    <a:pt x="16" y="167"/>
                  </a:lnTo>
                  <a:lnTo>
                    <a:pt x="33" y="185"/>
                  </a:lnTo>
                  <a:lnTo>
                    <a:pt x="83" y="218"/>
                  </a:lnTo>
                  <a:cubicBezTo>
                    <a:pt x="116" y="218"/>
                    <a:pt x="167" y="218"/>
                    <a:pt x="200" y="134"/>
                  </a:cubicBezTo>
                  <a:lnTo>
                    <a:pt x="200" y="51"/>
                  </a:lnTo>
                  <a:lnTo>
                    <a:pt x="167" y="34"/>
                  </a:lnTo>
                  <a:cubicBezTo>
                    <a:pt x="133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5183;p76">
              <a:extLst>
                <a:ext uri="{FF2B5EF4-FFF2-40B4-BE49-F238E27FC236}">
                  <a16:creationId xmlns:a16="http://schemas.microsoft.com/office/drawing/2014/main" id="{D10379D6-A8BE-A54A-E02E-C419BEE3F0C0}"/>
                </a:ext>
              </a:extLst>
            </p:cNvPr>
            <p:cNvSpPr/>
            <p:nvPr/>
          </p:nvSpPr>
          <p:spPr>
            <a:xfrm>
              <a:off x="6143425" y="3709575"/>
              <a:ext cx="2550" cy="2000"/>
            </a:xfrm>
            <a:custGeom>
              <a:avLst/>
              <a:gdLst/>
              <a:ahLst/>
              <a:cxnLst/>
              <a:rect l="l" t="t" r="r" b="b"/>
              <a:pathLst>
                <a:path w="102" h="80" extrusionOk="0">
                  <a:moveTo>
                    <a:pt x="68" y="1"/>
                  </a:moveTo>
                  <a:cubicBezTo>
                    <a:pt x="56" y="1"/>
                    <a:pt x="43" y="5"/>
                    <a:pt x="34" y="13"/>
                  </a:cubicBezTo>
                  <a:lnTo>
                    <a:pt x="1" y="30"/>
                  </a:lnTo>
                  <a:lnTo>
                    <a:pt x="52" y="63"/>
                  </a:lnTo>
                  <a:lnTo>
                    <a:pt x="52" y="79"/>
                  </a:lnTo>
                  <a:lnTo>
                    <a:pt x="68" y="79"/>
                  </a:lnTo>
                  <a:lnTo>
                    <a:pt x="101" y="13"/>
                  </a:lnTo>
                  <a:cubicBezTo>
                    <a:pt x="93" y="5"/>
                    <a:pt x="8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5184;p76">
              <a:extLst>
                <a:ext uri="{FF2B5EF4-FFF2-40B4-BE49-F238E27FC236}">
                  <a16:creationId xmlns:a16="http://schemas.microsoft.com/office/drawing/2014/main" id="{44C7EDA8-FF39-759E-2892-AF2B6A89C172}"/>
                </a:ext>
              </a:extLst>
            </p:cNvPr>
            <p:cNvSpPr/>
            <p:nvPr/>
          </p:nvSpPr>
          <p:spPr>
            <a:xfrm>
              <a:off x="6120925" y="37053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67" y="1"/>
                  </a:moveTo>
                  <a:lnTo>
                    <a:pt x="51" y="17"/>
                  </a:lnTo>
                  <a:lnTo>
                    <a:pt x="18" y="50"/>
                  </a:lnTo>
                  <a:cubicBezTo>
                    <a:pt x="18" y="68"/>
                    <a:pt x="1" y="84"/>
                    <a:pt x="1" y="101"/>
                  </a:cubicBezTo>
                  <a:cubicBezTo>
                    <a:pt x="1" y="134"/>
                    <a:pt x="1" y="168"/>
                    <a:pt x="34" y="184"/>
                  </a:cubicBezTo>
                  <a:cubicBezTo>
                    <a:pt x="46" y="196"/>
                    <a:pt x="67" y="208"/>
                    <a:pt x="95" y="208"/>
                  </a:cubicBezTo>
                  <a:cubicBezTo>
                    <a:pt x="107" y="208"/>
                    <a:pt x="120" y="206"/>
                    <a:pt x="134" y="201"/>
                  </a:cubicBezTo>
                  <a:lnTo>
                    <a:pt x="167" y="184"/>
                  </a:lnTo>
                  <a:lnTo>
                    <a:pt x="185" y="168"/>
                  </a:lnTo>
                  <a:lnTo>
                    <a:pt x="201" y="134"/>
                  </a:lnTo>
                  <a:lnTo>
                    <a:pt x="201" y="117"/>
                  </a:lnTo>
                  <a:cubicBezTo>
                    <a:pt x="201" y="50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5185;p76">
              <a:extLst>
                <a:ext uri="{FF2B5EF4-FFF2-40B4-BE49-F238E27FC236}">
                  <a16:creationId xmlns:a16="http://schemas.microsoft.com/office/drawing/2014/main" id="{C7F8BA77-4574-1F8F-09A7-8B62E960C47E}"/>
                </a:ext>
              </a:extLst>
            </p:cNvPr>
            <p:cNvSpPr/>
            <p:nvPr/>
          </p:nvSpPr>
          <p:spPr>
            <a:xfrm>
              <a:off x="6063825" y="369115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lnTo>
                    <a:pt x="1" y="16"/>
                  </a:lnTo>
                  <a:lnTo>
                    <a:pt x="1" y="33"/>
                  </a:lnTo>
                  <a:lnTo>
                    <a:pt x="1" y="49"/>
                  </a:lnTo>
                  <a:lnTo>
                    <a:pt x="34" y="49"/>
                  </a:lnTo>
                  <a:cubicBezTo>
                    <a:pt x="50" y="33"/>
                    <a:pt x="50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5186;p76">
              <a:extLst>
                <a:ext uri="{FF2B5EF4-FFF2-40B4-BE49-F238E27FC236}">
                  <a16:creationId xmlns:a16="http://schemas.microsoft.com/office/drawing/2014/main" id="{E437AAD3-2203-042E-06BD-4FFB9D4585A5}"/>
                </a:ext>
              </a:extLst>
            </p:cNvPr>
            <p:cNvSpPr/>
            <p:nvPr/>
          </p:nvSpPr>
          <p:spPr>
            <a:xfrm>
              <a:off x="6135100" y="37082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4" y="0"/>
                    <a:pt x="18" y="17"/>
                    <a:pt x="0" y="51"/>
                  </a:cubicBezTo>
                  <a:lnTo>
                    <a:pt x="18" y="84"/>
                  </a:lnTo>
                  <a:cubicBezTo>
                    <a:pt x="18" y="117"/>
                    <a:pt x="34" y="117"/>
                    <a:pt x="51" y="133"/>
                  </a:cubicBezTo>
                  <a:lnTo>
                    <a:pt x="85" y="117"/>
                  </a:lnTo>
                  <a:lnTo>
                    <a:pt x="101" y="117"/>
                  </a:lnTo>
                  <a:lnTo>
                    <a:pt x="118" y="100"/>
                  </a:lnTo>
                  <a:cubicBezTo>
                    <a:pt x="118" y="100"/>
                    <a:pt x="134" y="84"/>
                    <a:pt x="134" y="67"/>
                  </a:cubicBezTo>
                  <a:cubicBezTo>
                    <a:pt x="134" y="51"/>
                    <a:pt x="134" y="51"/>
                    <a:pt x="118" y="33"/>
                  </a:cubicBezTo>
                  <a:lnTo>
                    <a:pt x="101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5187;p76">
              <a:extLst>
                <a:ext uri="{FF2B5EF4-FFF2-40B4-BE49-F238E27FC236}">
                  <a16:creationId xmlns:a16="http://schemas.microsoft.com/office/drawing/2014/main" id="{149B0A32-AADF-2FD0-72C8-871788F34A11}"/>
                </a:ext>
              </a:extLst>
            </p:cNvPr>
            <p:cNvSpPr/>
            <p:nvPr/>
          </p:nvSpPr>
          <p:spPr>
            <a:xfrm>
              <a:off x="6118850" y="369570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68" y="1"/>
                  </a:moveTo>
                  <a:lnTo>
                    <a:pt x="17" y="51"/>
                  </a:lnTo>
                  <a:cubicBezTo>
                    <a:pt x="17" y="51"/>
                    <a:pt x="1" y="67"/>
                    <a:pt x="1" y="85"/>
                  </a:cubicBezTo>
                  <a:cubicBezTo>
                    <a:pt x="1" y="118"/>
                    <a:pt x="17" y="168"/>
                    <a:pt x="68" y="185"/>
                  </a:cubicBezTo>
                  <a:lnTo>
                    <a:pt x="101" y="134"/>
                  </a:lnTo>
                  <a:lnTo>
                    <a:pt x="101" y="185"/>
                  </a:lnTo>
                  <a:lnTo>
                    <a:pt x="134" y="201"/>
                  </a:lnTo>
                  <a:lnTo>
                    <a:pt x="217" y="134"/>
                  </a:lnTo>
                  <a:lnTo>
                    <a:pt x="217" y="101"/>
                  </a:lnTo>
                  <a:lnTo>
                    <a:pt x="184" y="51"/>
                  </a:lnTo>
                  <a:lnTo>
                    <a:pt x="168" y="34"/>
                  </a:lnTo>
                  <a:lnTo>
                    <a:pt x="150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5188;p76">
              <a:extLst>
                <a:ext uri="{FF2B5EF4-FFF2-40B4-BE49-F238E27FC236}">
                  <a16:creationId xmlns:a16="http://schemas.microsoft.com/office/drawing/2014/main" id="{73694F26-4E70-05D1-B298-8A0749762E1F}"/>
                </a:ext>
              </a:extLst>
            </p:cNvPr>
            <p:cNvSpPr/>
            <p:nvPr/>
          </p:nvSpPr>
          <p:spPr>
            <a:xfrm>
              <a:off x="6080500" y="3716550"/>
              <a:ext cx="1275" cy="1600"/>
            </a:xfrm>
            <a:custGeom>
              <a:avLst/>
              <a:gdLst/>
              <a:ahLst/>
              <a:cxnLst/>
              <a:rect l="l" t="t" r="r" b="b"/>
              <a:pathLst>
                <a:path w="51" h="64" extrusionOk="0">
                  <a:moveTo>
                    <a:pt x="17" y="1"/>
                  </a:moveTo>
                  <a:cubicBezTo>
                    <a:pt x="1" y="1"/>
                    <a:pt x="1" y="18"/>
                    <a:pt x="1" y="34"/>
                  </a:cubicBezTo>
                  <a:lnTo>
                    <a:pt x="1" y="51"/>
                  </a:lnTo>
                  <a:cubicBezTo>
                    <a:pt x="9" y="59"/>
                    <a:pt x="13" y="63"/>
                    <a:pt x="17" y="63"/>
                  </a:cubicBezTo>
                  <a:cubicBezTo>
                    <a:pt x="21" y="63"/>
                    <a:pt x="25" y="59"/>
                    <a:pt x="34" y="51"/>
                  </a:cubicBezTo>
                  <a:lnTo>
                    <a:pt x="50" y="34"/>
                  </a:lnTo>
                  <a:lnTo>
                    <a:pt x="50" y="18"/>
                  </a:lnTo>
                  <a:cubicBezTo>
                    <a:pt x="34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5189;p76">
              <a:extLst>
                <a:ext uri="{FF2B5EF4-FFF2-40B4-BE49-F238E27FC236}">
                  <a16:creationId xmlns:a16="http://schemas.microsoft.com/office/drawing/2014/main" id="{472EA5E0-E8D5-F864-0F85-592E497B9391}"/>
                </a:ext>
              </a:extLst>
            </p:cNvPr>
            <p:cNvSpPr/>
            <p:nvPr/>
          </p:nvSpPr>
          <p:spPr>
            <a:xfrm>
              <a:off x="6108425" y="3692900"/>
              <a:ext cx="5450" cy="5100"/>
            </a:xfrm>
            <a:custGeom>
              <a:avLst/>
              <a:gdLst/>
              <a:ahLst/>
              <a:cxnLst/>
              <a:rect l="l" t="t" r="r" b="b"/>
              <a:pathLst>
                <a:path w="218" h="204" extrusionOk="0">
                  <a:moveTo>
                    <a:pt x="101" y="1"/>
                  </a:moveTo>
                  <a:cubicBezTo>
                    <a:pt x="84" y="1"/>
                    <a:pt x="68" y="5"/>
                    <a:pt x="51" y="13"/>
                  </a:cubicBezTo>
                  <a:cubicBezTo>
                    <a:pt x="34" y="30"/>
                    <a:pt x="18" y="63"/>
                    <a:pt x="18" y="97"/>
                  </a:cubicBezTo>
                  <a:lnTo>
                    <a:pt x="0" y="113"/>
                  </a:lnTo>
                  <a:lnTo>
                    <a:pt x="18" y="163"/>
                  </a:lnTo>
                  <a:lnTo>
                    <a:pt x="34" y="163"/>
                  </a:lnTo>
                  <a:lnTo>
                    <a:pt x="67" y="197"/>
                  </a:lnTo>
                  <a:cubicBezTo>
                    <a:pt x="77" y="201"/>
                    <a:pt x="86" y="203"/>
                    <a:pt x="96" y="203"/>
                  </a:cubicBezTo>
                  <a:cubicBezTo>
                    <a:pt x="120" y="203"/>
                    <a:pt x="143" y="192"/>
                    <a:pt x="167" y="179"/>
                  </a:cubicBezTo>
                  <a:cubicBezTo>
                    <a:pt x="184" y="163"/>
                    <a:pt x="200" y="146"/>
                    <a:pt x="218" y="113"/>
                  </a:cubicBezTo>
                  <a:lnTo>
                    <a:pt x="218" y="97"/>
                  </a:lnTo>
                  <a:lnTo>
                    <a:pt x="200" y="46"/>
                  </a:lnTo>
                  <a:lnTo>
                    <a:pt x="184" y="30"/>
                  </a:lnTo>
                  <a:lnTo>
                    <a:pt x="151" y="13"/>
                  </a:lnTo>
                  <a:cubicBezTo>
                    <a:pt x="134" y="5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5190;p76">
              <a:extLst>
                <a:ext uri="{FF2B5EF4-FFF2-40B4-BE49-F238E27FC236}">
                  <a16:creationId xmlns:a16="http://schemas.microsoft.com/office/drawing/2014/main" id="{ADA4AB99-2DBC-E8EA-731E-536023A20A0F}"/>
                </a:ext>
              </a:extLst>
            </p:cNvPr>
            <p:cNvSpPr/>
            <p:nvPr/>
          </p:nvSpPr>
          <p:spPr>
            <a:xfrm>
              <a:off x="6080900" y="3692625"/>
              <a:ext cx="3800" cy="3550"/>
            </a:xfrm>
            <a:custGeom>
              <a:avLst/>
              <a:gdLst/>
              <a:ahLst/>
              <a:cxnLst/>
              <a:rect l="l" t="t" r="r" b="b"/>
              <a:pathLst>
                <a:path w="152" h="142" extrusionOk="0">
                  <a:moveTo>
                    <a:pt x="71" y="1"/>
                  </a:moveTo>
                  <a:cubicBezTo>
                    <a:pt x="43" y="1"/>
                    <a:pt x="13" y="17"/>
                    <a:pt x="1" y="41"/>
                  </a:cubicBezTo>
                  <a:lnTo>
                    <a:pt x="1" y="57"/>
                  </a:lnTo>
                  <a:lnTo>
                    <a:pt x="1" y="74"/>
                  </a:lnTo>
                  <a:cubicBezTo>
                    <a:pt x="1" y="108"/>
                    <a:pt x="18" y="124"/>
                    <a:pt x="51" y="141"/>
                  </a:cubicBezTo>
                  <a:cubicBezTo>
                    <a:pt x="67" y="141"/>
                    <a:pt x="101" y="141"/>
                    <a:pt x="118" y="124"/>
                  </a:cubicBezTo>
                  <a:lnTo>
                    <a:pt x="134" y="90"/>
                  </a:lnTo>
                  <a:lnTo>
                    <a:pt x="152" y="90"/>
                  </a:lnTo>
                  <a:cubicBezTo>
                    <a:pt x="152" y="41"/>
                    <a:pt x="134" y="24"/>
                    <a:pt x="101" y="8"/>
                  </a:cubicBezTo>
                  <a:cubicBezTo>
                    <a:pt x="92" y="3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5191;p76">
              <a:extLst>
                <a:ext uri="{FF2B5EF4-FFF2-40B4-BE49-F238E27FC236}">
                  <a16:creationId xmlns:a16="http://schemas.microsoft.com/office/drawing/2014/main" id="{B757B08C-2ABF-8560-689D-40D3211745F9}"/>
                </a:ext>
              </a:extLst>
            </p:cNvPr>
            <p:cNvSpPr/>
            <p:nvPr/>
          </p:nvSpPr>
          <p:spPr>
            <a:xfrm>
              <a:off x="6099675" y="3696375"/>
              <a:ext cx="5025" cy="4900"/>
            </a:xfrm>
            <a:custGeom>
              <a:avLst/>
              <a:gdLst/>
              <a:ahLst/>
              <a:cxnLst/>
              <a:rect l="l" t="t" r="r" b="b"/>
              <a:pathLst>
                <a:path w="201" h="196" extrusionOk="0">
                  <a:moveTo>
                    <a:pt x="101" y="0"/>
                  </a:moveTo>
                  <a:cubicBezTo>
                    <a:pt x="80" y="0"/>
                    <a:pt x="62" y="7"/>
                    <a:pt x="50" y="7"/>
                  </a:cubicBezTo>
                  <a:cubicBezTo>
                    <a:pt x="17" y="24"/>
                    <a:pt x="1" y="58"/>
                    <a:pt x="1" y="91"/>
                  </a:cubicBezTo>
                  <a:lnTo>
                    <a:pt x="1" y="125"/>
                  </a:lnTo>
                  <a:lnTo>
                    <a:pt x="17" y="158"/>
                  </a:lnTo>
                  <a:cubicBezTo>
                    <a:pt x="31" y="171"/>
                    <a:pt x="56" y="195"/>
                    <a:pt x="91" y="195"/>
                  </a:cubicBezTo>
                  <a:cubicBezTo>
                    <a:pt x="99" y="195"/>
                    <a:pt x="108" y="194"/>
                    <a:pt x="117" y="191"/>
                  </a:cubicBezTo>
                  <a:lnTo>
                    <a:pt x="150" y="191"/>
                  </a:lnTo>
                  <a:lnTo>
                    <a:pt x="184" y="174"/>
                  </a:lnTo>
                  <a:lnTo>
                    <a:pt x="201" y="125"/>
                  </a:lnTo>
                  <a:lnTo>
                    <a:pt x="201" y="91"/>
                  </a:lnTo>
                  <a:lnTo>
                    <a:pt x="201" y="40"/>
                  </a:lnTo>
                  <a:lnTo>
                    <a:pt x="184" y="24"/>
                  </a:lnTo>
                  <a:lnTo>
                    <a:pt x="134" y="7"/>
                  </a:lnTo>
                  <a:cubicBezTo>
                    <a:pt x="123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5192;p76">
              <a:extLst>
                <a:ext uri="{FF2B5EF4-FFF2-40B4-BE49-F238E27FC236}">
                  <a16:creationId xmlns:a16="http://schemas.microsoft.com/office/drawing/2014/main" id="{D5273ACC-3B69-3855-E163-30EE799C1FE2}"/>
                </a:ext>
              </a:extLst>
            </p:cNvPr>
            <p:cNvSpPr/>
            <p:nvPr/>
          </p:nvSpPr>
          <p:spPr>
            <a:xfrm>
              <a:off x="6040900" y="3727400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33" y="0"/>
                  </a:moveTo>
                  <a:lnTo>
                    <a:pt x="17" y="17"/>
                  </a:lnTo>
                  <a:cubicBezTo>
                    <a:pt x="0" y="17"/>
                    <a:pt x="0" y="33"/>
                    <a:pt x="0" y="33"/>
                  </a:cubicBezTo>
                  <a:lnTo>
                    <a:pt x="0" y="51"/>
                  </a:lnTo>
                  <a:lnTo>
                    <a:pt x="17" y="67"/>
                  </a:lnTo>
                  <a:lnTo>
                    <a:pt x="33" y="67"/>
                  </a:lnTo>
                  <a:lnTo>
                    <a:pt x="51" y="51"/>
                  </a:lnTo>
                  <a:lnTo>
                    <a:pt x="51" y="33"/>
                  </a:lnTo>
                  <a:lnTo>
                    <a:pt x="33" y="17"/>
                  </a:lnTo>
                  <a:lnTo>
                    <a:pt x="51" y="17"/>
                  </a:lnTo>
                  <a:cubicBezTo>
                    <a:pt x="51" y="17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5193;p76">
              <a:extLst>
                <a:ext uri="{FF2B5EF4-FFF2-40B4-BE49-F238E27FC236}">
                  <a16:creationId xmlns:a16="http://schemas.microsoft.com/office/drawing/2014/main" id="{A54698B3-B702-3112-F170-AE6FBB2144D3}"/>
                </a:ext>
              </a:extLst>
            </p:cNvPr>
            <p:cNvSpPr/>
            <p:nvPr/>
          </p:nvSpPr>
          <p:spPr>
            <a:xfrm>
              <a:off x="6089250" y="36857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1"/>
                  </a:moveTo>
                  <a:lnTo>
                    <a:pt x="34" y="18"/>
                  </a:lnTo>
                  <a:lnTo>
                    <a:pt x="18" y="34"/>
                  </a:lnTo>
                  <a:cubicBezTo>
                    <a:pt x="0" y="67"/>
                    <a:pt x="18" y="85"/>
                    <a:pt x="18" y="101"/>
                  </a:cubicBezTo>
                  <a:cubicBezTo>
                    <a:pt x="34" y="118"/>
                    <a:pt x="51" y="118"/>
                    <a:pt x="84" y="118"/>
                  </a:cubicBezTo>
                  <a:lnTo>
                    <a:pt x="100" y="118"/>
                  </a:lnTo>
                  <a:lnTo>
                    <a:pt x="118" y="101"/>
                  </a:lnTo>
                  <a:lnTo>
                    <a:pt x="134" y="85"/>
                  </a:lnTo>
                  <a:lnTo>
                    <a:pt x="134" y="51"/>
                  </a:lnTo>
                  <a:lnTo>
                    <a:pt x="134" y="34"/>
                  </a:ln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5194;p76">
              <a:extLst>
                <a:ext uri="{FF2B5EF4-FFF2-40B4-BE49-F238E27FC236}">
                  <a16:creationId xmlns:a16="http://schemas.microsoft.com/office/drawing/2014/main" id="{1A2E9ACA-C5AA-9C71-E059-99AE3419C5D8}"/>
                </a:ext>
              </a:extLst>
            </p:cNvPr>
            <p:cNvSpPr/>
            <p:nvPr/>
          </p:nvSpPr>
          <p:spPr>
            <a:xfrm>
              <a:off x="6122600" y="3713650"/>
              <a:ext cx="3350" cy="3525"/>
            </a:xfrm>
            <a:custGeom>
              <a:avLst/>
              <a:gdLst/>
              <a:ahLst/>
              <a:cxnLst/>
              <a:rect l="l" t="t" r="r" b="b"/>
              <a:pathLst>
                <a:path w="134" h="141" extrusionOk="0">
                  <a:moveTo>
                    <a:pt x="51" y="0"/>
                  </a:moveTo>
                  <a:lnTo>
                    <a:pt x="0" y="50"/>
                  </a:lnTo>
                  <a:cubicBezTo>
                    <a:pt x="0" y="83"/>
                    <a:pt x="18" y="117"/>
                    <a:pt x="51" y="134"/>
                  </a:cubicBezTo>
                  <a:cubicBezTo>
                    <a:pt x="56" y="139"/>
                    <a:pt x="62" y="140"/>
                    <a:pt x="68" y="140"/>
                  </a:cubicBezTo>
                  <a:cubicBezTo>
                    <a:pt x="85" y="140"/>
                    <a:pt x="105" y="129"/>
                    <a:pt x="118" y="117"/>
                  </a:cubicBezTo>
                  <a:lnTo>
                    <a:pt x="134" y="83"/>
                  </a:lnTo>
                  <a:lnTo>
                    <a:pt x="118" y="67"/>
                  </a:lnTo>
                  <a:lnTo>
                    <a:pt x="134" y="67"/>
                  </a:lnTo>
                  <a:cubicBezTo>
                    <a:pt x="118" y="16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5195;p76">
              <a:extLst>
                <a:ext uri="{FF2B5EF4-FFF2-40B4-BE49-F238E27FC236}">
                  <a16:creationId xmlns:a16="http://schemas.microsoft.com/office/drawing/2014/main" id="{5F73E36B-DA12-6DFF-D2CB-2A7F485AEB2D}"/>
                </a:ext>
              </a:extLst>
            </p:cNvPr>
            <p:cNvSpPr/>
            <p:nvPr/>
          </p:nvSpPr>
          <p:spPr>
            <a:xfrm>
              <a:off x="6117600" y="3726550"/>
              <a:ext cx="2950" cy="2975"/>
            </a:xfrm>
            <a:custGeom>
              <a:avLst/>
              <a:gdLst/>
              <a:ahLst/>
              <a:cxnLst/>
              <a:rect l="l" t="t" r="r" b="b"/>
              <a:pathLst>
                <a:path w="118" h="119" extrusionOk="0">
                  <a:moveTo>
                    <a:pt x="51" y="1"/>
                  </a:moveTo>
                  <a:lnTo>
                    <a:pt x="17" y="18"/>
                  </a:lnTo>
                  <a:cubicBezTo>
                    <a:pt x="17" y="18"/>
                    <a:pt x="0" y="34"/>
                    <a:pt x="0" y="51"/>
                  </a:cubicBezTo>
                  <a:lnTo>
                    <a:pt x="0" y="67"/>
                  </a:lnTo>
                  <a:lnTo>
                    <a:pt x="17" y="101"/>
                  </a:lnTo>
                  <a:cubicBezTo>
                    <a:pt x="17" y="101"/>
                    <a:pt x="34" y="118"/>
                    <a:pt x="51" y="118"/>
                  </a:cubicBezTo>
                  <a:lnTo>
                    <a:pt x="67" y="118"/>
                  </a:lnTo>
                  <a:lnTo>
                    <a:pt x="100" y="101"/>
                  </a:lnTo>
                  <a:cubicBezTo>
                    <a:pt x="100" y="101"/>
                    <a:pt x="118" y="101"/>
                    <a:pt x="118" y="85"/>
                  </a:cubicBezTo>
                  <a:lnTo>
                    <a:pt x="118" y="51"/>
                  </a:lnTo>
                  <a:lnTo>
                    <a:pt x="100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5196;p76">
              <a:extLst>
                <a:ext uri="{FF2B5EF4-FFF2-40B4-BE49-F238E27FC236}">
                  <a16:creationId xmlns:a16="http://schemas.microsoft.com/office/drawing/2014/main" id="{285EEA73-46F2-6A22-8851-1279B9745AA1}"/>
                </a:ext>
              </a:extLst>
            </p:cNvPr>
            <p:cNvSpPr/>
            <p:nvPr/>
          </p:nvSpPr>
          <p:spPr>
            <a:xfrm>
              <a:off x="6106350" y="3710125"/>
              <a:ext cx="4600" cy="3800"/>
            </a:xfrm>
            <a:custGeom>
              <a:avLst/>
              <a:gdLst/>
              <a:ahLst/>
              <a:cxnLst/>
              <a:rect l="l" t="t" r="r" b="b"/>
              <a:pathLst>
                <a:path w="184" h="152" extrusionOk="0">
                  <a:moveTo>
                    <a:pt x="132" y="1"/>
                  </a:moveTo>
                  <a:cubicBezTo>
                    <a:pt x="127" y="1"/>
                    <a:pt x="122" y="3"/>
                    <a:pt x="117" y="8"/>
                  </a:cubicBezTo>
                  <a:lnTo>
                    <a:pt x="101" y="8"/>
                  </a:lnTo>
                  <a:lnTo>
                    <a:pt x="83" y="24"/>
                  </a:lnTo>
                  <a:lnTo>
                    <a:pt x="50" y="24"/>
                  </a:lnTo>
                  <a:cubicBezTo>
                    <a:pt x="34" y="24"/>
                    <a:pt x="1" y="57"/>
                    <a:pt x="1" y="91"/>
                  </a:cubicBezTo>
                  <a:lnTo>
                    <a:pt x="1" y="124"/>
                  </a:lnTo>
                  <a:lnTo>
                    <a:pt x="17" y="124"/>
                  </a:lnTo>
                  <a:lnTo>
                    <a:pt x="34" y="141"/>
                  </a:lnTo>
                  <a:cubicBezTo>
                    <a:pt x="48" y="148"/>
                    <a:pt x="61" y="152"/>
                    <a:pt x="74" y="152"/>
                  </a:cubicBezTo>
                  <a:cubicBezTo>
                    <a:pt x="92" y="152"/>
                    <a:pt x="107" y="144"/>
                    <a:pt x="117" y="124"/>
                  </a:cubicBezTo>
                  <a:lnTo>
                    <a:pt x="150" y="124"/>
                  </a:lnTo>
                  <a:lnTo>
                    <a:pt x="167" y="108"/>
                  </a:lnTo>
                  <a:lnTo>
                    <a:pt x="183" y="75"/>
                  </a:lnTo>
                  <a:cubicBezTo>
                    <a:pt x="183" y="41"/>
                    <a:pt x="183" y="24"/>
                    <a:pt x="167" y="24"/>
                  </a:cubicBezTo>
                  <a:cubicBezTo>
                    <a:pt x="155" y="13"/>
                    <a:pt x="144" y="1"/>
                    <a:pt x="13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5197;p76">
              <a:extLst>
                <a:ext uri="{FF2B5EF4-FFF2-40B4-BE49-F238E27FC236}">
                  <a16:creationId xmlns:a16="http://schemas.microsoft.com/office/drawing/2014/main" id="{5F6925B3-FB7C-9CC9-A6AE-56DB5818CFAB}"/>
                </a:ext>
              </a:extLst>
            </p:cNvPr>
            <p:cNvSpPr/>
            <p:nvPr/>
          </p:nvSpPr>
          <p:spPr>
            <a:xfrm>
              <a:off x="6095075" y="3708650"/>
              <a:ext cx="3375" cy="2625"/>
            </a:xfrm>
            <a:custGeom>
              <a:avLst/>
              <a:gdLst/>
              <a:ahLst/>
              <a:cxnLst/>
              <a:rect l="l" t="t" r="r" b="b"/>
              <a:pathLst>
                <a:path w="135" h="105" extrusionOk="0">
                  <a:moveTo>
                    <a:pt x="34" y="0"/>
                  </a:moveTo>
                  <a:lnTo>
                    <a:pt x="34" y="16"/>
                  </a:lnTo>
                  <a:lnTo>
                    <a:pt x="18" y="16"/>
                  </a:lnTo>
                  <a:lnTo>
                    <a:pt x="1" y="34"/>
                  </a:lnTo>
                  <a:cubicBezTo>
                    <a:pt x="1" y="50"/>
                    <a:pt x="1" y="67"/>
                    <a:pt x="18" y="83"/>
                  </a:cubicBezTo>
                  <a:cubicBezTo>
                    <a:pt x="18" y="83"/>
                    <a:pt x="34" y="100"/>
                    <a:pt x="51" y="100"/>
                  </a:cubicBezTo>
                  <a:cubicBezTo>
                    <a:pt x="60" y="103"/>
                    <a:pt x="68" y="105"/>
                    <a:pt x="75" y="105"/>
                  </a:cubicBezTo>
                  <a:cubicBezTo>
                    <a:pt x="107" y="105"/>
                    <a:pt x="121" y="77"/>
                    <a:pt x="134" y="50"/>
                  </a:cubicBezTo>
                  <a:lnTo>
                    <a:pt x="101" y="16"/>
                  </a:lnTo>
                  <a:cubicBezTo>
                    <a:pt x="85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5198;p76">
              <a:extLst>
                <a:ext uri="{FF2B5EF4-FFF2-40B4-BE49-F238E27FC236}">
                  <a16:creationId xmlns:a16="http://schemas.microsoft.com/office/drawing/2014/main" id="{5F781EB6-73DD-84DB-D792-51C6EBB00E86}"/>
                </a:ext>
              </a:extLst>
            </p:cNvPr>
            <p:cNvSpPr/>
            <p:nvPr/>
          </p:nvSpPr>
          <p:spPr>
            <a:xfrm>
              <a:off x="6081350" y="3701550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33" y="0"/>
                  </a:moveTo>
                  <a:lnTo>
                    <a:pt x="16" y="18"/>
                  </a:lnTo>
                  <a:lnTo>
                    <a:pt x="0" y="51"/>
                  </a:lnTo>
                  <a:lnTo>
                    <a:pt x="0" y="67"/>
                  </a:lnTo>
                  <a:cubicBezTo>
                    <a:pt x="0" y="67"/>
                    <a:pt x="0" y="100"/>
                    <a:pt x="16" y="118"/>
                  </a:cubicBezTo>
                  <a:cubicBezTo>
                    <a:pt x="16" y="134"/>
                    <a:pt x="33" y="151"/>
                    <a:pt x="49" y="151"/>
                  </a:cubicBezTo>
                  <a:lnTo>
                    <a:pt x="83" y="134"/>
                  </a:lnTo>
                  <a:lnTo>
                    <a:pt x="100" y="118"/>
                  </a:lnTo>
                  <a:lnTo>
                    <a:pt x="116" y="100"/>
                  </a:lnTo>
                  <a:cubicBezTo>
                    <a:pt x="116" y="84"/>
                    <a:pt x="116" y="18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5199;p76">
              <a:extLst>
                <a:ext uri="{FF2B5EF4-FFF2-40B4-BE49-F238E27FC236}">
                  <a16:creationId xmlns:a16="http://schemas.microsoft.com/office/drawing/2014/main" id="{CE0FA3A9-B078-D96E-9BA2-8A7F28FB57C2}"/>
                </a:ext>
              </a:extLst>
            </p:cNvPr>
            <p:cNvSpPr/>
            <p:nvPr/>
          </p:nvSpPr>
          <p:spPr>
            <a:xfrm>
              <a:off x="6096750" y="3663200"/>
              <a:ext cx="10450" cy="7525"/>
            </a:xfrm>
            <a:custGeom>
              <a:avLst/>
              <a:gdLst/>
              <a:ahLst/>
              <a:cxnLst/>
              <a:rect l="l" t="t" r="r" b="b"/>
              <a:pathLst>
                <a:path w="418" h="301" extrusionOk="0">
                  <a:moveTo>
                    <a:pt x="318" y="0"/>
                  </a:moveTo>
                  <a:lnTo>
                    <a:pt x="267" y="18"/>
                  </a:lnTo>
                  <a:lnTo>
                    <a:pt x="251" y="18"/>
                  </a:lnTo>
                  <a:lnTo>
                    <a:pt x="218" y="84"/>
                  </a:lnTo>
                  <a:lnTo>
                    <a:pt x="185" y="84"/>
                  </a:lnTo>
                  <a:lnTo>
                    <a:pt x="134" y="118"/>
                  </a:lnTo>
                  <a:lnTo>
                    <a:pt x="100" y="118"/>
                  </a:lnTo>
                  <a:cubicBezTo>
                    <a:pt x="51" y="118"/>
                    <a:pt x="0" y="151"/>
                    <a:pt x="0" y="200"/>
                  </a:cubicBezTo>
                  <a:cubicBezTo>
                    <a:pt x="0" y="234"/>
                    <a:pt x="18" y="284"/>
                    <a:pt x="51" y="300"/>
                  </a:cubicBezTo>
                  <a:lnTo>
                    <a:pt x="251" y="300"/>
                  </a:lnTo>
                  <a:lnTo>
                    <a:pt x="285" y="251"/>
                  </a:lnTo>
                  <a:cubicBezTo>
                    <a:pt x="285" y="251"/>
                    <a:pt x="301" y="218"/>
                    <a:pt x="301" y="200"/>
                  </a:cubicBezTo>
                  <a:lnTo>
                    <a:pt x="318" y="200"/>
                  </a:lnTo>
                  <a:lnTo>
                    <a:pt x="367" y="184"/>
                  </a:lnTo>
                  <a:lnTo>
                    <a:pt x="385" y="167"/>
                  </a:lnTo>
                  <a:lnTo>
                    <a:pt x="418" y="118"/>
                  </a:lnTo>
                  <a:lnTo>
                    <a:pt x="418" y="100"/>
                  </a:lnTo>
                  <a:lnTo>
                    <a:pt x="401" y="51"/>
                  </a:lnTo>
                  <a:lnTo>
                    <a:pt x="385" y="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5200;p76">
              <a:extLst>
                <a:ext uri="{FF2B5EF4-FFF2-40B4-BE49-F238E27FC236}">
                  <a16:creationId xmlns:a16="http://schemas.microsoft.com/office/drawing/2014/main" id="{CAC0832B-0E79-ABBF-3EC6-901162CE3082}"/>
                </a:ext>
              </a:extLst>
            </p:cNvPr>
            <p:cNvSpPr/>
            <p:nvPr/>
          </p:nvSpPr>
          <p:spPr>
            <a:xfrm>
              <a:off x="6140925" y="3673025"/>
              <a:ext cx="5475" cy="52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127" y="1"/>
                  </a:moveTo>
                  <a:cubicBezTo>
                    <a:pt x="119" y="1"/>
                    <a:pt x="111" y="3"/>
                    <a:pt x="101" y="7"/>
                  </a:cubicBezTo>
                  <a:lnTo>
                    <a:pt x="68" y="7"/>
                  </a:lnTo>
                  <a:cubicBezTo>
                    <a:pt x="34" y="41"/>
                    <a:pt x="18" y="74"/>
                    <a:pt x="18" y="91"/>
                  </a:cubicBezTo>
                  <a:cubicBezTo>
                    <a:pt x="1" y="125"/>
                    <a:pt x="18" y="158"/>
                    <a:pt x="34" y="174"/>
                  </a:cubicBezTo>
                  <a:cubicBezTo>
                    <a:pt x="52" y="207"/>
                    <a:pt x="85" y="207"/>
                    <a:pt x="118" y="207"/>
                  </a:cubicBezTo>
                  <a:cubicBezTo>
                    <a:pt x="168" y="207"/>
                    <a:pt x="201" y="174"/>
                    <a:pt x="201" y="125"/>
                  </a:cubicBezTo>
                  <a:cubicBezTo>
                    <a:pt x="218" y="91"/>
                    <a:pt x="201" y="58"/>
                    <a:pt x="185" y="25"/>
                  </a:cubicBezTo>
                  <a:cubicBezTo>
                    <a:pt x="161" y="12"/>
                    <a:pt x="146" y="1"/>
                    <a:pt x="1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5201;p76">
              <a:extLst>
                <a:ext uri="{FF2B5EF4-FFF2-40B4-BE49-F238E27FC236}">
                  <a16:creationId xmlns:a16="http://schemas.microsoft.com/office/drawing/2014/main" id="{7ABA0DE3-4B0A-8416-6CF2-5F77D0B96902}"/>
                </a:ext>
              </a:extLst>
            </p:cNvPr>
            <p:cNvSpPr/>
            <p:nvPr/>
          </p:nvSpPr>
          <p:spPr>
            <a:xfrm>
              <a:off x="6174275" y="36569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50"/>
                  </a:lnTo>
                  <a:cubicBezTo>
                    <a:pt x="34" y="50"/>
                    <a:pt x="52" y="34"/>
                    <a:pt x="52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5202;p76">
              <a:extLst>
                <a:ext uri="{FF2B5EF4-FFF2-40B4-BE49-F238E27FC236}">
                  <a16:creationId xmlns:a16="http://schemas.microsoft.com/office/drawing/2014/main" id="{A5826244-7438-943F-CA23-2FB814C355F8}"/>
                </a:ext>
              </a:extLst>
            </p:cNvPr>
            <p:cNvSpPr/>
            <p:nvPr/>
          </p:nvSpPr>
          <p:spPr>
            <a:xfrm>
              <a:off x="6079675" y="36807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1"/>
                  </a:moveTo>
                  <a:cubicBezTo>
                    <a:pt x="34" y="18"/>
                    <a:pt x="0" y="34"/>
                    <a:pt x="0" y="51"/>
                  </a:cubicBezTo>
                  <a:lnTo>
                    <a:pt x="0" y="67"/>
                  </a:lnTo>
                  <a:lnTo>
                    <a:pt x="0" y="85"/>
                  </a:lnTo>
                  <a:lnTo>
                    <a:pt x="0" y="101"/>
                  </a:lnTo>
                  <a:cubicBezTo>
                    <a:pt x="16" y="134"/>
                    <a:pt x="50" y="134"/>
                    <a:pt x="83" y="134"/>
                  </a:cubicBezTo>
                  <a:cubicBezTo>
                    <a:pt x="100" y="134"/>
                    <a:pt x="116" y="101"/>
                    <a:pt x="134" y="85"/>
                  </a:cubicBezTo>
                  <a:lnTo>
                    <a:pt x="134" y="51"/>
                  </a:lnTo>
                  <a:lnTo>
                    <a:pt x="116" y="34"/>
                  </a:lnTo>
                  <a:cubicBezTo>
                    <a:pt x="100" y="1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5203;p76">
              <a:extLst>
                <a:ext uri="{FF2B5EF4-FFF2-40B4-BE49-F238E27FC236}">
                  <a16:creationId xmlns:a16="http://schemas.microsoft.com/office/drawing/2014/main" id="{604FA347-CFE8-B6CF-1447-8F8649ECB689}"/>
                </a:ext>
              </a:extLst>
            </p:cNvPr>
            <p:cNvSpPr/>
            <p:nvPr/>
          </p:nvSpPr>
          <p:spPr>
            <a:xfrm>
              <a:off x="6085500" y="3668200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17" y="0"/>
                  </a:moveTo>
                  <a:cubicBezTo>
                    <a:pt x="1" y="18"/>
                    <a:pt x="1" y="34"/>
                    <a:pt x="1" y="51"/>
                  </a:cubicBezTo>
                  <a:lnTo>
                    <a:pt x="1" y="84"/>
                  </a:lnTo>
                  <a:lnTo>
                    <a:pt x="1" y="100"/>
                  </a:lnTo>
                  <a:lnTo>
                    <a:pt x="17" y="134"/>
                  </a:lnTo>
                  <a:lnTo>
                    <a:pt x="50" y="151"/>
                  </a:lnTo>
                  <a:cubicBezTo>
                    <a:pt x="84" y="151"/>
                    <a:pt x="101" y="118"/>
                    <a:pt x="117" y="84"/>
                  </a:cubicBezTo>
                  <a:cubicBezTo>
                    <a:pt x="117" y="51"/>
                    <a:pt x="101" y="34"/>
                    <a:pt x="84" y="1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5204;p76">
              <a:extLst>
                <a:ext uri="{FF2B5EF4-FFF2-40B4-BE49-F238E27FC236}">
                  <a16:creationId xmlns:a16="http://schemas.microsoft.com/office/drawing/2014/main" id="{D9B7362E-C99A-FC47-003E-5164D4DE4FD9}"/>
                </a:ext>
              </a:extLst>
            </p:cNvPr>
            <p:cNvSpPr/>
            <p:nvPr/>
          </p:nvSpPr>
          <p:spPr>
            <a:xfrm>
              <a:off x="6143025" y="36131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50" y="0"/>
                  </a:moveTo>
                  <a:cubicBezTo>
                    <a:pt x="34" y="0"/>
                    <a:pt x="17" y="0"/>
                    <a:pt x="1" y="18"/>
                  </a:cubicBezTo>
                  <a:cubicBezTo>
                    <a:pt x="1" y="34"/>
                    <a:pt x="1" y="34"/>
                    <a:pt x="17" y="51"/>
                  </a:cubicBez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5205;p76">
              <a:extLst>
                <a:ext uri="{FF2B5EF4-FFF2-40B4-BE49-F238E27FC236}">
                  <a16:creationId xmlns:a16="http://schemas.microsoft.com/office/drawing/2014/main" id="{6B77C0E1-12E0-49C2-F1DE-F982EC4C658D}"/>
                </a:ext>
              </a:extLst>
            </p:cNvPr>
            <p:cNvSpPr/>
            <p:nvPr/>
          </p:nvSpPr>
          <p:spPr>
            <a:xfrm>
              <a:off x="6063400" y="366780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18" y="50"/>
                  </a:lnTo>
                  <a:cubicBezTo>
                    <a:pt x="34" y="50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5206;p76">
              <a:extLst>
                <a:ext uri="{FF2B5EF4-FFF2-40B4-BE49-F238E27FC236}">
                  <a16:creationId xmlns:a16="http://schemas.microsoft.com/office/drawing/2014/main" id="{E490B4FD-97C3-F624-B092-41EE488F2A78}"/>
                </a:ext>
              </a:extLst>
            </p:cNvPr>
            <p:cNvSpPr/>
            <p:nvPr/>
          </p:nvSpPr>
          <p:spPr>
            <a:xfrm>
              <a:off x="6118425" y="36748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5" y="0"/>
                  </a:moveTo>
                  <a:cubicBezTo>
                    <a:pt x="34" y="0"/>
                    <a:pt x="1" y="33"/>
                    <a:pt x="1" y="67"/>
                  </a:cubicBezTo>
                  <a:lnTo>
                    <a:pt x="18" y="133"/>
                  </a:lnTo>
                  <a:cubicBezTo>
                    <a:pt x="34" y="184"/>
                    <a:pt x="67" y="200"/>
                    <a:pt x="85" y="200"/>
                  </a:cubicBezTo>
                  <a:cubicBezTo>
                    <a:pt x="118" y="200"/>
                    <a:pt x="151" y="200"/>
                    <a:pt x="185" y="151"/>
                  </a:cubicBezTo>
                  <a:lnTo>
                    <a:pt x="185" y="133"/>
                  </a:lnTo>
                  <a:cubicBezTo>
                    <a:pt x="185" y="117"/>
                    <a:pt x="185" y="117"/>
                    <a:pt x="201" y="100"/>
                  </a:cubicBezTo>
                  <a:cubicBezTo>
                    <a:pt x="201" y="51"/>
                    <a:pt x="167" y="17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5207;p76">
              <a:extLst>
                <a:ext uri="{FF2B5EF4-FFF2-40B4-BE49-F238E27FC236}">
                  <a16:creationId xmlns:a16="http://schemas.microsoft.com/office/drawing/2014/main" id="{CF9C301C-9C41-1744-4C61-D0061381A1F5}"/>
                </a:ext>
              </a:extLst>
            </p:cNvPr>
            <p:cNvSpPr/>
            <p:nvPr/>
          </p:nvSpPr>
          <p:spPr>
            <a:xfrm>
              <a:off x="6078850" y="3676125"/>
              <a:ext cx="2075" cy="2925"/>
            </a:xfrm>
            <a:custGeom>
              <a:avLst/>
              <a:gdLst/>
              <a:ahLst/>
              <a:cxnLst/>
              <a:rect l="l" t="t" r="r" b="b"/>
              <a:pathLst>
                <a:path w="83" h="117" extrusionOk="0">
                  <a:moveTo>
                    <a:pt x="49" y="1"/>
                  </a:moveTo>
                  <a:lnTo>
                    <a:pt x="33" y="34"/>
                  </a:lnTo>
                  <a:lnTo>
                    <a:pt x="16" y="34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0" y="117"/>
                  </a:lnTo>
                  <a:lnTo>
                    <a:pt x="33" y="117"/>
                  </a:lnTo>
                  <a:lnTo>
                    <a:pt x="49" y="101"/>
                  </a:lnTo>
                  <a:lnTo>
                    <a:pt x="83" y="83"/>
                  </a:lnTo>
                  <a:cubicBezTo>
                    <a:pt x="83" y="50"/>
                    <a:pt x="67" y="17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5208;p76">
              <a:extLst>
                <a:ext uri="{FF2B5EF4-FFF2-40B4-BE49-F238E27FC236}">
                  <a16:creationId xmlns:a16="http://schemas.microsoft.com/office/drawing/2014/main" id="{0C14EB9C-69DD-752F-836F-8B1DD0D5244C}"/>
                </a:ext>
              </a:extLst>
            </p:cNvPr>
            <p:cNvSpPr/>
            <p:nvPr/>
          </p:nvSpPr>
          <p:spPr>
            <a:xfrm>
              <a:off x="6118425" y="36828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1"/>
                  </a:moveTo>
                  <a:lnTo>
                    <a:pt x="134" y="17"/>
                  </a:lnTo>
                  <a:cubicBezTo>
                    <a:pt x="117" y="9"/>
                    <a:pt x="105" y="5"/>
                    <a:pt x="95" y="5"/>
                  </a:cubicBezTo>
                  <a:cubicBezTo>
                    <a:pt x="84" y="5"/>
                    <a:pt x="76" y="9"/>
                    <a:pt x="67" y="17"/>
                  </a:cubicBezTo>
                  <a:cubicBezTo>
                    <a:pt x="51" y="17"/>
                    <a:pt x="18" y="50"/>
                    <a:pt x="1" y="101"/>
                  </a:cubicBezTo>
                  <a:lnTo>
                    <a:pt x="1" y="117"/>
                  </a:lnTo>
                  <a:cubicBezTo>
                    <a:pt x="18" y="167"/>
                    <a:pt x="51" y="201"/>
                    <a:pt x="101" y="201"/>
                  </a:cubicBezTo>
                  <a:cubicBezTo>
                    <a:pt x="118" y="201"/>
                    <a:pt x="134" y="201"/>
                    <a:pt x="134" y="183"/>
                  </a:cubicBezTo>
                  <a:lnTo>
                    <a:pt x="151" y="201"/>
                  </a:lnTo>
                  <a:cubicBezTo>
                    <a:pt x="218" y="201"/>
                    <a:pt x="251" y="167"/>
                    <a:pt x="251" y="150"/>
                  </a:cubicBezTo>
                  <a:lnTo>
                    <a:pt x="267" y="67"/>
                  </a:lnTo>
                  <a:lnTo>
                    <a:pt x="251" y="50"/>
                  </a:lnTo>
                  <a:lnTo>
                    <a:pt x="218" y="34"/>
                  </a:lnTo>
                  <a:lnTo>
                    <a:pt x="218" y="17"/>
                  </a:lnTo>
                  <a:cubicBezTo>
                    <a:pt x="218" y="17"/>
                    <a:pt x="201" y="1"/>
                    <a:pt x="1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5209;p76">
              <a:extLst>
                <a:ext uri="{FF2B5EF4-FFF2-40B4-BE49-F238E27FC236}">
                  <a16:creationId xmlns:a16="http://schemas.microsoft.com/office/drawing/2014/main" id="{DD0C63AE-11AB-09A3-AEE5-34A501054214}"/>
                </a:ext>
              </a:extLst>
            </p:cNvPr>
            <p:cNvSpPr/>
            <p:nvPr/>
          </p:nvSpPr>
          <p:spPr>
            <a:xfrm>
              <a:off x="6086350" y="3679300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49" y="1"/>
                  </a:moveTo>
                  <a:cubicBezTo>
                    <a:pt x="19" y="1"/>
                    <a:pt x="0" y="20"/>
                    <a:pt x="0" y="57"/>
                  </a:cubicBezTo>
                  <a:lnTo>
                    <a:pt x="0" y="74"/>
                  </a:lnTo>
                  <a:lnTo>
                    <a:pt x="16" y="90"/>
                  </a:lnTo>
                  <a:lnTo>
                    <a:pt x="34" y="107"/>
                  </a:lnTo>
                  <a:cubicBezTo>
                    <a:pt x="34" y="107"/>
                    <a:pt x="50" y="123"/>
                    <a:pt x="67" y="123"/>
                  </a:cubicBezTo>
                  <a:lnTo>
                    <a:pt x="100" y="123"/>
                  </a:lnTo>
                  <a:lnTo>
                    <a:pt x="116" y="107"/>
                  </a:lnTo>
                  <a:lnTo>
                    <a:pt x="134" y="90"/>
                  </a:lnTo>
                  <a:lnTo>
                    <a:pt x="134" y="74"/>
                  </a:lnTo>
                  <a:cubicBezTo>
                    <a:pt x="134" y="40"/>
                    <a:pt x="116" y="7"/>
                    <a:pt x="83" y="7"/>
                  </a:cubicBezTo>
                  <a:cubicBezTo>
                    <a:pt x="70" y="3"/>
                    <a:pt x="59" y="1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5210;p76">
              <a:extLst>
                <a:ext uri="{FF2B5EF4-FFF2-40B4-BE49-F238E27FC236}">
                  <a16:creationId xmlns:a16="http://schemas.microsoft.com/office/drawing/2014/main" id="{66E09FC9-BA15-1F0C-BB73-CF55D2D22AB4}"/>
                </a:ext>
              </a:extLst>
            </p:cNvPr>
            <p:cNvSpPr/>
            <p:nvPr/>
          </p:nvSpPr>
          <p:spPr>
            <a:xfrm>
              <a:off x="6150950" y="3685300"/>
              <a:ext cx="5450" cy="7100"/>
            </a:xfrm>
            <a:custGeom>
              <a:avLst/>
              <a:gdLst/>
              <a:ahLst/>
              <a:cxnLst/>
              <a:rect l="l" t="t" r="r" b="b"/>
              <a:pathLst>
                <a:path w="218" h="284" extrusionOk="0">
                  <a:moveTo>
                    <a:pt x="118" y="1"/>
                  </a:moveTo>
                  <a:cubicBezTo>
                    <a:pt x="100" y="1"/>
                    <a:pt x="84" y="17"/>
                    <a:pt x="67" y="34"/>
                  </a:cubicBezTo>
                  <a:cubicBezTo>
                    <a:pt x="51" y="34"/>
                    <a:pt x="33" y="50"/>
                    <a:pt x="33" y="83"/>
                  </a:cubicBezTo>
                  <a:lnTo>
                    <a:pt x="33" y="101"/>
                  </a:lnTo>
                  <a:lnTo>
                    <a:pt x="51" y="117"/>
                  </a:lnTo>
                  <a:cubicBezTo>
                    <a:pt x="51" y="134"/>
                    <a:pt x="67" y="134"/>
                    <a:pt x="84" y="150"/>
                  </a:cubicBezTo>
                  <a:lnTo>
                    <a:pt x="51" y="150"/>
                  </a:lnTo>
                  <a:cubicBezTo>
                    <a:pt x="33" y="167"/>
                    <a:pt x="17" y="183"/>
                    <a:pt x="17" y="201"/>
                  </a:cubicBezTo>
                  <a:cubicBezTo>
                    <a:pt x="0" y="234"/>
                    <a:pt x="17" y="250"/>
                    <a:pt x="33" y="267"/>
                  </a:cubicBezTo>
                  <a:cubicBezTo>
                    <a:pt x="51" y="283"/>
                    <a:pt x="67" y="283"/>
                    <a:pt x="100" y="283"/>
                  </a:cubicBezTo>
                  <a:lnTo>
                    <a:pt x="118" y="283"/>
                  </a:lnTo>
                  <a:cubicBezTo>
                    <a:pt x="118" y="267"/>
                    <a:pt x="134" y="250"/>
                    <a:pt x="134" y="234"/>
                  </a:cubicBezTo>
                  <a:lnTo>
                    <a:pt x="134" y="201"/>
                  </a:lnTo>
                  <a:lnTo>
                    <a:pt x="134" y="183"/>
                  </a:lnTo>
                  <a:lnTo>
                    <a:pt x="118" y="167"/>
                  </a:lnTo>
                  <a:lnTo>
                    <a:pt x="134" y="167"/>
                  </a:lnTo>
                  <a:lnTo>
                    <a:pt x="151" y="150"/>
                  </a:lnTo>
                  <a:lnTo>
                    <a:pt x="167" y="150"/>
                  </a:lnTo>
                  <a:lnTo>
                    <a:pt x="200" y="134"/>
                  </a:lnTo>
                  <a:cubicBezTo>
                    <a:pt x="200" y="134"/>
                    <a:pt x="218" y="117"/>
                    <a:pt x="218" y="101"/>
                  </a:cubicBezTo>
                  <a:lnTo>
                    <a:pt x="218" y="83"/>
                  </a:lnTo>
                  <a:lnTo>
                    <a:pt x="200" y="50"/>
                  </a:lnTo>
                  <a:lnTo>
                    <a:pt x="184" y="34"/>
                  </a:lnTo>
                  <a:lnTo>
                    <a:pt x="167" y="17"/>
                  </a:lnTo>
                  <a:cubicBezTo>
                    <a:pt x="151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5211;p76">
              <a:extLst>
                <a:ext uri="{FF2B5EF4-FFF2-40B4-BE49-F238E27FC236}">
                  <a16:creationId xmlns:a16="http://schemas.microsoft.com/office/drawing/2014/main" id="{794483A5-CA70-A1D7-EA4D-3C121080865A}"/>
                </a:ext>
              </a:extLst>
            </p:cNvPr>
            <p:cNvSpPr/>
            <p:nvPr/>
          </p:nvSpPr>
          <p:spPr>
            <a:xfrm>
              <a:off x="6170125" y="3716975"/>
              <a:ext cx="1675" cy="2100"/>
            </a:xfrm>
            <a:custGeom>
              <a:avLst/>
              <a:gdLst/>
              <a:ahLst/>
              <a:cxnLst/>
              <a:rect l="l" t="t" r="r" b="b"/>
              <a:pathLst>
                <a:path w="67" h="84" extrusionOk="0">
                  <a:moveTo>
                    <a:pt x="34" y="1"/>
                  </a:moveTo>
                  <a:lnTo>
                    <a:pt x="0" y="17"/>
                  </a:lnTo>
                  <a:lnTo>
                    <a:pt x="0" y="50"/>
                  </a:lnTo>
                  <a:lnTo>
                    <a:pt x="18" y="68"/>
                  </a:lnTo>
                  <a:lnTo>
                    <a:pt x="34" y="68"/>
                  </a:lnTo>
                  <a:cubicBezTo>
                    <a:pt x="34" y="68"/>
                    <a:pt x="34" y="84"/>
                    <a:pt x="51" y="84"/>
                  </a:cubicBezTo>
                  <a:lnTo>
                    <a:pt x="67" y="68"/>
                  </a:lnTo>
                  <a:lnTo>
                    <a:pt x="51" y="50"/>
                  </a:lnTo>
                  <a:lnTo>
                    <a:pt x="67" y="50"/>
                  </a:lnTo>
                  <a:lnTo>
                    <a:pt x="67" y="17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5212;p76">
              <a:extLst>
                <a:ext uri="{FF2B5EF4-FFF2-40B4-BE49-F238E27FC236}">
                  <a16:creationId xmlns:a16="http://schemas.microsoft.com/office/drawing/2014/main" id="{46F22738-2C90-F8E0-6785-9C857CDCD128}"/>
                </a:ext>
              </a:extLst>
            </p:cNvPr>
            <p:cNvSpPr/>
            <p:nvPr/>
          </p:nvSpPr>
          <p:spPr>
            <a:xfrm>
              <a:off x="6156375" y="36840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50" y="1"/>
                  </a:moveTo>
                  <a:lnTo>
                    <a:pt x="34" y="18"/>
                  </a:lnTo>
                  <a:lnTo>
                    <a:pt x="17" y="18"/>
                  </a:lnTo>
                  <a:lnTo>
                    <a:pt x="1" y="52"/>
                  </a:lnTo>
                  <a:lnTo>
                    <a:pt x="1" y="68"/>
                  </a:lnTo>
                  <a:lnTo>
                    <a:pt x="1" y="85"/>
                  </a:lnTo>
                  <a:lnTo>
                    <a:pt x="17" y="101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34" y="85"/>
                  </a:lnTo>
                  <a:lnTo>
                    <a:pt x="134" y="68"/>
                  </a:lnTo>
                  <a:lnTo>
                    <a:pt x="117" y="34"/>
                  </a:lnTo>
                  <a:lnTo>
                    <a:pt x="101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5213;p76">
              <a:extLst>
                <a:ext uri="{FF2B5EF4-FFF2-40B4-BE49-F238E27FC236}">
                  <a16:creationId xmlns:a16="http://schemas.microsoft.com/office/drawing/2014/main" id="{5A9C5B53-5C0A-CF00-427E-71483DBEB054}"/>
                </a:ext>
              </a:extLst>
            </p:cNvPr>
            <p:cNvSpPr/>
            <p:nvPr/>
          </p:nvSpPr>
          <p:spPr>
            <a:xfrm>
              <a:off x="6093425" y="3673875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96" y="0"/>
                  </a:moveTo>
                  <a:cubicBezTo>
                    <a:pt x="86" y="0"/>
                    <a:pt x="76" y="2"/>
                    <a:pt x="67" y="7"/>
                  </a:cubicBezTo>
                  <a:cubicBezTo>
                    <a:pt x="33" y="24"/>
                    <a:pt x="17" y="40"/>
                    <a:pt x="0" y="91"/>
                  </a:cubicBezTo>
                  <a:cubicBezTo>
                    <a:pt x="0" y="107"/>
                    <a:pt x="17" y="140"/>
                    <a:pt x="33" y="173"/>
                  </a:cubicBezTo>
                  <a:cubicBezTo>
                    <a:pt x="51" y="191"/>
                    <a:pt x="84" y="191"/>
                    <a:pt x="100" y="191"/>
                  </a:cubicBezTo>
                  <a:lnTo>
                    <a:pt x="151" y="173"/>
                  </a:lnTo>
                  <a:lnTo>
                    <a:pt x="167" y="157"/>
                  </a:lnTo>
                  <a:cubicBezTo>
                    <a:pt x="167" y="157"/>
                    <a:pt x="184" y="140"/>
                    <a:pt x="200" y="91"/>
                  </a:cubicBezTo>
                  <a:lnTo>
                    <a:pt x="184" y="57"/>
                  </a:lnTo>
                  <a:lnTo>
                    <a:pt x="184" y="40"/>
                  </a:lnTo>
                  <a:lnTo>
                    <a:pt x="167" y="24"/>
                  </a:lnTo>
                  <a:cubicBezTo>
                    <a:pt x="143" y="12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5214;p76">
              <a:extLst>
                <a:ext uri="{FF2B5EF4-FFF2-40B4-BE49-F238E27FC236}">
                  <a16:creationId xmlns:a16="http://schemas.microsoft.com/office/drawing/2014/main" id="{8757FC6B-1851-6956-F9D5-7B64D3E3B7BE}"/>
                </a:ext>
              </a:extLst>
            </p:cNvPr>
            <p:cNvSpPr/>
            <p:nvPr/>
          </p:nvSpPr>
          <p:spPr>
            <a:xfrm>
              <a:off x="6129275" y="3681850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0" y="0"/>
                  </a:moveTo>
                  <a:cubicBezTo>
                    <a:pt x="38" y="0"/>
                    <a:pt x="14" y="25"/>
                    <a:pt x="0" y="39"/>
                  </a:cubicBezTo>
                  <a:lnTo>
                    <a:pt x="0" y="121"/>
                  </a:lnTo>
                  <a:lnTo>
                    <a:pt x="0" y="139"/>
                  </a:lnTo>
                  <a:cubicBezTo>
                    <a:pt x="33" y="172"/>
                    <a:pt x="67" y="205"/>
                    <a:pt x="117" y="205"/>
                  </a:cubicBezTo>
                  <a:lnTo>
                    <a:pt x="151" y="172"/>
                  </a:lnTo>
                  <a:lnTo>
                    <a:pt x="167" y="155"/>
                  </a:lnTo>
                  <a:lnTo>
                    <a:pt x="200" y="72"/>
                  </a:lnTo>
                  <a:lnTo>
                    <a:pt x="184" y="55"/>
                  </a:lnTo>
                  <a:lnTo>
                    <a:pt x="133" y="5"/>
                  </a:lnTo>
                  <a:cubicBezTo>
                    <a:pt x="117" y="2"/>
                    <a:pt x="103" y="0"/>
                    <a:pt x="9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5215;p76">
              <a:extLst>
                <a:ext uri="{FF2B5EF4-FFF2-40B4-BE49-F238E27FC236}">
                  <a16:creationId xmlns:a16="http://schemas.microsoft.com/office/drawing/2014/main" id="{B44D2681-689A-F4D9-5944-B5DEB21F240A}"/>
                </a:ext>
              </a:extLst>
            </p:cNvPr>
            <p:cNvSpPr/>
            <p:nvPr/>
          </p:nvSpPr>
          <p:spPr>
            <a:xfrm>
              <a:off x="6070075" y="364317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1"/>
                  </a:moveTo>
                  <a:cubicBezTo>
                    <a:pt x="0" y="1"/>
                    <a:pt x="0" y="18"/>
                    <a:pt x="0" y="18"/>
                  </a:cubicBezTo>
                  <a:cubicBezTo>
                    <a:pt x="0" y="34"/>
                    <a:pt x="0" y="34"/>
                    <a:pt x="18" y="51"/>
                  </a:cubicBezTo>
                  <a:cubicBezTo>
                    <a:pt x="18" y="51"/>
                    <a:pt x="18" y="67"/>
                    <a:pt x="34" y="67"/>
                  </a:cubicBezTo>
                  <a:lnTo>
                    <a:pt x="51" y="51"/>
                  </a:ln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5216;p76">
              <a:extLst>
                <a:ext uri="{FF2B5EF4-FFF2-40B4-BE49-F238E27FC236}">
                  <a16:creationId xmlns:a16="http://schemas.microsoft.com/office/drawing/2014/main" id="{0BEBED0B-66BB-3B90-D4BA-DA4E5BB42D42}"/>
                </a:ext>
              </a:extLst>
            </p:cNvPr>
            <p:cNvSpPr/>
            <p:nvPr/>
          </p:nvSpPr>
          <p:spPr>
            <a:xfrm>
              <a:off x="6151775" y="3661775"/>
              <a:ext cx="4625" cy="5600"/>
            </a:xfrm>
            <a:custGeom>
              <a:avLst/>
              <a:gdLst/>
              <a:ahLst/>
              <a:cxnLst/>
              <a:rect l="l" t="t" r="r" b="b"/>
              <a:pathLst>
                <a:path w="185" h="224" extrusionOk="0">
                  <a:moveTo>
                    <a:pt x="121" y="0"/>
                  </a:moveTo>
                  <a:cubicBezTo>
                    <a:pt x="114" y="0"/>
                    <a:pt x="106" y="2"/>
                    <a:pt x="101" y="8"/>
                  </a:cubicBezTo>
                  <a:cubicBezTo>
                    <a:pt x="67" y="8"/>
                    <a:pt x="34" y="24"/>
                    <a:pt x="34" y="57"/>
                  </a:cubicBezTo>
                  <a:cubicBezTo>
                    <a:pt x="18" y="75"/>
                    <a:pt x="0" y="91"/>
                    <a:pt x="0" y="108"/>
                  </a:cubicBezTo>
                  <a:cubicBezTo>
                    <a:pt x="0" y="124"/>
                    <a:pt x="0" y="141"/>
                    <a:pt x="18" y="157"/>
                  </a:cubicBezTo>
                  <a:cubicBezTo>
                    <a:pt x="34" y="175"/>
                    <a:pt x="34" y="175"/>
                    <a:pt x="51" y="175"/>
                  </a:cubicBezTo>
                  <a:lnTo>
                    <a:pt x="101" y="224"/>
                  </a:lnTo>
                  <a:lnTo>
                    <a:pt x="134" y="208"/>
                  </a:lnTo>
                  <a:lnTo>
                    <a:pt x="151" y="191"/>
                  </a:lnTo>
                  <a:lnTo>
                    <a:pt x="167" y="175"/>
                  </a:lnTo>
                  <a:cubicBezTo>
                    <a:pt x="167" y="175"/>
                    <a:pt x="185" y="157"/>
                    <a:pt x="185" y="141"/>
                  </a:cubicBezTo>
                  <a:lnTo>
                    <a:pt x="185" y="124"/>
                  </a:lnTo>
                  <a:lnTo>
                    <a:pt x="167" y="91"/>
                  </a:lnTo>
                  <a:cubicBezTo>
                    <a:pt x="185" y="91"/>
                    <a:pt x="185" y="75"/>
                    <a:pt x="185" y="57"/>
                  </a:cubicBezTo>
                  <a:lnTo>
                    <a:pt x="185" y="41"/>
                  </a:lnTo>
                  <a:lnTo>
                    <a:pt x="167" y="24"/>
                  </a:lnTo>
                  <a:lnTo>
                    <a:pt x="151" y="8"/>
                  </a:lnTo>
                  <a:cubicBezTo>
                    <a:pt x="151" y="8"/>
                    <a:pt x="136" y="0"/>
                    <a:pt x="12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5217;p76">
              <a:extLst>
                <a:ext uri="{FF2B5EF4-FFF2-40B4-BE49-F238E27FC236}">
                  <a16:creationId xmlns:a16="http://schemas.microsoft.com/office/drawing/2014/main" id="{81001FC1-6461-2D4E-C599-418C9D6C7AF7}"/>
                </a:ext>
              </a:extLst>
            </p:cNvPr>
            <p:cNvSpPr/>
            <p:nvPr/>
          </p:nvSpPr>
          <p:spPr>
            <a:xfrm>
              <a:off x="6091350" y="3634000"/>
              <a:ext cx="1250" cy="1475"/>
            </a:xfrm>
            <a:custGeom>
              <a:avLst/>
              <a:gdLst/>
              <a:ahLst/>
              <a:cxnLst/>
              <a:rect l="l" t="t" r="r" b="b"/>
              <a:pathLst>
                <a:path w="50" h="59" extrusionOk="0">
                  <a:moveTo>
                    <a:pt x="16" y="1"/>
                  </a:moveTo>
                  <a:cubicBezTo>
                    <a:pt x="0" y="1"/>
                    <a:pt x="0" y="18"/>
                    <a:pt x="0" y="18"/>
                  </a:cubicBezTo>
                  <a:lnTo>
                    <a:pt x="0" y="52"/>
                  </a:lnTo>
                  <a:cubicBezTo>
                    <a:pt x="11" y="52"/>
                    <a:pt x="15" y="59"/>
                    <a:pt x="21" y="59"/>
                  </a:cubicBezTo>
                  <a:cubicBezTo>
                    <a:pt x="24" y="59"/>
                    <a:pt x="28" y="57"/>
                    <a:pt x="34" y="52"/>
                  </a:cubicBezTo>
                  <a:cubicBezTo>
                    <a:pt x="50" y="52"/>
                    <a:pt x="50" y="52"/>
                    <a:pt x="50" y="34"/>
                  </a:cubicBezTo>
                  <a:lnTo>
                    <a:pt x="34" y="18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5218;p76">
              <a:extLst>
                <a:ext uri="{FF2B5EF4-FFF2-40B4-BE49-F238E27FC236}">
                  <a16:creationId xmlns:a16="http://schemas.microsoft.com/office/drawing/2014/main" id="{90149ED9-EA91-F897-4984-C681BFBD0FD6}"/>
                </a:ext>
              </a:extLst>
            </p:cNvPr>
            <p:cNvSpPr/>
            <p:nvPr/>
          </p:nvSpPr>
          <p:spPr>
            <a:xfrm>
              <a:off x="6144275" y="364067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34" y="1"/>
                  </a:moveTo>
                  <a:lnTo>
                    <a:pt x="18" y="18"/>
                  </a:lnTo>
                  <a:lnTo>
                    <a:pt x="34" y="51"/>
                  </a:lnTo>
                  <a:lnTo>
                    <a:pt x="18" y="34"/>
                  </a:lnTo>
                  <a:lnTo>
                    <a:pt x="0" y="67"/>
                  </a:lnTo>
                  <a:lnTo>
                    <a:pt x="18" y="85"/>
                  </a:lnTo>
                  <a:lnTo>
                    <a:pt x="51" y="118"/>
                  </a:lnTo>
                  <a:lnTo>
                    <a:pt x="100" y="118"/>
                  </a:lnTo>
                  <a:lnTo>
                    <a:pt x="118" y="101"/>
                  </a:lnTo>
                  <a:lnTo>
                    <a:pt x="118" y="85"/>
                  </a:lnTo>
                  <a:lnTo>
                    <a:pt x="134" y="67"/>
                  </a:lnTo>
                  <a:cubicBezTo>
                    <a:pt x="134" y="34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5219;p76">
              <a:extLst>
                <a:ext uri="{FF2B5EF4-FFF2-40B4-BE49-F238E27FC236}">
                  <a16:creationId xmlns:a16="http://schemas.microsoft.com/office/drawing/2014/main" id="{23DD062B-69C2-C053-7867-C7C93AFE79CF}"/>
                </a:ext>
              </a:extLst>
            </p:cNvPr>
            <p:cNvSpPr/>
            <p:nvPr/>
          </p:nvSpPr>
          <p:spPr>
            <a:xfrm>
              <a:off x="6115100" y="364112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17" y="0"/>
                  </a:moveTo>
                  <a:lnTo>
                    <a:pt x="0" y="33"/>
                  </a:lnTo>
                  <a:cubicBezTo>
                    <a:pt x="0" y="67"/>
                    <a:pt x="0" y="83"/>
                    <a:pt x="17" y="100"/>
                  </a:cubicBezTo>
                  <a:cubicBezTo>
                    <a:pt x="17" y="116"/>
                    <a:pt x="33" y="116"/>
                    <a:pt x="67" y="116"/>
                  </a:cubicBezTo>
                  <a:lnTo>
                    <a:pt x="84" y="116"/>
                  </a:lnTo>
                  <a:lnTo>
                    <a:pt x="100" y="100"/>
                  </a:lnTo>
                  <a:lnTo>
                    <a:pt x="117" y="83"/>
                  </a:lnTo>
                  <a:cubicBezTo>
                    <a:pt x="117" y="33"/>
                    <a:pt x="100" y="16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5220;p76">
              <a:extLst>
                <a:ext uri="{FF2B5EF4-FFF2-40B4-BE49-F238E27FC236}">
                  <a16:creationId xmlns:a16="http://schemas.microsoft.com/office/drawing/2014/main" id="{EA0FE74B-6812-5429-4DCF-FCF412258C21}"/>
                </a:ext>
              </a:extLst>
            </p:cNvPr>
            <p:cNvSpPr/>
            <p:nvPr/>
          </p:nvSpPr>
          <p:spPr>
            <a:xfrm>
              <a:off x="6110100" y="36373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0"/>
                  </a:moveTo>
                  <a:lnTo>
                    <a:pt x="33" y="18"/>
                  </a:lnTo>
                  <a:cubicBezTo>
                    <a:pt x="17" y="18"/>
                    <a:pt x="17" y="34"/>
                    <a:pt x="0" y="51"/>
                  </a:cubicBezTo>
                  <a:lnTo>
                    <a:pt x="0" y="67"/>
                  </a:lnTo>
                  <a:lnTo>
                    <a:pt x="0" y="84"/>
                  </a:lnTo>
                  <a:lnTo>
                    <a:pt x="17" y="100"/>
                  </a:lnTo>
                  <a:cubicBezTo>
                    <a:pt x="17" y="118"/>
                    <a:pt x="33" y="118"/>
                    <a:pt x="67" y="118"/>
                  </a:cubicBezTo>
                  <a:cubicBezTo>
                    <a:pt x="100" y="118"/>
                    <a:pt x="117" y="100"/>
                    <a:pt x="117" y="84"/>
                  </a:cubicBezTo>
                  <a:lnTo>
                    <a:pt x="133" y="51"/>
                  </a:lnTo>
                  <a:lnTo>
                    <a:pt x="117" y="34"/>
                  </a:lnTo>
                  <a:lnTo>
                    <a:pt x="117" y="18"/>
                  </a:lnTo>
                  <a:cubicBezTo>
                    <a:pt x="100" y="18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5221;p76">
              <a:extLst>
                <a:ext uri="{FF2B5EF4-FFF2-40B4-BE49-F238E27FC236}">
                  <a16:creationId xmlns:a16="http://schemas.microsoft.com/office/drawing/2014/main" id="{467390E5-EAB3-476E-B2D3-4C270685E23B}"/>
                </a:ext>
              </a:extLst>
            </p:cNvPr>
            <p:cNvSpPr/>
            <p:nvPr/>
          </p:nvSpPr>
          <p:spPr>
            <a:xfrm>
              <a:off x="6130925" y="36325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3" y="1"/>
                  </a:moveTo>
                  <a:cubicBezTo>
                    <a:pt x="55" y="1"/>
                    <a:pt x="45" y="3"/>
                    <a:pt x="34" y="9"/>
                  </a:cubicBezTo>
                  <a:cubicBezTo>
                    <a:pt x="18" y="25"/>
                    <a:pt x="1" y="42"/>
                    <a:pt x="1" y="58"/>
                  </a:cubicBezTo>
                  <a:lnTo>
                    <a:pt x="1" y="91"/>
                  </a:lnTo>
                  <a:lnTo>
                    <a:pt x="34" y="109"/>
                  </a:lnTo>
                  <a:lnTo>
                    <a:pt x="67" y="125"/>
                  </a:lnTo>
                  <a:cubicBezTo>
                    <a:pt x="101" y="125"/>
                    <a:pt x="118" y="125"/>
                    <a:pt x="134" y="91"/>
                  </a:cubicBezTo>
                  <a:lnTo>
                    <a:pt x="134" y="42"/>
                  </a:lnTo>
                  <a:lnTo>
                    <a:pt x="118" y="25"/>
                  </a:lnTo>
                  <a:lnTo>
                    <a:pt x="101" y="9"/>
                  </a:lnTo>
                  <a:cubicBezTo>
                    <a:pt x="90" y="9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5222;p76">
              <a:extLst>
                <a:ext uri="{FF2B5EF4-FFF2-40B4-BE49-F238E27FC236}">
                  <a16:creationId xmlns:a16="http://schemas.microsoft.com/office/drawing/2014/main" id="{386CEB2A-CA21-ACD1-B686-3136BE5600B4}"/>
                </a:ext>
              </a:extLst>
            </p:cNvPr>
            <p:cNvSpPr/>
            <p:nvPr/>
          </p:nvSpPr>
          <p:spPr>
            <a:xfrm>
              <a:off x="6105525" y="3649025"/>
              <a:ext cx="5425" cy="5850"/>
            </a:xfrm>
            <a:custGeom>
              <a:avLst/>
              <a:gdLst/>
              <a:ahLst/>
              <a:cxnLst/>
              <a:rect l="l" t="t" r="r" b="b"/>
              <a:pathLst>
                <a:path w="217" h="234" extrusionOk="0">
                  <a:moveTo>
                    <a:pt x="100" y="0"/>
                  </a:moveTo>
                  <a:lnTo>
                    <a:pt x="100" y="18"/>
                  </a:lnTo>
                  <a:lnTo>
                    <a:pt x="67" y="34"/>
                  </a:lnTo>
                  <a:cubicBezTo>
                    <a:pt x="50" y="34"/>
                    <a:pt x="0" y="67"/>
                    <a:pt x="0" y="118"/>
                  </a:cubicBezTo>
                  <a:lnTo>
                    <a:pt x="0" y="151"/>
                  </a:lnTo>
                  <a:lnTo>
                    <a:pt x="16" y="200"/>
                  </a:lnTo>
                  <a:lnTo>
                    <a:pt x="50" y="234"/>
                  </a:lnTo>
                  <a:lnTo>
                    <a:pt x="134" y="234"/>
                  </a:lnTo>
                  <a:cubicBezTo>
                    <a:pt x="167" y="218"/>
                    <a:pt x="183" y="184"/>
                    <a:pt x="183" y="167"/>
                  </a:cubicBezTo>
                  <a:lnTo>
                    <a:pt x="216" y="118"/>
                  </a:lnTo>
                  <a:cubicBezTo>
                    <a:pt x="216" y="51"/>
                    <a:pt x="183" y="18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5223;p76">
              <a:extLst>
                <a:ext uri="{FF2B5EF4-FFF2-40B4-BE49-F238E27FC236}">
                  <a16:creationId xmlns:a16="http://schemas.microsoft.com/office/drawing/2014/main" id="{8640DC62-7E89-0EFA-BD85-AA51A8B9B30D}"/>
                </a:ext>
              </a:extLst>
            </p:cNvPr>
            <p:cNvSpPr/>
            <p:nvPr/>
          </p:nvSpPr>
          <p:spPr>
            <a:xfrm>
              <a:off x="6090500" y="364902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1" y="0"/>
                  </a:moveTo>
                  <a:lnTo>
                    <a:pt x="34" y="67"/>
                  </a:lnTo>
                  <a:lnTo>
                    <a:pt x="50" y="51"/>
                  </a:lnTo>
                  <a:lnTo>
                    <a:pt x="68" y="51"/>
                  </a:lnTo>
                  <a:cubicBezTo>
                    <a:pt x="68" y="34"/>
                    <a:pt x="84" y="18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5224;p76">
              <a:extLst>
                <a:ext uri="{FF2B5EF4-FFF2-40B4-BE49-F238E27FC236}">
                  <a16:creationId xmlns:a16="http://schemas.microsoft.com/office/drawing/2014/main" id="{CF5C6A3E-A746-130D-E836-FBD2E3AB30E0}"/>
                </a:ext>
              </a:extLst>
            </p:cNvPr>
            <p:cNvSpPr/>
            <p:nvPr/>
          </p:nvSpPr>
          <p:spPr>
            <a:xfrm>
              <a:off x="6067575" y="37315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0" y="1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34"/>
                    <a:pt x="18" y="34"/>
                    <a:pt x="18" y="51"/>
                  </a:cubicBezTo>
                  <a:lnTo>
                    <a:pt x="34" y="34"/>
                  </a:ln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5225;p76">
              <a:extLst>
                <a:ext uri="{FF2B5EF4-FFF2-40B4-BE49-F238E27FC236}">
                  <a16:creationId xmlns:a16="http://schemas.microsoft.com/office/drawing/2014/main" id="{6A7D1854-36D0-1F42-5192-C8BBCA0C9607}"/>
                </a:ext>
              </a:extLst>
            </p:cNvPr>
            <p:cNvSpPr/>
            <p:nvPr/>
          </p:nvSpPr>
          <p:spPr>
            <a:xfrm>
              <a:off x="6155950" y="363567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34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0" y="51"/>
                  </a:lnTo>
                  <a:cubicBezTo>
                    <a:pt x="0" y="67"/>
                    <a:pt x="0" y="101"/>
                    <a:pt x="67" y="118"/>
                  </a:cubicBezTo>
                  <a:lnTo>
                    <a:pt x="118" y="118"/>
                  </a:lnTo>
                  <a:lnTo>
                    <a:pt x="134" y="85"/>
                  </a:lnTo>
                  <a:cubicBezTo>
                    <a:pt x="134" y="51"/>
                    <a:pt x="134" y="34"/>
                    <a:pt x="118" y="18"/>
                  </a:cubicBezTo>
                  <a:cubicBezTo>
                    <a:pt x="100" y="18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5226;p76">
              <a:extLst>
                <a:ext uri="{FF2B5EF4-FFF2-40B4-BE49-F238E27FC236}">
                  <a16:creationId xmlns:a16="http://schemas.microsoft.com/office/drawing/2014/main" id="{7834FA71-8D00-3E82-4A1B-5ED71638BE2D}"/>
                </a:ext>
              </a:extLst>
            </p:cNvPr>
            <p:cNvSpPr/>
            <p:nvPr/>
          </p:nvSpPr>
          <p:spPr>
            <a:xfrm>
              <a:off x="6094250" y="3645100"/>
              <a:ext cx="2950" cy="3550"/>
            </a:xfrm>
            <a:custGeom>
              <a:avLst/>
              <a:gdLst/>
              <a:ahLst/>
              <a:cxnLst/>
              <a:rect l="l" t="t" r="r" b="b"/>
              <a:pathLst>
                <a:path w="118" h="142" extrusionOk="0">
                  <a:moveTo>
                    <a:pt x="68" y="0"/>
                  </a:moveTo>
                  <a:cubicBezTo>
                    <a:pt x="49" y="0"/>
                    <a:pt x="34" y="8"/>
                    <a:pt x="34" y="8"/>
                  </a:cubicBezTo>
                  <a:cubicBezTo>
                    <a:pt x="18" y="24"/>
                    <a:pt x="0" y="41"/>
                    <a:pt x="0" y="57"/>
                  </a:cubicBezTo>
                  <a:cubicBezTo>
                    <a:pt x="0" y="75"/>
                    <a:pt x="0" y="91"/>
                    <a:pt x="18" y="108"/>
                  </a:cubicBezTo>
                  <a:cubicBezTo>
                    <a:pt x="34" y="124"/>
                    <a:pt x="51" y="141"/>
                    <a:pt x="67" y="141"/>
                  </a:cubicBezTo>
                  <a:lnTo>
                    <a:pt x="100" y="124"/>
                  </a:lnTo>
                  <a:lnTo>
                    <a:pt x="118" y="108"/>
                  </a:lnTo>
                  <a:lnTo>
                    <a:pt x="118" y="91"/>
                  </a:lnTo>
                  <a:lnTo>
                    <a:pt x="118" y="57"/>
                  </a:lnTo>
                  <a:lnTo>
                    <a:pt x="118" y="41"/>
                  </a:lnTo>
                  <a:lnTo>
                    <a:pt x="118" y="24"/>
                  </a:lnTo>
                  <a:lnTo>
                    <a:pt x="100" y="8"/>
                  </a:lnTo>
                  <a:cubicBezTo>
                    <a:pt x="89" y="2"/>
                    <a:pt x="78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5227;p76">
              <a:extLst>
                <a:ext uri="{FF2B5EF4-FFF2-40B4-BE49-F238E27FC236}">
                  <a16:creationId xmlns:a16="http://schemas.microsoft.com/office/drawing/2014/main" id="{A7A53311-0430-3FEF-CFC6-CD7DFC005846}"/>
                </a:ext>
              </a:extLst>
            </p:cNvPr>
            <p:cNvSpPr/>
            <p:nvPr/>
          </p:nvSpPr>
          <p:spPr>
            <a:xfrm>
              <a:off x="6163450" y="36044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0" y="1"/>
                    <a:pt x="0" y="17"/>
                    <a:pt x="0" y="34"/>
                  </a:cubicBezTo>
                  <a:lnTo>
                    <a:pt x="0" y="50"/>
                  </a:lnTo>
                  <a:lnTo>
                    <a:pt x="18" y="67"/>
                  </a:lnTo>
                  <a:lnTo>
                    <a:pt x="34" y="67"/>
                  </a:lnTo>
                  <a:cubicBezTo>
                    <a:pt x="51" y="50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5228;p76">
              <a:extLst>
                <a:ext uri="{FF2B5EF4-FFF2-40B4-BE49-F238E27FC236}">
                  <a16:creationId xmlns:a16="http://schemas.microsoft.com/office/drawing/2014/main" id="{F2F68DF5-57AB-5C38-9DE9-754EF3944148}"/>
                </a:ext>
              </a:extLst>
            </p:cNvPr>
            <p:cNvSpPr/>
            <p:nvPr/>
          </p:nvSpPr>
          <p:spPr>
            <a:xfrm>
              <a:off x="6094675" y="35827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7" y="17"/>
                  </a:lnTo>
                  <a:lnTo>
                    <a:pt x="17" y="34"/>
                  </a:lnTo>
                  <a:cubicBezTo>
                    <a:pt x="1" y="50"/>
                    <a:pt x="1" y="50"/>
                    <a:pt x="17" y="67"/>
                  </a:cubicBezTo>
                  <a:cubicBezTo>
                    <a:pt x="17" y="67"/>
                    <a:pt x="34" y="83"/>
                    <a:pt x="50" y="83"/>
                  </a:cubicBezTo>
                  <a:lnTo>
                    <a:pt x="50" y="67"/>
                  </a:lnTo>
                  <a:cubicBezTo>
                    <a:pt x="67" y="34"/>
                    <a:pt x="50" y="17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5229;p76">
              <a:extLst>
                <a:ext uri="{FF2B5EF4-FFF2-40B4-BE49-F238E27FC236}">
                  <a16:creationId xmlns:a16="http://schemas.microsoft.com/office/drawing/2014/main" id="{7C443A32-168B-EE08-4509-B56EC7214F88}"/>
                </a:ext>
              </a:extLst>
            </p:cNvPr>
            <p:cNvSpPr/>
            <p:nvPr/>
          </p:nvSpPr>
          <p:spPr>
            <a:xfrm>
              <a:off x="6104250" y="36448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0"/>
                  </a:moveTo>
                  <a:cubicBezTo>
                    <a:pt x="18" y="18"/>
                    <a:pt x="1" y="34"/>
                    <a:pt x="1" y="51"/>
                  </a:cubicBezTo>
                  <a:cubicBezTo>
                    <a:pt x="1" y="85"/>
                    <a:pt x="18" y="134"/>
                    <a:pt x="67" y="134"/>
                  </a:cubicBezTo>
                  <a:lnTo>
                    <a:pt x="85" y="134"/>
                  </a:lnTo>
                  <a:lnTo>
                    <a:pt x="101" y="118"/>
                  </a:lnTo>
                  <a:lnTo>
                    <a:pt x="118" y="85"/>
                  </a:lnTo>
                  <a:lnTo>
                    <a:pt x="134" y="51"/>
                  </a:lnTo>
                  <a:lnTo>
                    <a:pt x="118" y="34"/>
                  </a:lnTo>
                  <a:lnTo>
                    <a:pt x="118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5230;p76">
              <a:extLst>
                <a:ext uri="{FF2B5EF4-FFF2-40B4-BE49-F238E27FC236}">
                  <a16:creationId xmlns:a16="http://schemas.microsoft.com/office/drawing/2014/main" id="{FD3E9642-DC1D-C8D5-E861-4B83E12FF741}"/>
                </a:ext>
              </a:extLst>
            </p:cNvPr>
            <p:cNvSpPr/>
            <p:nvPr/>
          </p:nvSpPr>
          <p:spPr>
            <a:xfrm>
              <a:off x="6139275" y="3630675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4" y="1"/>
                  </a:moveTo>
                  <a:lnTo>
                    <a:pt x="67" y="34"/>
                  </a:lnTo>
                  <a:lnTo>
                    <a:pt x="51" y="34"/>
                  </a:lnTo>
                  <a:lnTo>
                    <a:pt x="34" y="18"/>
                  </a:lnTo>
                  <a:cubicBezTo>
                    <a:pt x="18" y="34"/>
                    <a:pt x="0" y="51"/>
                    <a:pt x="0" y="67"/>
                  </a:cubicBezTo>
                  <a:cubicBezTo>
                    <a:pt x="0" y="101"/>
                    <a:pt x="18" y="118"/>
                    <a:pt x="34" y="134"/>
                  </a:cubicBezTo>
                  <a:lnTo>
                    <a:pt x="34" y="151"/>
                  </a:lnTo>
                  <a:lnTo>
                    <a:pt x="100" y="151"/>
                  </a:lnTo>
                  <a:lnTo>
                    <a:pt x="134" y="118"/>
                  </a:lnTo>
                  <a:cubicBezTo>
                    <a:pt x="151" y="34"/>
                    <a:pt x="100" y="18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5231;p76">
              <a:extLst>
                <a:ext uri="{FF2B5EF4-FFF2-40B4-BE49-F238E27FC236}">
                  <a16:creationId xmlns:a16="http://schemas.microsoft.com/office/drawing/2014/main" id="{7C2EA01E-B110-D011-4854-ECC0DBBE117A}"/>
                </a:ext>
              </a:extLst>
            </p:cNvPr>
            <p:cNvSpPr/>
            <p:nvPr/>
          </p:nvSpPr>
          <p:spPr>
            <a:xfrm>
              <a:off x="6130100" y="3628175"/>
              <a:ext cx="3350" cy="3025"/>
            </a:xfrm>
            <a:custGeom>
              <a:avLst/>
              <a:gdLst/>
              <a:ahLst/>
              <a:cxnLst/>
              <a:rect l="l" t="t" r="r" b="b"/>
              <a:pathLst>
                <a:path w="134" h="121" extrusionOk="0">
                  <a:moveTo>
                    <a:pt x="34" y="1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67"/>
                  </a:lnTo>
                  <a:lnTo>
                    <a:pt x="18" y="85"/>
                  </a:lnTo>
                  <a:lnTo>
                    <a:pt x="18" y="101"/>
                  </a:lnTo>
                  <a:lnTo>
                    <a:pt x="34" y="118"/>
                  </a:lnTo>
                  <a:cubicBezTo>
                    <a:pt x="41" y="118"/>
                    <a:pt x="52" y="120"/>
                    <a:pt x="66" y="120"/>
                  </a:cubicBezTo>
                  <a:cubicBezTo>
                    <a:pt x="87" y="120"/>
                    <a:pt x="114" y="114"/>
                    <a:pt x="134" y="85"/>
                  </a:cubicBezTo>
                  <a:lnTo>
                    <a:pt x="134" y="51"/>
                  </a:lnTo>
                  <a:lnTo>
                    <a:pt x="134" y="34"/>
                  </a:lnTo>
                  <a:lnTo>
                    <a:pt x="100" y="34"/>
                  </a:lnTo>
                  <a:lnTo>
                    <a:pt x="67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5232;p76">
              <a:extLst>
                <a:ext uri="{FF2B5EF4-FFF2-40B4-BE49-F238E27FC236}">
                  <a16:creationId xmlns:a16="http://schemas.microsoft.com/office/drawing/2014/main" id="{3EC4D679-33FC-2C4B-165F-94CF11E7F2AD}"/>
                </a:ext>
              </a:extLst>
            </p:cNvPr>
            <p:cNvSpPr/>
            <p:nvPr/>
          </p:nvSpPr>
          <p:spPr>
            <a:xfrm>
              <a:off x="6140525" y="365720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95" y="0"/>
                  </a:moveTo>
                  <a:cubicBezTo>
                    <a:pt x="66" y="0"/>
                    <a:pt x="46" y="12"/>
                    <a:pt x="34" y="24"/>
                  </a:cubicBezTo>
                  <a:lnTo>
                    <a:pt x="1" y="91"/>
                  </a:lnTo>
                  <a:lnTo>
                    <a:pt x="1" y="107"/>
                  </a:lnTo>
                  <a:lnTo>
                    <a:pt x="34" y="157"/>
                  </a:lnTo>
                  <a:cubicBezTo>
                    <a:pt x="53" y="194"/>
                    <a:pt x="81" y="205"/>
                    <a:pt x="106" y="205"/>
                  </a:cubicBezTo>
                  <a:cubicBezTo>
                    <a:pt x="126" y="205"/>
                    <a:pt x="143" y="198"/>
                    <a:pt x="150" y="191"/>
                  </a:cubicBezTo>
                  <a:lnTo>
                    <a:pt x="184" y="173"/>
                  </a:lnTo>
                  <a:lnTo>
                    <a:pt x="201" y="157"/>
                  </a:lnTo>
                  <a:lnTo>
                    <a:pt x="217" y="124"/>
                  </a:lnTo>
                  <a:lnTo>
                    <a:pt x="217" y="107"/>
                  </a:lnTo>
                  <a:lnTo>
                    <a:pt x="201" y="40"/>
                  </a:lnTo>
                  <a:lnTo>
                    <a:pt x="184" y="24"/>
                  </a:lnTo>
                  <a:lnTo>
                    <a:pt x="134" y="7"/>
                  </a:lnTo>
                  <a:cubicBezTo>
                    <a:pt x="120" y="2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5233;p76">
              <a:extLst>
                <a:ext uri="{FF2B5EF4-FFF2-40B4-BE49-F238E27FC236}">
                  <a16:creationId xmlns:a16="http://schemas.microsoft.com/office/drawing/2014/main" id="{07A97641-FBDA-A722-B2E3-AE487902D1B6}"/>
                </a:ext>
              </a:extLst>
            </p:cNvPr>
            <p:cNvSpPr/>
            <p:nvPr/>
          </p:nvSpPr>
          <p:spPr>
            <a:xfrm>
              <a:off x="6113850" y="364975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10" y="1"/>
                  </a:moveTo>
                  <a:cubicBezTo>
                    <a:pt x="91" y="1"/>
                    <a:pt x="75" y="5"/>
                    <a:pt x="67" y="5"/>
                  </a:cubicBezTo>
                  <a:lnTo>
                    <a:pt x="34" y="22"/>
                  </a:lnTo>
                  <a:lnTo>
                    <a:pt x="17" y="38"/>
                  </a:lnTo>
                  <a:lnTo>
                    <a:pt x="1" y="71"/>
                  </a:lnTo>
                  <a:lnTo>
                    <a:pt x="1" y="89"/>
                  </a:lnTo>
                  <a:cubicBezTo>
                    <a:pt x="1" y="122"/>
                    <a:pt x="1" y="138"/>
                    <a:pt x="17" y="171"/>
                  </a:cubicBezTo>
                  <a:cubicBezTo>
                    <a:pt x="34" y="189"/>
                    <a:pt x="67" y="205"/>
                    <a:pt x="101" y="205"/>
                  </a:cubicBezTo>
                  <a:lnTo>
                    <a:pt x="150" y="189"/>
                  </a:lnTo>
                  <a:lnTo>
                    <a:pt x="167" y="171"/>
                  </a:lnTo>
                  <a:lnTo>
                    <a:pt x="201" y="122"/>
                  </a:lnTo>
                  <a:cubicBezTo>
                    <a:pt x="201" y="71"/>
                    <a:pt x="184" y="38"/>
                    <a:pt x="167" y="22"/>
                  </a:cubicBezTo>
                  <a:cubicBezTo>
                    <a:pt x="150" y="5"/>
                    <a:pt x="129" y="1"/>
                    <a:pt x="11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5234;p76">
              <a:extLst>
                <a:ext uri="{FF2B5EF4-FFF2-40B4-BE49-F238E27FC236}">
                  <a16:creationId xmlns:a16="http://schemas.microsoft.com/office/drawing/2014/main" id="{26865DF4-3A6C-EDFD-10A3-769D34FA6633}"/>
                </a:ext>
              </a:extLst>
            </p:cNvPr>
            <p:cNvSpPr/>
            <p:nvPr/>
          </p:nvSpPr>
          <p:spPr>
            <a:xfrm>
              <a:off x="6159700" y="3649025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34" y="0"/>
                  </a:moveTo>
                  <a:lnTo>
                    <a:pt x="17" y="18"/>
                  </a:lnTo>
                  <a:cubicBezTo>
                    <a:pt x="1" y="18"/>
                    <a:pt x="1" y="18"/>
                    <a:pt x="1" y="34"/>
                  </a:cubicBezTo>
                  <a:lnTo>
                    <a:pt x="1" y="67"/>
                  </a:lnTo>
                  <a:lnTo>
                    <a:pt x="17" y="100"/>
                  </a:lnTo>
                  <a:lnTo>
                    <a:pt x="34" y="118"/>
                  </a:lnTo>
                  <a:lnTo>
                    <a:pt x="68" y="118"/>
                  </a:lnTo>
                  <a:lnTo>
                    <a:pt x="101" y="100"/>
                  </a:lnTo>
                  <a:cubicBezTo>
                    <a:pt x="101" y="84"/>
                    <a:pt x="101" y="84"/>
                    <a:pt x="117" y="67"/>
                  </a:cubicBezTo>
                  <a:lnTo>
                    <a:pt x="117" y="34"/>
                  </a:lnTo>
                  <a:lnTo>
                    <a:pt x="101" y="18"/>
                  </a:lnTo>
                  <a:cubicBezTo>
                    <a:pt x="84" y="0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5235;p76">
              <a:extLst>
                <a:ext uri="{FF2B5EF4-FFF2-40B4-BE49-F238E27FC236}">
                  <a16:creationId xmlns:a16="http://schemas.microsoft.com/office/drawing/2014/main" id="{07E35A78-F62D-E8B0-1F45-07F629918D4A}"/>
                </a:ext>
              </a:extLst>
            </p:cNvPr>
            <p:cNvSpPr/>
            <p:nvPr/>
          </p:nvSpPr>
          <p:spPr>
            <a:xfrm>
              <a:off x="6161375" y="3662350"/>
              <a:ext cx="3775" cy="3275"/>
            </a:xfrm>
            <a:custGeom>
              <a:avLst/>
              <a:gdLst/>
              <a:ahLst/>
              <a:cxnLst/>
              <a:rect l="l" t="t" r="r" b="b"/>
              <a:pathLst>
                <a:path w="151" h="131" extrusionOk="0">
                  <a:moveTo>
                    <a:pt x="50" y="1"/>
                  </a:moveTo>
                  <a:lnTo>
                    <a:pt x="34" y="18"/>
                  </a:lnTo>
                  <a:cubicBezTo>
                    <a:pt x="17" y="34"/>
                    <a:pt x="1" y="52"/>
                    <a:pt x="1" y="68"/>
                  </a:cubicBezTo>
                  <a:lnTo>
                    <a:pt x="1" y="85"/>
                  </a:lnTo>
                  <a:lnTo>
                    <a:pt x="17" y="101"/>
                  </a:lnTo>
                  <a:lnTo>
                    <a:pt x="34" y="118"/>
                  </a:lnTo>
                  <a:cubicBezTo>
                    <a:pt x="42" y="126"/>
                    <a:pt x="50" y="130"/>
                    <a:pt x="61" y="130"/>
                  </a:cubicBezTo>
                  <a:cubicBezTo>
                    <a:pt x="71" y="130"/>
                    <a:pt x="84" y="126"/>
                    <a:pt x="101" y="118"/>
                  </a:cubicBezTo>
                  <a:lnTo>
                    <a:pt x="117" y="101"/>
                  </a:lnTo>
                  <a:lnTo>
                    <a:pt x="134" y="85"/>
                  </a:lnTo>
                  <a:lnTo>
                    <a:pt x="150" y="68"/>
                  </a:lnTo>
                  <a:cubicBezTo>
                    <a:pt x="150" y="52"/>
                    <a:pt x="150" y="34"/>
                    <a:pt x="134" y="18"/>
                  </a:cubicBezTo>
                  <a:cubicBezTo>
                    <a:pt x="117" y="1"/>
                    <a:pt x="101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5236;p76">
              <a:extLst>
                <a:ext uri="{FF2B5EF4-FFF2-40B4-BE49-F238E27FC236}">
                  <a16:creationId xmlns:a16="http://schemas.microsoft.com/office/drawing/2014/main" id="{7E01491F-132D-D476-A366-A1B457BCD50F}"/>
                </a:ext>
              </a:extLst>
            </p:cNvPr>
            <p:cNvSpPr/>
            <p:nvPr/>
          </p:nvSpPr>
          <p:spPr>
            <a:xfrm>
              <a:off x="6160550" y="367570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34" y="0"/>
                  </a:moveTo>
                  <a:lnTo>
                    <a:pt x="16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16" y="84"/>
                  </a:lnTo>
                  <a:lnTo>
                    <a:pt x="16" y="100"/>
                  </a:lnTo>
                  <a:cubicBezTo>
                    <a:pt x="34" y="118"/>
                    <a:pt x="67" y="118"/>
                    <a:pt x="83" y="118"/>
                  </a:cubicBezTo>
                  <a:cubicBezTo>
                    <a:pt x="83" y="118"/>
                    <a:pt x="116" y="100"/>
                    <a:pt x="116" y="84"/>
                  </a:cubicBezTo>
                  <a:lnTo>
                    <a:pt x="116" y="51"/>
                  </a:lnTo>
                  <a:lnTo>
                    <a:pt x="100" y="18"/>
                  </a:lnTo>
                  <a:cubicBezTo>
                    <a:pt x="100" y="0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5237;p76">
              <a:extLst>
                <a:ext uri="{FF2B5EF4-FFF2-40B4-BE49-F238E27FC236}">
                  <a16:creationId xmlns:a16="http://schemas.microsoft.com/office/drawing/2014/main" id="{39A10269-9384-A20F-A59C-7C6206AA5A99}"/>
                </a:ext>
              </a:extLst>
            </p:cNvPr>
            <p:cNvSpPr/>
            <p:nvPr/>
          </p:nvSpPr>
          <p:spPr>
            <a:xfrm>
              <a:off x="6110925" y="36653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4" y="0"/>
                  </a:moveTo>
                  <a:lnTo>
                    <a:pt x="67" y="16"/>
                  </a:lnTo>
                  <a:lnTo>
                    <a:pt x="34" y="34"/>
                  </a:lnTo>
                  <a:cubicBezTo>
                    <a:pt x="34" y="50"/>
                    <a:pt x="18" y="67"/>
                    <a:pt x="0" y="100"/>
                  </a:cubicBezTo>
                  <a:cubicBezTo>
                    <a:pt x="0" y="150"/>
                    <a:pt x="34" y="183"/>
                    <a:pt x="84" y="200"/>
                  </a:cubicBezTo>
                  <a:lnTo>
                    <a:pt x="134" y="183"/>
                  </a:lnTo>
                  <a:cubicBezTo>
                    <a:pt x="167" y="183"/>
                    <a:pt x="184" y="150"/>
                    <a:pt x="200" y="134"/>
                  </a:cubicBezTo>
                  <a:lnTo>
                    <a:pt x="184" y="67"/>
                  </a:lnTo>
                  <a:lnTo>
                    <a:pt x="200" y="67"/>
                  </a:lnTo>
                  <a:cubicBezTo>
                    <a:pt x="184" y="34"/>
                    <a:pt x="151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5238;p76">
              <a:extLst>
                <a:ext uri="{FF2B5EF4-FFF2-40B4-BE49-F238E27FC236}">
                  <a16:creationId xmlns:a16="http://schemas.microsoft.com/office/drawing/2014/main" id="{7D2AB418-B685-1515-A8A6-899723AAB638}"/>
                </a:ext>
              </a:extLst>
            </p:cNvPr>
            <p:cNvSpPr/>
            <p:nvPr/>
          </p:nvSpPr>
          <p:spPr>
            <a:xfrm>
              <a:off x="6140925" y="35856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34"/>
                    <a:pt x="18" y="51"/>
                    <a:pt x="34" y="51"/>
                  </a:cubicBezTo>
                  <a:lnTo>
                    <a:pt x="68" y="51"/>
                  </a:lnTo>
                  <a:lnTo>
                    <a:pt x="68" y="18"/>
                  </a:lnTo>
                  <a:cubicBezTo>
                    <a:pt x="52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5239;p76">
              <a:extLst>
                <a:ext uri="{FF2B5EF4-FFF2-40B4-BE49-F238E27FC236}">
                  <a16:creationId xmlns:a16="http://schemas.microsoft.com/office/drawing/2014/main" id="{00116469-9F4F-091C-C83A-7786960AACC1}"/>
                </a:ext>
              </a:extLst>
            </p:cNvPr>
            <p:cNvSpPr/>
            <p:nvPr/>
          </p:nvSpPr>
          <p:spPr>
            <a:xfrm>
              <a:off x="6168450" y="3633475"/>
              <a:ext cx="1700" cy="140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3" y="1"/>
                  </a:moveTo>
                  <a:cubicBezTo>
                    <a:pt x="11" y="1"/>
                    <a:pt x="0" y="22"/>
                    <a:pt x="0" y="22"/>
                  </a:cubicBezTo>
                  <a:lnTo>
                    <a:pt x="0" y="39"/>
                  </a:lnTo>
                  <a:cubicBezTo>
                    <a:pt x="18" y="55"/>
                    <a:pt x="18" y="55"/>
                    <a:pt x="34" y="55"/>
                  </a:cubicBezTo>
                  <a:cubicBezTo>
                    <a:pt x="51" y="55"/>
                    <a:pt x="67" y="39"/>
                    <a:pt x="67" y="22"/>
                  </a:cubicBezTo>
                  <a:lnTo>
                    <a:pt x="51" y="6"/>
                  </a:lnTo>
                  <a:cubicBezTo>
                    <a:pt x="44" y="2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5240;p76">
              <a:extLst>
                <a:ext uri="{FF2B5EF4-FFF2-40B4-BE49-F238E27FC236}">
                  <a16:creationId xmlns:a16="http://schemas.microsoft.com/office/drawing/2014/main" id="{B1C40F2F-9787-DF9F-DF33-1AEE59D03AE9}"/>
                </a:ext>
              </a:extLst>
            </p:cNvPr>
            <p:cNvSpPr/>
            <p:nvPr/>
          </p:nvSpPr>
          <p:spPr>
            <a:xfrm>
              <a:off x="6147600" y="364735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85" y="1"/>
                  </a:moveTo>
                  <a:cubicBezTo>
                    <a:pt x="51" y="1"/>
                    <a:pt x="1" y="18"/>
                    <a:pt x="1" y="67"/>
                  </a:cubicBezTo>
                  <a:lnTo>
                    <a:pt x="34" y="101"/>
                  </a:lnTo>
                  <a:cubicBezTo>
                    <a:pt x="34" y="118"/>
                    <a:pt x="51" y="118"/>
                    <a:pt x="51" y="118"/>
                  </a:cubicBezTo>
                  <a:lnTo>
                    <a:pt x="101" y="118"/>
                  </a:lnTo>
                  <a:lnTo>
                    <a:pt x="101" y="101"/>
                  </a:lnTo>
                  <a:lnTo>
                    <a:pt x="134" y="85"/>
                  </a:lnTo>
                  <a:cubicBezTo>
                    <a:pt x="134" y="67"/>
                    <a:pt x="134" y="51"/>
                    <a:pt x="118" y="34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5241;p76">
              <a:extLst>
                <a:ext uri="{FF2B5EF4-FFF2-40B4-BE49-F238E27FC236}">
                  <a16:creationId xmlns:a16="http://schemas.microsoft.com/office/drawing/2014/main" id="{43014829-AB64-2C3F-7B4F-4786BB37A0D5}"/>
                </a:ext>
              </a:extLst>
            </p:cNvPr>
            <p:cNvSpPr/>
            <p:nvPr/>
          </p:nvSpPr>
          <p:spPr>
            <a:xfrm>
              <a:off x="6190550" y="36527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4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34" y="34"/>
                  </a:lnTo>
                  <a:lnTo>
                    <a:pt x="50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5242;p76">
              <a:extLst>
                <a:ext uri="{FF2B5EF4-FFF2-40B4-BE49-F238E27FC236}">
                  <a16:creationId xmlns:a16="http://schemas.microsoft.com/office/drawing/2014/main" id="{0F266B96-5100-83D9-8BA6-5231F5150A21}"/>
                </a:ext>
              </a:extLst>
            </p:cNvPr>
            <p:cNvSpPr/>
            <p:nvPr/>
          </p:nvSpPr>
          <p:spPr>
            <a:xfrm>
              <a:off x="6123425" y="36215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8" y="1"/>
                    <a:pt x="18" y="18"/>
                    <a:pt x="1" y="34"/>
                  </a:cubicBezTo>
                  <a:lnTo>
                    <a:pt x="18" y="51"/>
                  </a:lnTo>
                  <a:lnTo>
                    <a:pt x="51" y="51"/>
                  </a:lnTo>
                  <a:lnTo>
                    <a:pt x="67" y="34"/>
                  </a:ln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5243;p76">
              <a:extLst>
                <a:ext uri="{FF2B5EF4-FFF2-40B4-BE49-F238E27FC236}">
                  <a16:creationId xmlns:a16="http://schemas.microsoft.com/office/drawing/2014/main" id="{FAEA0C70-953E-5F08-2229-0C6FB108D0C4}"/>
                </a:ext>
              </a:extLst>
            </p:cNvPr>
            <p:cNvSpPr/>
            <p:nvPr/>
          </p:nvSpPr>
          <p:spPr>
            <a:xfrm>
              <a:off x="6128025" y="3644025"/>
              <a:ext cx="4200" cy="3775"/>
            </a:xfrm>
            <a:custGeom>
              <a:avLst/>
              <a:gdLst/>
              <a:ahLst/>
              <a:cxnLst/>
              <a:rect l="l" t="t" r="r" b="b"/>
              <a:pathLst>
                <a:path w="168" h="151" extrusionOk="0">
                  <a:moveTo>
                    <a:pt x="83" y="0"/>
                  </a:moveTo>
                  <a:cubicBezTo>
                    <a:pt x="50" y="0"/>
                    <a:pt x="34" y="0"/>
                    <a:pt x="17" y="17"/>
                  </a:cubicBezTo>
                  <a:lnTo>
                    <a:pt x="1" y="33"/>
                  </a:lnTo>
                  <a:lnTo>
                    <a:pt x="1" y="51"/>
                  </a:lnTo>
                  <a:cubicBezTo>
                    <a:pt x="1" y="84"/>
                    <a:pt x="17" y="118"/>
                    <a:pt x="50" y="134"/>
                  </a:cubicBezTo>
                  <a:lnTo>
                    <a:pt x="67" y="151"/>
                  </a:lnTo>
                  <a:lnTo>
                    <a:pt x="83" y="151"/>
                  </a:lnTo>
                  <a:lnTo>
                    <a:pt x="117" y="134"/>
                  </a:lnTo>
                  <a:cubicBezTo>
                    <a:pt x="134" y="134"/>
                    <a:pt x="150" y="118"/>
                    <a:pt x="150" y="84"/>
                  </a:cubicBezTo>
                  <a:cubicBezTo>
                    <a:pt x="167" y="67"/>
                    <a:pt x="167" y="67"/>
                    <a:pt x="167" y="51"/>
                  </a:cubicBezTo>
                  <a:lnTo>
                    <a:pt x="150" y="33"/>
                  </a:lnTo>
                  <a:lnTo>
                    <a:pt x="134" y="17"/>
                  </a:lnTo>
                  <a:lnTo>
                    <a:pt x="117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5244;p76">
              <a:extLst>
                <a:ext uri="{FF2B5EF4-FFF2-40B4-BE49-F238E27FC236}">
                  <a16:creationId xmlns:a16="http://schemas.microsoft.com/office/drawing/2014/main" id="{3136145A-994C-5237-CE1B-EBE11C3594ED}"/>
                </a:ext>
              </a:extLst>
            </p:cNvPr>
            <p:cNvSpPr/>
            <p:nvPr/>
          </p:nvSpPr>
          <p:spPr>
            <a:xfrm>
              <a:off x="6086350" y="36023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0" y="1"/>
                  </a:move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cubicBezTo>
                    <a:pt x="34" y="34"/>
                    <a:pt x="50" y="34"/>
                    <a:pt x="50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5245;p76">
              <a:extLst>
                <a:ext uri="{FF2B5EF4-FFF2-40B4-BE49-F238E27FC236}">
                  <a16:creationId xmlns:a16="http://schemas.microsoft.com/office/drawing/2014/main" id="{2C7D246F-8134-AA53-447D-FF8E61336FAD}"/>
                </a:ext>
              </a:extLst>
            </p:cNvPr>
            <p:cNvSpPr/>
            <p:nvPr/>
          </p:nvSpPr>
          <p:spPr>
            <a:xfrm>
              <a:off x="6151375" y="3667500"/>
              <a:ext cx="2525" cy="3225"/>
            </a:xfrm>
            <a:custGeom>
              <a:avLst/>
              <a:gdLst/>
              <a:ahLst/>
              <a:cxnLst/>
              <a:rect l="l" t="t" r="r" b="b"/>
              <a:pathLst>
                <a:path w="101" h="129" extrusionOk="0">
                  <a:moveTo>
                    <a:pt x="45" y="1"/>
                  </a:moveTo>
                  <a:cubicBezTo>
                    <a:pt x="33" y="1"/>
                    <a:pt x="20" y="9"/>
                    <a:pt x="0" y="28"/>
                  </a:cubicBezTo>
                  <a:lnTo>
                    <a:pt x="0" y="62"/>
                  </a:lnTo>
                  <a:lnTo>
                    <a:pt x="0" y="79"/>
                  </a:lnTo>
                  <a:lnTo>
                    <a:pt x="16" y="128"/>
                  </a:lnTo>
                  <a:cubicBezTo>
                    <a:pt x="34" y="128"/>
                    <a:pt x="50" y="128"/>
                    <a:pt x="67" y="112"/>
                  </a:cubicBezTo>
                  <a:cubicBezTo>
                    <a:pt x="83" y="112"/>
                    <a:pt x="101" y="95"/>
                    <a:pt x="101" y="79"/>
                  </a:cubicBezTo>
                  <a:cubicBezTo>
                    <a:pt x="101" y="46"/>
                    <a:pt x="101" y="28"/>
                    <a:pt x="67" y="12"/>
                  </a:cubicBezTo>
                  <a:cubicBezTo>
                    <a:pt x="60" y="5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5246;p76">
              <a:extLst>
                <a:ext uri="{FF2B5EF4-FFF2-40B4-BE49-F238E27FC236}">
                  <a16:creationId xmlns:a16="http://schemas.microsoft.com/office/drawing/2014/main" id="{5091845E-C427-EAEE-FFBE-D209D2ACF59D}"/>
                </a:ext>
              </a:extLst>
            </p:cNvPr>
            <p:cNvSpPr/>
            <p:nvPr/>
          </p:nvSpPr>
          <p:spPr>
            <a:xfrm>
              <a:off x="6065075" y="362110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3" y="1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17" y="50"/>
                  </a:lnTo>
                  <a:lnTo>
                    <a:pt x="51" y="50"/>
                  </a:lnTo>
                  <a:lnTo>
                    <a:pt x="51" y="34"/>
                  </a:lnTo>
                  <a:lnTo>
                    <a:pt x="51" y="17"/>
                  </a:lnTo>
                  <a:cubicBezTo>
                    <a:pt x="33" y="17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5247;p76">
              <a:extLst>
                <a:ext uri="{FF2B5EF4-FFF2-40B4-BE49-F238E27FC236}">
                  <a16:creationId xmlns:a16="http://schemas.microsoft.com/office/drawing/2014/main" id="{11A5C264-E9B4-769D-BD53-676B8ABF6D76}"/>
                </a:ext>
              </a:extLst>
            </p:cNvPr>
            <p:cNvSpPr/>
            <p:nvPr/>
          </p:nvSpPr>
          <p:spPr>
            <a:xfrm>
              <a:off x="6121750" y="366735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1"/>
                  </a:moveTo>
                  <a:lnTo>
                    <a:pt x="68" y="18"/>
                  </a:lnTo>
                  <a:lnTo>
                    <a:pt x="18" y="68"/>
                  </a:lnTo>
                  <a:lnTo>
                    <a:pt x="18" y="85"/>
                  </a:lnTo>
                  <a:cubicBezTo>
                    <a:pt x="1" y="134"/>
                    <a:pt x="34" y="185"/>
                    <a:pt x="118" y="201"/>
                  </a:cubicBezTo>
                  <a:lnTo>
                    <a:pt x="168" y="185"/>
                  </a:lnTo>
                  <a:lnTo>
                    <a:pt x="185" y="185"/>
                  </a:lnTo>
                  <a:lnTo>
                    <a:pt x="218" y="134"/>
                  </a:lnTo>
                  <a:lnTo>
                    <a:pt x="218" y="118"/>
                  </a:lnTo>
                  <a:lnTo>
                    <a:pt x="218" y="68"/>
                  </a:lnTo>
                  <a:lnTo>
                    <a:pt x="218" y="52"/>
                  </a:lnTo>
                  <a:lnTo>
                    <a:pt x="185" y="34"/>
                  </a:lnTo>
                  <a:cubicBezTo>
                    <a:pt x="168" y="18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5248;p76">
              <a:extLst>
                <a:ext uri="{FF2B5EF4-FFF2-40B4-BE49-F238E27FC236}">
                  <a16:creationId xmlns:a16="http://schemas.microsoft.com/office/drawing/2014/main" id="{EF5FEB25-5153-A663-924E-0CE853186048}"/>
                </a:ext>
              </a:extLst>
            </p:cNvPr>
            <p:cNvSpPr/>
            <p:nvPr/>
          </p:nvSpPr>
          <p:spPr>
            <a:xfrm>
              <a:off x="6083400" y="3654850"/>
              <a:ext cx="3375" cy="3950"/>
            </a:xfrm>
            <a:custGeom>
              <a:avLst/>
              <a:gdLst/>
              <a:ahLst/>
              <a:cxnLst/>
              <a:rect l="l" t="t" r="r" b="b"/>
              <a:pathLst>
                <a:path w="135" h="158" extrusionOk="0">
                  <a:moveTo>
                    <a:pt x="52" y="1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8" y="134"/>
                  </a:lnTo>
                  <a:lnTo>
                    <a:pt x="34" y="151"/>
                  </a:lnTo>
                  <a:cubicBezTo>
                    <a:pt x="42" y="155"/>
                    <a:pt x="52" y="157"/>
                    <a:pt x="61" y="157"/>
                  </a:cubicBezTo>
                  <a:cubicBezTo>
                    <a:pt x="90" y="157"/>
                    <a:pt x="122" y="139"/>
                    <a:pt x="134" y="101"/>
                  </a:cubicBezTo>
                  <a:lnTo>
                    <a:pt x="134" y="85"/>
                  </a:lnTo>
                  <a:lnTo>
                    <a:pt x="134" y="51"/>
                  </a:lnTo>
                  <a:cubicBezTo>
                    <a:pt x="118" y="34"/>
                    <a:pt x="101" y="1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5249;p76">
              <a:extLst>
                <a:ext uri="{FF2B5EF4-FFF2-40B4-BE49-F238E27FC236}">
                  <a16:creationId xmlns:a16="http://schemas.microsoft.com/office/drawing/2014/main" id="{4AD05C2C-9247-C369-11ED-3D673DD7C983}"/>
                </a:ext>
              </a:extLst>
            </p:cNvPr>
            <p:cNvSpPr/>
            <p:nvPr/>
          </p:nvSpPr>
          <p:spPr>
            <a:xfrm>
              <a:off x="6195550" y="362150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lnTo>
                    <a:pt x="17" y="18"/>
                  </a:lnTo>
                  <a:lnTo>
                    <a:pt x="1" y="18"/>
                  </a:lnTo>
                  <a:lnTo>
                    <a:pt x="17" y="34"/>
                  </a:lnTo>
                  <a:cubicBezTo>
                    <a:pt x="17" y="51"/>
                    <a:pt x="17" y="51"/>
                    <a:pt x="34" y="51"/>
                  </a:cubicBezTo>
                  <a:lnTo>
                    <a:pt x="50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5250;p76">
              <a:extLst>
                <a:ext uri="{FF2B5EF4-FFF2-40B4-BE49-F238E27FC236}">
                  <a16:creationId xmlns:a16="http://schemas.microsoft.com/office/drawing/2014/main" id="{4849841B-3AE0-2AE9-914A-13F39F80B7C3}"/>
                </a:ext>
              </a:extLst>
            </p:cNvPr>
            <p:cNvSpPr/>
            <p:nvPr/>
          </p:nvSpPr>
          <p:spPr>
            <a:xfrm>
              <a:off x="6095525" y="373405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33" y="1"/>
                  </a:moveTo>
                  <a:cubicBezTo>
                    <a:pt x="33" y="1"/>
                    <a:pt x="16" y="1"/>
                    <a:pt x="16" y="18"/>
                  </a:cubicBezTo>
                  <a:cubicBezTo>
                    <a:pt x="0" y="18"/>
                    <a:pt x="0" y="18"/>
                    <a:pt x="0" y="34"/>
                  </a:cubicBezTo>
                  <a:lnTo>
                    <a:pt x="16" y="52"/>
                  </a:lnTo>
                  <a:lnTo>
                    <a:pt x="33" y="52"/>
                  </a:lnTo>
                  <a:cubicBezTo>
                    <a:pt x="49" y="52"/>
                    <a:pt x="49" y="34"/>
                    <a:pt x="49" y="34"/>
                  </a:cubicBezTo>
                  <a:lnTo>
                    <a:pt x="49" y="1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5251;p76">
              <a:extLst>
                <a:ext uri="{FF2B5EF4-FFF2-40B4-BE49-F238E27FC236}">
                  <a16:creationId xmlns:a16="http://schemas.microsoft.com/office/drawing/2014/main" id="{23BA4849-3084-62B2-AA5C-38E3BD7F5095}"/>
                </a:ext>
              </a:extLst>
            </p:cNvPr>
            <p:cNvSpPr/>
            <p:nvPr/>
          </p:nvSpPr>
          <p:spPr>
            <a:xfrm>
              <a:off x="6174725" y="3678200"/>
              <a:ext cx="2075" cy="1700"/>
            </a:xfrm>
            <a:custGeom>
              <a:avLst/>
              <a:gdLst/>
              <a:ahLst/>
              <a:cxnLst/>
              <a:rect l="l" t="t" r="r" b="b"/>
              <a:pathLst>
                <a:path w="83" h="68" extrusionOk="0">
                  <a:moveTo>
                    <a:pt x="83" y="0"/>
                  </a:moveTo>
                  <a:cubicBezTo>
                    <a:pt x="16" y="0"/>
                    <a:pt x="0" y="18"/>
                    <a:pt x="0" y="51"/>
                  </a:cubicBezTo>
                  <a:lnTo>
                    <a:pt x="16" y="67"/>
                  </a:lnTo>
                  <a:cubicBezTo>
                    <a:pt x="34" y="67"/>
                    <a:pt x="34" y="67"/>
                    <a:pt x="34" y="51"/>
                  </a:cubicBezTo>
                  <a:lnTo>
                    <a:pt x="50" y="51"/>
                  </a:lnTo>
                  <a:cubicBezTo>
                    <a:pt x="67" y="51"/>
                    <a:pt x="83" y="51"/>
                    <a:pt x="83" y="34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5252;p76">
              <a:extLst>
                <a:ext uri="{FF2B5EF4-FFF2-40B4-BE49-F238E27FC236}">
                  <a16:creationId xmlns:a16="http://schemas.microsoft.com/office/drawing/2014/main" id="{8EB465BA-E3C8-D426-D8E1-9AD718BBB52F}"/>
                </a:ext>
              </a:extLst>
            </p:cNvPr>
            <p:cNvSpPr/>
            <p:nvPr/>
          </p:nvSpPr>
          <p:spPr>
            <a:xfrm>
              <a:off x="6130100" y="366280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84" y="0"/>
                  </a:moveTo>
                  <a:lnTo>
                    <a:pt x="67" y="16"/>
                  </a:lnTo>
                  <a:cubicBezTo>
                    <a:pt x="18" y="34"/>
                    <a:pt x="0" y="83"/>
                    <a:pt x="0" y="100"/>
                  </a:cubicBezTo>
                  <a:lnTo>
                    <a:pt x="18" y="167"/>
                  </a:lnTo>
                  <a:lnTo>
                    <a:pt x="34" y="183"/>
                  </a:lnTo>
                  <a:lnTo>
                    <a:pt x="51" y="183"/>
                  </a:lnTo>
                  <a:cubicBezTo>
                    <a:pt x="51" y="200"/>
                    <a:pt x="67" y="200"/>
                    <a:pt x="100" y="216"/>
                  </a:cubicBezTo>
                  <a:lnTo>
                    <a:pt x="151" y="200"/>
                  </a:lnTo>
                  <a:lnTo>
                    <a:pt x="167" y="183"/>
                  </a:lnTo>
                  <a:lnTo>
                    <a:pt x="184" y="150"/>
                  </a:lnTo>
                  <a:cubicBezTo>
                    <a:pt x="200" y="150"/>
                    <a:pt x="200" y="134"/>
                    <a:pt x="200" y="100"/>
                  </a:cubicBezTo>
                  <a:cubicBezTo>
                    <a:pt x="218" y="67"/>
                    <a:pt x="200" y="16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5253;p76">
              <a:extLst>
                <a:ext uri="{FF2B5EF4-FFF2-40B4-BE49-F238E27FC236}">
                  <a16:creationId xmlns:a16="http://schemas.microsoft.com/office/drawing/2014/main" id="{1AC67329-972D-018A-BF55-98A4799025CB}"/>
                </a:ext>
              </a:extLst>
            </p:cNvPr>
            <p:cNvSpPr/>
            <p:nvPr/>
          </p:nvSpPr>
          <p:spPr>
            <a:xfrm>
              <a:off x="6133425" y="3689475"/>
              <a:ext cx="2525" cy="1250"/>
            </a:xfrm>
            <a:custGeom>
              <a:avLst/>
              <a:gdLst/>
              <a:ahLst/>
              <a:cxnLst/>
              <a:rect l="l" t="t" r="r" b="b"/>
              <a:pathLst>
                <a:path w="101" h="50" extrusionOk="0">
                  <a:moveTo>
                    <a:pt x="51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lnTo>
                    <a:pt x="34" y="50"/>
                  </a:lnTo>
                  <a:lnTo>
                    <a:pt x="85" y="50"/>
                  </a:lnTo>
                  <a:cubicBezTo>
                    <a:pt x="101" y="34"/>
                    <a:pt x="85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5254;p76">
              <a:extLst>
                <a:ext uri="{FF2B5EF4-FFF2-40B4-BE49-F238E27FC236}">
                  <a16:creationId xmlns:a16="http://schemas.microsoft.com/office/drawing/2014/main" id="{D2D8C1E9-C3FD-3AA0-F4CC-991C18B21BCF}"/>
                </a:ext>
              </a:extLst>
            </p:cNvPr>
            <p:cNvSpPr/>
            <p:nvPr/>
          </p:nvSpPr>
          <p:spPr>
            <a:xfrm>
              <a:off x="6093025" y="3644750"/>
              <a:ext cx="5425" cy="4725"/>
            </a:xfrm>
            <a:custGeom>
              <a:avLst/>
              <a:gdLst/>
              <a:ahLst/>
              <a:cxnLst/>
              <a:rect l="l" t="t" r="r" b="b"/>
              <a:pathLst>
                <a:path w="217" h="189" extrusionOk="0">
                  <a:moveTo>
                    <a:pt x="91" y="0"/>
                  </a:moveTo>
                  <a:cubicBezTo>
                    <a:pt x="50" y="0"/>
                    <a:pt x="13" y="30"/>
                    <a:pt x="0" y="71"/>
                  </a:cubicBezTo>
                  <a:lnTo>
                    <a:pt x="0" y="89"/>
                  </a:lnTo>
                  <a:lnTo>
                    <a:pt x="16" y="138"/>
                  </a:lnTo>
                  <a:cubicBezTo>
                    <a:pt x="33" y="171"/>
                    <a:pt x="83" y="171"/>
                    <a:pt x="100" y="189"/>
                  </a:cubicBezTo>
                  <a:lnTo>
                    <a:pt x="116" y="171"/>
                  </a:lnTo>
                  <a:lnTo>
                    <a:pt x="167" y="155"/>
                  </a:lnTo>
                  <a:lnTo>
                    <a:pt x="183" y="138"/>
                  </a:lnTo>
                  <a:lnTo>
                    <a:pt x="200" y="122"/>
                  </a:lnTo>
                  <a:cubicBezTo>
                    <a:pt x="216" y="105"/>
                    <a:pt x="200" y="71"/>
                    <a:pt x="183" y="38"/>
                  </a:cubicBezTo>
                  <a:cubicBezTo>
                    <a:pt x="167" y="22"/>
                    <a:pt x="149" y="4"/>
                    <a:pt x="116" y="4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5255;p76">
              <a:extLst>
                <a:ext uri="{FF2B5EF4-FFF2-40B4-BE49-F238E27FC236}">
                  <a16:creationId xmlns:a16="http://schemas.microsoft.com/office/drawing/2014/main" id="{88916363-E72A-108C-E578-DD995FB627C3}"/>
                </a:ext>
              </a:extLst>
            </p:cNvPr>
            <p:cNvSpPr/>
            <p:nvPr/>
          </p:nvSpPr>
          <p:spPr>
            <a:xfrm>
              <a:off x="6089675" y="363110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50" y="1"/>
                  </a:moveTo>
                  <a:cubicBezTo>
                    <a:pt x="34" y="17"/>
                    <a:pt x="1" y="34"/>
                    <a:pt x="1" y="68"/>
                  </a:cubicBezTo>
                  <a:lnTo>
                    <a:pt x="1" y="84"/>
                  </a:lnTo>
                  <a:lnTo>
                    <a:pt x="1" y="101"/>
                  </a:lnTo>
                  <a:lnTo>
                    <a:pt x="17" y="117"/>
                  </a:lnTo>
                  <a:cubicBezTo>
                    <a:pt x="34" y="134"/>
                    <a:pt x="50" y="150"/>
                    <a:pt x="83" y="150"/>
                  </a:cubicBezTo>
                  <a:lnTo>
                    <a:pt x="117" y="150"/>
                  </a:lnTo>
                  <a:lnTo>
                    <a:pt x="134" y="134"/>
                  </a:lnTo>
                  <a:cubicBezTo>
                    <a:pt x="134" y="117"/>
                    <a:pt x="150" y="117"/>
                    <a:pt x="150" y="101"/>
                  </a:cubicBezTo>
                  <a:lnTo>
                    <a:pt x="150" y="84"/>
                  </a:lnTo>
                  <a:lnTo>
                    <a:pt x="150" y="68"/>
                  </a:lnTo>
                  <a:lnTo>
                    <a:pt x="150" y="50"/>
                  </a:lnTo>
                  <a:lnTo>
                    <a:pt x="150" y="34"/>
                  </a:lnTo>
                  <a:cubicBezTo>
                    <a:pt x="117" y="17"/>
                    <a:pt x="83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5256;p76">
              <a:extLst>
                <a:ext uri="{FF2B5EF4-FFF2-40B4-BE49-F238E27FC236}">
                  <a16:creationId xmlns:a16="http://schemas.microsoft.com/office/drawing/2014/main" id="{EC7787FC-25C6-5B76-FB29-405940A43F89}"/>
                </a:ext>
              </a:extLst>
            </p:cNvPr>
            <p:cNvSpPr/>
            <p:nvPr/>
          </p:nvSpPr>
          <p:spPr>
            <a:xfrm>
              <a:off x="6158875" y="36023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7" y="1"/>
                  </a:moveTo>
                  <a:cubicBezTo>
                    <a:pt x="17" y="1"/>
                    <a:pt x="1" y="1"/>
                    <a:pt x="1" y="18"/>
                  </a:cubicBezTo>
                  <a:cubicBezTo>
                    <a:pt x="1" y="34"/>
                    <a:pt x="1" y="51"/>
                    <a:pt x="17" y="51"/>
                  </a:cubicBezTo>
                  <a:lnTo>
                    <a:pt x="34" y="34"/>
                  </a:lnTo>
                  <a:lnTo>
                    <a:pt x="50" y="34"/>
                  </a:lnTo>
                  <a:cubicBezTo>
                    <a:pt x="50" y="18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5257;p76">
              <a:extLst>
                <a:ext uri="{FF2B5EF4-FFF2-40B4-BE49-F238E27FC236}">
                  <a16:creationId xmlns:a16="http://schemas.microsoft.com/office/drawing/2014/main" id="{0EFDEECC-28E6-CE3E-8CDF-0D10865D6911}"/>
                </a:ext>
              </a:extLst>
            </p:cNvPr>
            <p:cNvSpPr/>
            <p:nvPr/>
          </p:nvSpPr>
          <p:spPr>
            <a:xfrm>
              <a:off x="6043825" y="35998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34" y="1"/>
                  </a:moveTo>
                  <a:cubicBezTo>
                    <a:pt x="16" y="18"/>
                    <a:pt x="0" y="34"/>
                    <a:pt x="16" y="51"/>
                  </a:cubicBez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5258;p76">
              <a:extLst>
                <a:ext uri="{FF2B5EF4-FFF2-40B4-BE49-F238E27FC236}">
                  <a16:creationId xmlns:a16="http://schemas.microsoft.com/office/drawing/2014/main" id="{A3D5CB29-8D5D-177D-DA9A-75D264E99F53}"/>
                </a:ext>
              </a:extLst>
            </p:cNvPr>
            <p:cNvSpPr/>
            <p:nvPr/>
          </p:nvSpPr>
          <p:spPr>
            <a:xfrm>
              <a:off x="6099250" y="3645675"/>
              <a:ext cx="5025" cy="6300"/>
            </a:xfrm>
            <a:custGeom>
              <a:avLst/>
              <a:gdLst/>
              <a:ahLst/>
              <a:cxnLst/>
              <a:rect l="l" t="t" r="r" b="b"/>
              <a:pathLst>
                <a:path w="201" h="252" extrusionOk="0">
                  <a:moveTo>
                    <a:pt x="67" y="1"/>
                  </a:moveTo>
                  <a:cubicBezTo>
                    <a:pt x="34" y="18"/>
                    <a:pt x="18" y="34"/>
                    <a:pt x="0" y="68"/>
                  </a:cubicBezTo>
                  <a:lnTo>
                    <a:pt x="0" y="85"/>
                  </a:lnTo>
                  <a:lnTo>
                    <a:pt x="18" y="101"/>
                  </a:lnTo>
                  <a:lnTo>
                    <a:pt x="18" y="118"/>
                  </a:lnTo>
                  <a:cubicBezTo>
                    <a:pt x="0" y="134"/>
                    <a:pt x="0" y="185"/>
                    <a:pt x="34" y="201"/>
                  </a:cubicBezTo>
                  <a:cubicBezTo>
                    <a:pt x="51" y="234"/>
                    <a:pt x="85" y="252"/>
                    <a:pt x="118" y="252"/>
                  </a:cubicBezTo>
                  <a:lnTo>
                    <a:pt x="167" y="234"/>
                  </a:lnTo>
                  <a:lnTo>
                    <a:pt x="185" y="218"/>
                  </a:lnTo>
                  <a:lnTo>
                    <a:pt x="201" y="168"/>
                  </a:lnTo>
                  <a:lnTo>
                    <a:pt x="201" y="101"/>
                  </a:lnTo>
                  <a:cubicBezTo>
                    <a:pt x="201" y="68"/>
                    <a:pt x="167" y="18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5259;p76">
              <a:extLst>
                <a:ext uri="{FF2B5EF4-FFF2-40B4-BE49-F238E27FC236}">
                  <a16:creationId xmlns:a16="http://schemas.microsoft.com/office/drawing/2014/main" id="{6EED5CE4-88B9-3080-4C03-4ACAE9F92EC3}"/>
                </a:ext>
              </a:extLst>
            </p:cNvPr>
            <p:cNvSpPr/>
            <p:nvPr/>
          </p:nvSpPr>
          <p:spPr>
            <a:xfrm>
              <a:off x="6128425" y="3652350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134" y="1"/>
                  </a:moveTo>
                  <a:cubicBezTo>
                    <a:pt x="101" y="1"/>
                    <a:pt x="67" y="1"/>
                    <a:pt x="51" y="18"/>
                  </a:cubicBezTo>
                  <a:cubicBezTo>
                    <a:pt x="18" y="18"/>
                    <a:pt x="1" y="51"/>
                    <a:pt x="1" y="67"/>
                  </a:cubicBezTo>
                  <a:lnTo>
                    <a:pt x="1" y="101"/>
                  </a:lnTo>
                  <a:lnTo>
                    <a:pt x="18" y="151"/>
                  </a:lnTo>
                  <a:lnTo>
                    <a:pt x="67" y="185"/>
                  </a:lnTo>
                  <a:lnTo>
                    <a:pt x="134" y="185"/>
                  </a:lnTo>
                  <a:lnTo>
                    <a:pt x="151" y="167"/>
                  </a:lnTo>
                  <a:lnTo>
                    <a:pt x="185" y="134"/>
                  </a:lnTo>
                  <a:lnTo>
                    <a:pt x="185" y="118"/>
                  </a:lnTo>
                  <a:lnTo>
                    <a:pt x="185" y="51"/>
                  </a:lnTo>
                  <a:lnTo>
                    <a:pt x="167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5260;p76">
              <a:extLst>
                <a:ext uri="{FF2B5EF4-FFF2-40B4-BE49-F238E27FC236}">
                  <a16:creationId xmlns:a16="http://schemas.microsoft.com/office/drawing/2014/main" id="{4BD7D95B-BDB6-714F-C263-AB0F66B07FD4}"/>
                </a:ext>
              </a:extLst>
            </p:cNvPr>
            <p:cNvSpPr/>
            <p:nvPr/>
          </p:nvSpPr>
          <p:spPr>
            <a:xfrm>
              <a:off x="6180950" y="3635775"/>
              <a:ext cx="1300" cy="160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28" y="1"/>
                  </a:moveTo>
                  <a:cubicBezTo>
                    <a:pt x="22" y="1"/>
                    <a:pt x="18" y="5"/>
                    <a:pt x="18" y="14"/>
                  </a:cubicBezTo>
                  <a:cubicBezTo>
                    <a:pt x="1" y="14"/>
                    <a:pt x="1" y="14"/>
                    <a:pt x="1" y="30"/>
                  </a:cubicBezTo>
                  <a:lnTo>
                    <a:pt x="1" y="47"/>
                  </a:lnTo>
                  <a:cubicBezTo>
                    <a:pt x="18" y="47"/>
                    <a:pt x="18" y="47"/>
                    <a:pt x="18" y="63"/>
                  </a:cubicBezTo>
                  <a:lnTo>
                    <a:pt x="34" y="47"/>
                  </a:lnTo>
                  <a:lnTo>
                    <a:pt x="51" y="47"/>
                  </a:lnTo>
                  <a:lnTo>
                    <a:pt x="51" y="30"/>
                  </a:lnTo>
                  <a:lnTo>
                    <a:pt x="51" y="14"/>
                  </a:lnTo>
                  <a:cubicBezTo>
                    <a:pt x="43" y="5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5261;p76">
              <a:extLst>
                <a:ext uri="{FF2B5EF4-FFF2-40B4-BE49-F238E27FC236}">
                  <a16:creationId xmlns:a16="http://schemas.microsoft.com/office/drawing/2014/main" id="{9E9E7D54-964D-43C1-FD6B-9B35A17E6F93}"/>
                </a:ext>
              </a:extLst>
            </p:cNvPr>
            <p:cNvSpPr/>
            <p:nvPr/>
          </p:nvSpPr>
          <p:spPr>
            <a:xfrm>
              <a:off x="6122600" y="3596500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18" y="0"/>
                  </a:moveTo>
                  <a:cubicBezTo>
                    <a:pt x="0" y="0"/>
                    <a:pt x="0" y="18"/>
                    <a:pt x="0" y="18"/>
                  </a:cubicBezTo>
                  <a:lnTo>
                    <a:pt x="0" y="34"/>
                  </a:lnTo>
                  <a:cubicBezTo>
                    <a:pt x="0" y="51"/>
                    <a:pt x="18" y="67"/>
                    <a:pt x="34" y="67"/>
                  </a:cubicBezTo>
                  <a:cubicBezTo>
                    <a:pt x="51" y="51"/>
                    <a:pt x="51" y="34"/>
                    <a:pt x="51" y="34"/>
                  </a:cubicBezTo>
                  <a:lnTo>
                    <a:pt x="34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5262;p76">
              <a:extLst>
                <a:ext uri="{FF2B5EF4-FFF2-40B4-BE49-F238E27FC236}">
                  <a16:creationId xmlns:a16="http://schemas.microsoft.com/office/drawing/2014/main" id="{6664702E-3703-4BC2-9261-09D380DCAFAE}"/>
                </a:ext>
              </a:extLst>
            </p:cNvPr>
            <p:cNvSpPr/>
            <p:nvPr/>
          </p:nvSpPr>
          <p:spPr>
            <a:xfrm>
              <a:off x="6097175" y="3635675"/>
              <a:ext cx="7100" cy="7125"/>
            </a:xfrm>
            <a:custGeom>
              <a:avLst/>
              <a:gdLst/>
              <a:ahLst/>
              <a:cxnLst/>
              <a:rect l="l" t="t" r="r" b="b"/>
              <a:pathLst>
                <a:path w="284" h="285" extrusionOk="0">
                  <a:moveTo>
                    <a:pt x="168" y="1"/>
                  </a:moveTo>
                  <a:lnTo>
                    <a:pt x="117" y="18"/>
                  </a:lnTo>
                  <a:lnTo>
                    <a:pt x="101" y="18"/>
                  </a:lnTo>
                  <a:lnTo>
                    <a:pt x="67" y="67"/>
                  </a:lnTo>
                  <a:lnTo>
                    <a:pt x="67" y="118"/>
                  </a:lnTo>
                  <a:lnTo>
                    <a:pt x="50" y="134"/>
                  </a:lnTo>
                  <a:cubicBezTo>
                    <a:pt x="50" y="134"/>
                    <a:pt x="50" y="118"/>
                    <a:pt x="67" y="118"/>
                  </a:cubicBezTo>
                  <a:lnTo>
                    <a:pt x="67" y="118"/>
                  </a:lnTo>
                  <a:cubicBezTo>
                    <a:pt x="34" y="118"/>
                    <a:pt x="17" y="151"/>
                    <a:pt x="1" y="167"/>
                  </a:cubicBezTo>
                  <a:lnTo>
                    <a:pt x="17" y="234"/>
                  </a:lnTo>
                  <a:lnTo>
                    <a:pt x="17" y="251"/>
                  </a:lnTo>
                  <a:lnTo>
                    <a:pt x="50" y="267"/>
                  </a:lnTo>
                  <a:lnTo>
                    <a:pt x="67" y="285"/>
                  </a:lnTo>
                  <a:lnTo>
                    <a:pt x="134" y="285"/>
                  </a:lnTo>
                  <a:lnTo>
                    <a:pt x="184" y="234"/>
                  </a:lnTo>
                  <a:lnTo>
                    <a:pt x="184" y="234"/>
                  </a:lnTo>
                  <a:cubicBezTo>
                    <a:pt x="184" y="251"/>
                    <a:pt x="168" y="251"/>
                    <a:pt x="168" y="251"/>
                  </a:cubicBezTo>
                  <a:cubicBezTo>
                    <a:pt x="184" y="251"/>
                    <a:pt x="201" y="234"/>
                    <a:pt x="217" y="218"/>
                  </a:cubicBezTo>
                  <a:cubicBezTo>
                    <a:pt x="234" y="201"/>
                    <a:pt x="250" y="185"/>
                    <a:pt x="268" y="151"/>
                  </a:cubicBezTo>
                  <a:lnTo>
                    <a:pt x="217" y="118"/>
                  </a:lnTo>
                  <a:lnTo>
                    <a:pt x="268" y="134"/>
                  </a:lnTo>
                  <a:lnTo>
                    <a:pt x="284" y="118"/>
                  </a:lnTo>
                  <a:lnTo>
                    <a:pt x="284" y="101"/>
                  </a:lnTo>
                  <a:lnTo>
                    <a:pt x="268" y="67"/>
                  </a:lnTo>
                  <a:cubicBezTo>
                    <a:pt x="250" y="18"/>
                    <a:pt x="201" y="18"/>
                    <a:pt x="1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5263;p76">
              <a:extLst>
                <a:ext uri="{FF2B5EF4-FFF2-40B4-BE49-F238E27FC236}">
                  <a16:creationId xmlns:a16="http://schemas.microsoft.com/office/drawing/2014/main" id="{C92CF88B-0925-722B-F44F-2D12FB1B57EA}"/>
                </a:ext>
              </a:extLst>
            </p:cNvPr>
            <p:cNvSpPr/>
            <p:nvPr/>
          </p:nvSpPr>
          <p:spPr>
            <a:xfrm>
              <a:off x="6099675" y="3611925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50" y="1"/>
                  </a:moveTo>
                  <a:lnTo>
                    <a:pt x="34" y="17"/>
                  </a:lnTo>
                  <a:cubicBezTo>
                    <a:pt x="17" y="17"/>
                    <a:pt x="1" y="34"/>
                    <a:pt x="1" y="50"/>
                  </a:cubicBezTo>
                  <a:lnTo>
                    <a:pt x="1" y="68"/>
                  </a:lnTo>
                  <a:lnTo>
                    <a:pt x="1" y="117"/>
                  </a:lnTo>
                  <a:cubicBezTo>
                    <a:pt x="1" y="117"/>
                    <a:pt x="17" y="117"/>
                    <a:pt x="17" y="134"/>
                  </a:cubicBezTo>
                  <a:lnTo>
                    <a:pt x="34" y="150"/>
                  </a:lnTo>
                  <a:lnTo>
                    <a:pt x="84" y="150"/>
                  </a:lnTo>
                  <a:cubicBezTo>
                    <a:pt x="101" y="134"/>
                    <a:pt x="117" y="117"/>
                    <a:pt x="117" y="101"/>
                  </a:cubicBezTo>
                  <a:cubicBezTo>
                    <a:pt x="117" y="68"/>
                    <a:pt x="117" y="34"/>
                    <a:pt x="84" y="17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5264;p76">
              <a:extLst>
                <a:ext uri="{FF2B5EF4-FFF2-40B4-BE49-F238E27FC236}">
                  <a16:creationId xmlns:a16="http://schemas.microsoft.com/office/drawing/2014/main" id="{E57EAD51-DE6A-ACF2-B3F8-3BD4118F1D08}"/>
                </a:ext>
              </a:extLst>
            </p:cNvPr>
            <p:cNvSpPr/>
            <p:nvPr/>
          </p:nvSpPr>
          <p:spPr>
            <a:xfrm>
              <a:off x="6138425" y="3623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1" y="83"/>
                  </a:lnTo>
                  <a:cubicBezTo>
                    <a:pt x="18" y="83"/>
                    <a:pt x="34" y="101"/>
                    <a:pt x="52" y="101"/>
                  </a:cubicBezTo>
                  <a:lnTo>
                    <a:pt x="85" y="101"/>
                  </a:lnTo>
                  <a:lnTo>
                    <a:pt x="101" y="83"/>
                  </a:lnTo>
                  <a:lnTo>
                    <a:pt x="68" y="50"/>
                  </a:lnTo>
                  <a:lnTo>
                    <a:pt x="68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5265;p76">
              <a:extLst>
                <a:ext uri="{FF2B5EF4-FFF2-40B4-BE49-F238E27FC236}">
                  <a16:creationId xmlns:a16="http://schemas.microsoft.com/office/drawing/2014/main" id="{53A4C20A-B826-90C4-5E6E-0506FFDFD5A0}"/>
                </a:ext>
              </a:extLst>
            </p:cNvPr>
            <p:cNvSpPr/>
            <p:nvPr/>
          </p:nvSpPr>
          <p:spPr>
            <a:xfrm>
              <a:off x="6076350" y="3630675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49" y="1"/>
                  </a:moveTo>
                  <a:lnTo>
                    <a:pt x="16" y="18"/>
                  </a:lnTo>
                  <a:cubicBezTo>
                    <a:pt x="16" y="18"/>
                    <a:pt x="0" y="34"/>
                    <a:pt x="0" y="67"/>
                  </a:cubicBezTo>
                  <a:lnTo>
                    <a:pt x="0" y="85"/>
                  </a:lnTo>
                  <a:lnTo>
                    <a:pt x="16" y="101"/>
                  </a:lnTo>
                  <a:lnTo>
                    <a:pt x="33" y="118"/>
                  </a:lnTo>
                  <a:lnTo>
                    <a:pt x="83" y="118"/>
                  </a:lnTo>
                  <a:lnTo>
                    <a:pt x="100" y="101"/>
                  </a:lnTo>
                  <a:lnTo>
                    <a:pt x="116" y="85"/>
                  </a:lnTo>
                  <a:lnTo>
                    <a:pt x="116" y="67"/>
                  </a:lnTo>
                  <a:lnTo>
                    <a:pt x="116" y="51"/>
                  </a:lnTo>
                  <a:lnTo>
                    <a:pt x="100" y="34"/>
                  </a:lnTo>
                  <a:cubicBezTo>
                    <a:pt x="100" y="18"/>
                    <a:pt x="100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5266;p76">
              <a:extLst>
                <a:ext uri="{FF2B5EF4-FFF2-40B4-BE49-F238E27FC236}">
                  <a16:creationId xmlns:a16="http://schemas.microsoft.com/office/drawing/2014/main" id="{06734C53-9C69-FE8F-60CA-BD2AB8CF45DB}"/>
                </a:ext>
              </a:extLst>
            </p:cNvPr>
            <p:cNvSpPr/>
            <p:nvPr/>
          </p:nvSpPr>
          <p:spPr>
            <a:xfrm>
              <a:off x="6052150" y="36323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7" y="0"/>
                  </a:moveTo>
                  <a:cubicBezTo>
                    <a:pt x="17" y="0"/>
                    <a:pt x="1" y="18"/>
                    <a:pt x="1" y="34"/>
                  </a:cubicBezTo>
                  <a:lnTo>
                    <a:pt x="17" y="51"/>
                  </a:lnTo>
                  <a:cubicBezTo>
                    <a:pt x="34" y="51"/>
                    <a:pt x="50" y="51"/>
                    <a:pt x="68" y="34"/>
                  </a:cubicBezTo>
                  <a:lnTo>
                    <a:pt x="68" y="18"/>
                  </a:lnTo>
                  <a:cubicBezTo>
                    <a:pt x="50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5267;p76">
              <a:extLst>
                <a:ext uri="{FF2B5EF4-FFF2-40B4-BE49-F238E27FC236}">
                  <a16:creationId xmlns:a16="http://schemas.microsoft.com/office/drawing/2014/main" id="{D966C5BB-474C-3734-B9CB-564A6012C865}"/>
                </a:ext>
              </a:extLst>
            </p:cNvPr>
            <p:cNvSpPr/>
            <p:nvPr/>
          </p:nvSpPr>
          <p:spPr>
            <a:xfrm>
              <a:off x="6037550" y="3651950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34" y="1"/>
                  </a:moveTo>
                  <a:cubicBezTo>
                    <a:pt x="34" y="1"/>
                    <a:pt x="18" y="1"/>
                    <a:pt x="1" y="17"/>
                  </a:cubicBezTo>
                  <a:lnTo>
                    <a:pt x="18" y="34"/>
                  </a:lnTo>
                  <a:cubicBezTo>
                    <a:pt x="26" y="42"/>
                    <a:pt x="30" y="46"/>
                    <a:pt x="34" y="46"/>
                  </a:cubicBezTo>
                  <a:cubicBezTo>
                    <a:pt x="38" y="46"/>
                    <a:pt x="43" y="42"/>
                    <a:pt x="51" y="34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5268;p76">
              <a:extLst>
                <a:ext uri="{FF2B5EF4-FFF2-40B4-BE49-F238E27FC236}">
                  <a16:creationId xmlns:a16="http://schemas.microsoft.com/office/drawing/2014/main" id="{ED9EB251-0057-9537-50A0-35450115A351}"/>
                </a:ext>
              </a:extLst>
            </p:cNvPr>
            <p:cNvSpPr/>
            <p:nvPr/>
          </p:nvSpPr>
          <p:spPr>
            <a:xfrm>
              <a:off x="6100525" y="3674700"/>
              <a:ext cx="7075" cy="6350"/>
            </a:xfrm>
            <a:custGeom>
              <a:avLst/>
              <a:gdLst/>
              <a:ahLst/>
              <a:cxnLst/>
              <a:rect l="l" t="t" r="r" b="b"/>
              <a:pathLst>
                <a:path w="283" h="254" extrusionOk="0">
                  <a:moveTo>
                    <a:pt x="140" y="1"/>
                  </a:moveTo>
                  <a:cubicBezTo>
                    <a:pt x="127" y="1"/>
                    <a:pt x="113" y="3"/>
                    <a:pt x="100" y="7"/>
                  </a:cubicBezTo>
                  <a:lnTo>
                    <a:pt x="83" y="7"/>
                  </a:lnTo>
                  <a:lnTo>
                    <a:pt x="34" y="58"/>
                  </a:lnTo>
                  <a:lnTo>
                    <a:pt x="34" y="40"/>
                  </a:lnTo>
                  <a:cubicBezTo>
                    <a:pt x="34" y="58"/>
                    <a:pt x="16" y="74"/>
                    <a:pt x="0" y="107"/>
                  </a:cubicBezTo>
                  <a:lnTo>
                    <a:pt x="0" y="124"/>
                  </a:lnTo>
                  <a:lnTo>
                    <a:pt x="16" y="174"/>
                  </a:lnTo>
                  <a:lnTo>
                    <a:pt x="34" y="191"/>
                  </a:lnTo>
                  <a:lnTo>
                    <a:pt x="67" y="224"/>
                  </a:lnTo>
                  <a:lnTo>
                    <a:pt x="83" y="224"/>
                  </a:lnTo>
                  <a:lnTo>
                    <a:pt x="100" y="241"/>
                  </a:lnTo>
                  <a:cubicBezTo>
                    <a:pt x="117" y="249"/>
                    <a:pt x="129" y="254"/>
                    <a:pt x="142" y="254"/>
                  </a:cubicBezTo>
                  <a:cubicBezTo>
                    <a:pt x="154" y="254"/>
                    <a:pt x="166" y="249"/>
                    <a:pt x="183" y="241"/>
                  </a:cubicBezTo>
                  <a:cubicBezTo>
                    <a:pt x="216" y="241"/>
                    <a:pt x="250" y="224"/>
                    <a:pt x="267" y="207"/>
                  </a:cubicBezTo>
                  <a:lnTo>
                    <a:pt x="283" y="140"/>
                  </a:lnTo>
                  <a:cubicBezTo>
                    <a:pt x="283" y="91"/>
                    <a:pt x="267" y="58"/>
                    <a:pt x="234" y="40"/>
                  </a:cubicBezTo>
                  <a:cubicBezTo>
                    <a:pt x="209" y="16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5269;p76">
              <a:extLst>
                <a:ext uri="{FF2B5EF4-FFF2-40B4-BE49-F238E27FC236}">
                  <a16:creationId xmlns:a16="http://schemas.microsoft.com/office/drawing/2014/main" id="{98F6405C-DF8A-DDE7-88D0-1133BCDE9508}"/>
                </a:ext>
              </a:extLst>
            </p:cNvPr>
            <p:cNvSpPr/>
            <p:nvPr/>
          </p:nvSpPr>
          <p:spPr>
            <a:xfrm>
              <a:off x="6130100" y="370905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51"/>
                    <a:pt x="0" y="84"/>
                    <a:pt x="34" y="84"/>
                  </a:cubicBezTo>
                  <a:lnTo>
                    <a:pt x="51" y="84"/>
                  </a:lnTo>
                  <a:lnTo>
                    <a:pt x="67" y="67"/>
                  </a:lnTo>
                  <a:cubicBezTo>
                    <a:pt x="67" y="51"/>
                    <a:pt x="67" y="51"/>
                    <a:pt x="51" y="51"/>
                  </a:cubicBezTo>
                  <a:cubicBezTo>
                    <a:pt x="67" y="34"/>
                    <a:pt x="51" y="18"/>
                    <a:pt x="51" y="18"/>
                  </a:cubicBezTo>
                  <a:lnTo>
                    <a:pt x="34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5270;p76">
              <a:extLst>
                <a:ext uri="{FF2B5EF4-FFF2-40B4-BE49-F238E27FC236}">
                  <a16:creationId xmlns:a16="http://schemas.microsoft.com/office/drawing/2014/main" id="{1AF47D7C-7690-8B91-9CB4-8A6AAFD34616}"/>
                </a:ext>
              </a:extLst>
            </p:cNvPr>
            <p:cNvSpPr/>
            <p:nvPr/>
          </p:nvSpPr>
          <p:spPr>
            <a:xfrm>
              <a:off x="6104675" y="3692225"/>
              <a:ext cx="2925" cy="2675"/>
            </a:xfrm>
            <a:custGeom>
              <a:avLst/>
              <a:gdLst/>
              <a:ahLst/>
              <a:cxnLst/>
              <a:rect l="l" t="t" r="r" b="b"/>
              <a:pathLst>
                <a:path w="117" h="107" extrusionOk="0">
                  <a:moveTo>
                    <a:pt x="42" y="0"/>
                  </a:moveTo>
                  <a:cubicBezTo>
                    <a:pt x="19" y="0"/>
                    <a:pt x="1" y="15"/>
                    <a:pt x="1" y="40"/>
                  </a:cubicBezTo>
                  <a:lnTo>
                    <a:pt x="1" y="73"/>
                  </a:lnTo>
                  <a:cubicBezTo>
                    <a:pt x="17" y="73"/>
                    <a:pt x="17" y="73"/>
                    <a:pt x="17" y="90"/>
                  </a:cubicBezTo>
                  <a:lnTo>
                    <a:pt x="34" y="106"/>
                  </a:lnTo>
                  <a:lnTo>
                    <a:pt x="68" y="106"/>
                  </a:lnTo>
                  <a:cubicBezTo>
                    <a:pt x="84" y="106"/>
                    <a:pt x="84" y="90"/>
                    <a:pt x="84" y="90"/>
                  </a:cubicBezTo>
                  <a:lnTo>
                    <a:pt x="117" y="73"/>
                  </a:lnTo>
                  <a:lnTo>
                    <a:pt x="117" y="40"/>
                  </a:lnTo>
                  <a:cubicBezTo>
                    <a:pt x="101" y="24"/>
                    <a:pt x="84" y="6"/>
                    <a:pt x="68" y="6"/>
                  </a:cubicBezTo>
                  <a:cubicBezTo>
                    <a:pt x="59" y="2"/>
                    <a:pt x="50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5271;p76">
              <a:extLst>
                <a:ext uri="{FF2B5EF4-FFF2-40B4-BE49-F238E27FC236}">
                  <a16:creationId xmlns:a16="http://schemas.microsoft.com/office/drawing/2014/main" id="{BEC533AF-B4A9-0023-D044-7915EFDEFDC8}"/>
                </a:ext>
              </a:extLst>
            </p:cNvPr>
            <p:cNvSpPr/>
            <p:nvPr/>
          </p:nvSpPr>
          <p:spPr>
            <a:xfrm>
              <a:off x="6099250" y="36853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8" y="1"/>
                  </a:moveTo>
                  <a:cubicBezTo>
                    <a:pt x="18" y="1"/>
                    <a:pt x="0" y="17"/>
                    <a:pt x="0" y="34"/>
                  </a:cubicBezTo>
                  <a:lnTo>
                    <a:pt x="0" y="50"/>
                  </a:lnTo>
                  <a:lnTo>
                    <a:pt x="0" y="83"/>
                  </a:lnTo>
                  <a:cubicBezTo>
                    <a:pt x="0" y="83"/>
                    <a:pt x="18" y="101"/>
                    <a:pt x="34" y="101"/>
                  </a:cubicBezTo>
                  <a:lnTo>
                    <a:pt x="85" y="101"/>
                  </a:lnTo>
                  <a:cubicBezTo>
                    <a:pt x="85" y="101"/>
                    <a:pt x="101" y="83"/>
                    <a:pt x="101" y="67"/>
                  </a:cubicBezTo>
                  <a:lnTo>
                    <a:pt x="101" y="50"/>
                  </a:lnTo>
                  <a:lnTo>
                    <a:pt x="101" y="17"/>
                  </a:lnTo>
                  <a:cubicBezTo>
                    <a:pt x="85" y="17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5272;p76">
              <a:extLst>
                <a:ext uri="{FF2B5EF4-FFF2-40B4-BE49-F238E27FC236}">
                  <a16:creationId xmlns:a16="http://schemas.microsoft.com/office/drawing/2014/main" id="{B74119C3-5A3D-D82B-3438-31A2B170697A}"/>
                </a:ext>
              </a:extLst>
            </p:cNvPr>
            <p:cNvSpPr/>
            <p:nvPr/>
          </p:nvSpPr>
          <p:spPr>
            <a:xfrm>
              <a:off x="6113850" y="372875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27" y="1"/>
                  </a:moveTo>
                  <a:cubicBezTo>
                    <a:pt x="21" y="1"/>
                    <a:pt x="17" y="5"/>
                    <a:pt x="17" y="13"/>
                  </a:cubicBezTo>
                  <a:cubicBezTo>
                    <a:pt x="1" y="13"/>
                    <a:pt x="1" y="13"/>
                    <a:pt x="1" y="30"/>
                  </a:cubicBezTo>
                  <a:lnTo>
                    <a:pt x="1" y="46"/>
                  </a:lnTo>
                  <a:cubicBezTo>
                    <a:pt x="7" y="53"/>
                    <a:pt x="14" y="58"/>
                    <a:pt x="21" y="58"/>
                  </a:cubicBezTo>
                  <a:cubicBezTo>
                    <a:pt x="31" y="58"/>
                    <a:pt x="41" y="49"/>
                    <a:pt x="50" y="30"/>
                  </a:cubicBezTo>
                  <a:lnTo>
                    <a:pt x="50" y="13"/>
                  </a:lnTo>
                  <a:cubicBezTo>
                    <a:pt x="42" y="5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5273;p76">
              <a:extLst>
                <a:ext uri="{FF2B5EF4-FFF2-40B4-BE49-F238E27FC236}">
                  <a16:creationId xmlns:a16="http://schemas.microsoft.com/office/drawing/2014/main" id="{6DA933B9-DFA3-18BE-5260-F2FF196E2F99}"/>
                </a:ext>
              </a:extLst>
            </p:cNvPr>
            <p:cNvSpPr/>
            <p:nvPr/>
          </p:nvSpPr>
          <p:spPr>
            <a:xfrm>
              <a:off x="6114700" y="3672800"/>
              <a:ext cx="6250" cy="4925"/>
            </a:xfrm>
            <a:custGeom>
              <a:avLst/>
              <a:gdLst/>
              <a:ahLst/>
              <a:cxnLst/>
              <a:rect l="l" t="t" r="r" b="b"/>
              <a:pathLst>
                <a:path w="250" h="197" extrusionOk="0">
                  <a:moveTo>
                    <a:pt x="67" y="0"/>
                  </a:moveTo>
                  <a:cubicBezTo>
                    <a:pt x="49" y="16"/>
                    <a:pt x="33" y="34"/>
                    <a:pt x="16" y="67"/>
                  </a:cubicBezTo>
                  <a:cubicBezTo>
                    <a:pt x="0" y="116"/>
                    <a:pt x="33" y="167"/>
                    <a:pt x="83" y="183"/>
                  </a:cubicBezTo>
                  <a:lnTo>
                    <a:pt x="100" y="183"/>
                  </a:lnTo>
                  <a:cubicBezTo>
                    <a:pt x="117" y="192"/>
                    <a:pt x="133" y="196"/>
                    <a:pt x="148" y="196"/>
                  </a:cubicBezTo>
                  <a:cubicBezTo>
                    <a:pt x="163" y="196"/>
                    <a:pt x="175" y="192"/>
                    <a:pt x="183" y="183"/>
                  </a:cubicBezTo>
                  <a:lnTo>
                    <a:pt x="216" y="167"/>
                  </a:lnTo>
                  <a:lnTo>
                    <a:pt x="216" y="150"/>
                  </a:lnTo>
                  <a:lnTo>
                    <a:pt x="234" y="134"/>
                  </a:lnTo>
                  <a:cubicBezTo>
                    <a:pt x="250" y="83"/>
                    <a:pt x="216" y="34"/>
                    <a:pt x="167" y="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5274;p76">
              <a:extLst>
                <a:ext uri="{FF2B5EF4-FFF2-40B4-BE49-F238E27FC236}">
                  <a16:creationId xmlns:a16="http://schemas.microsoft.com/office/drawing/2014/main" id="{9DFBF0EE-C54F-6E1D-A044-B969D9FB0628}"/>
                </a:ext>
              </a:extLst>
            </p:cNvPr>
            <p:cNvSpPr/>
            <p:nvPr/>
          </p:nvSpPr>
          <p:spPr>
            <a:xfrm>
              <a:off x="6123425" y="3648450"/>
              <a:ext cx="5475" cy="52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111" y="0"/>
                  </a:moveTo>
                  <a:cubicBezTo>
                    <a:pt x="75" y="0"/>
                    <a:pt x="42" y="16"/>
                    <a:pt x="18" y="41"/>
                  </a:cubicBezTo>
                  <a:lnTo>
                    <a:pt x="1" y="107"/>
                  </a:lnTo>
                  <a:lnTo>
                    <a:pt x="18" y="123"/>
                  </a:lnTo>
                  <a:lnTo>
                    <a:pt x="18" y="141"/>
                  </a:lnTo>
                  <a:cubicBezTo>
                    <a:pt x="34" y="190"/>
                    <a:pt x="85" y="207"/>
                    <a:pt x="101" y="207"/>
                  </a:cubicBezTo>
                  <a:lnTo>
                    <a:pt x="151" y="207"/>
                  </a:lnTo>
                  <a:lnTo>
                    <a:pt x="167" y="190"/>
                  </a:lnTo>
                  <a:lnTo>
                    <a:pt x="185" y="190"/>
                  </a:lnTo>
                  <a:lnTo>
                    <a:pt x="185" y="174"/>
                  </a:lnTo>
                  <a:lnTo>
                    <a:pt x="218" y="141"/>
                  </a:lnTo>
                  <a:lnTo>
                    <a:pt x="218" y="90"/>
                  </a:lnTo>
                  <a:lnTo>
                    <a:pt x="218" y="74"/>
                  </a:lnTo>
                  <a:lnTo>
                    <a:pt x="201" y="57"/>
                  </a:lnTo>
                  <a:lnTo>
                    <a:pt x="201" y="41"/>
                  </a:lnTo>
                  <a:lnTo>
                    <a:pt x="151" y="7"/>
                  </a:ln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5275;p76">
              <a:extLst>
                <a:ext uri="{FF2B5EF4-FFF2-40B4-BE49-F238E27FC236}">
                  <a16:creationId xmlns:a16="http://schemas.microsoft.com/office/drawing/2014/main" id="{156BB247-D7D5-B57A-247F-10B81969119C}"/>
                </a:ext>
              </a:extLst>
            </p:cNvPr>
            <p:cNvSpPr/>
            <p:nvPr/>
          </p:nvSpPr>
          <p:spPr>
            <a:xfrm>
              <a:off x="6135925" y="36514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39" y="0"/>
                  </a:moveTo>
                  <a:cubicBezTo>
                    <a:pt x="124" y="0"/>
                    <a:pt x="106" y="5"/>
                    <a:pt x="85" y="20"/>
                  </a:cubicBezTo>
                  <a:cubicBezTo>
                    <a:pt x="68" y="36"/>
                    <a:pt x="52" y="36"/>
                    <a:pt x="52" y="53"/>
                  </a:cubicBezTo>
                  <a:cubicBezTo>
                    <a:pt x="34" y="69"/>
                    <a:pt x="1" y="86"/>
                    <a:pt x="1" y="120"/>
                  </a:cubicBezTo>
                  <a:lnTo>
                    <a:pt x="18" y="136"/>
                  </a:lnTo>
                  <a:lnTo>
                    <a:pt x="18" y="186"/>
                  </a:lnTo>
                  <a:lnTo>
                    <a:pt x="68" y="220"/>
                  </a:lnTo>
                  <a:lnTo>
                    <a:pt x="85" y="236"/>
                  </a:lnTo>
                  <a:lnTo>
                    <a:pt x="118" y="220"/>
                  </a:lnTo>
                  <a:lnTo>
                    <a:pt x="168" y="220"/>
                  </a:lnTo>
                  <a:lnTo>
                    <a:pt x="185" y="202"/>
                  </a:lnTo>
                  <a:lnTo>
                    <a:pt x="218" y="169"/>
                  </a:lnTo>
                  <a:cubicBezTo>
                    <a:pt x="234" y="136"/>
                    <a:pt x="218" y="102"/>
                    <a:pt x="218" y="86"/>
                  </a:cubicBezTo>
                  <a:lnTo>
                    <a:pt x="218" y="69"/>
                  </a:lnTo>
                  <a:lnTo>
                    <a:pt x="218" y="53"/>
                  </a:lnTo>
                  <a:lnTo>
                    <a:pt x="185" y="20"/>
                  </a:lnTo>
                  <a:cubicBezTo>
                    <a:pt x="175" y="10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5276;p76">
              <a:extLst>
                <a:ext uri="{FF2B5EF4-FFF2-40B4-BE49-F238E27FC236}">
                  <a16:creationId xmlns:a16="http://schemas.microsoft.com/office/drawing/2014/main" id="{39A73499-CB8C-87F3-DF42-6B181F92CF50}"/>
                </a:ext>
              </a:extLst>
            </p:cNvPr>
            <p:cNvSpPr/>
            <p:nvPr/>
          </p:nvSpPr>
          <p:spPr>
            <a:xfrm>
              <a:off x="6108025" y="3644450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83" y="0"/>
                  </a:moveTo>
                  <a:lnTo>
                    <a:pt x="83" y="16"/>
                  </a:lnTo>
                  <a:cubicBezTo>
                    <a:pt x="34" y="16"/>
                    <a:pt x="16" y="50"/>
                    <a:pt x="0" y="83"/>
                  </a:cubicBezTo>
                  <a:lnTo>
                    <a:pt x="0" y="101"/>
                  </a:lnTo>
                  <a:lnTo>
                    <a:pt x="16" y="150"/>
                  </a:lnTo>
                  <a:lnTo>
                    <a:pt x="16" y="167"/>
                  </a:lnTo>
                  <a:lnTo>
                    <a:pt x="50" y="183"/>
                  </a:lnTo>
                  <a:cubicBezTo>
                    <a:pt x="61" y="189"/>
                    <a:pt x="72" y="191"/>
                    <a:pt x="83" y="191"/>
                  </a:cubicBezTo>
                  <a:cubicBezTo>
                    <a:pt x="105" y="191"/>
                    <a:pt x="127" y="183"/>
                    <a:pt x="150" y="183"/>
                  </a:cubicBezTo>
                  <a:cubicBezTo>
                    <a:pt x="167" y="167"/>
                    <a:pt x="183" y="150"/>
                    <a:pt x="200" y="117"/>
                  </a:cubicBezTo>
                  <a:cubicBezTo>
                    <a:pt x="200" y="83"/>
                    <a:pt x="200" y="50"/>
                    <a:pt x="167" y="34"/>
                  </a:cubicBezTo>
                  <a:cubicBezTo>
                    <a:pt x="150" y="0"/>
                    <a:pt x="116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5277;p76">
              <a:extLst>
                <a:ext uri="{FF2B5EF4-FFF2-40B4-BE49-F238E27FC236}">
                  <a16:creationId xmlns:a16="http://schemas.microsoft.com/office/drawing/2014/main" id="{4F339140-1D55-374D-4A19-9577CC467D5F}"/>
                </a:ext>
              </a:extLst>
            </p:cNvPr>
            <p:cNvSpPr/>
            <p:nvPr/>
          </p:nvSpPr>
          <p:spPr>
            <a:xfrm>
              <a:off x="6193450" y="36769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0"/>
                  </a:moveTo>
                  <a:cubicBezTo>
                    <a:pt x="18" y="0"/>
                    <a:pt x="1" y="16"/>
                    <a:pt x="1" y="33"/>
                  </a:cubicBezTo>
                  <a:lnTo>
                    <a:pt x="1" y="49"/>
                  </a:lnTo>
                  <a:lnTo>
                    <a:pt x="34" y="49"/>
                  </a:lnTo>
                  <a:lnTo>
                    <a:pt x="52" y="33"/>
                  </a:lnTo>
                  <a:lnTo>
                    <a:pt x="52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5278;p76">
              <a:extLst>
                <a:ext uri="{FF2B5EF4-FFF2-40B4-BE49-F238E27FC236}">
                  <a16:creationId xmlns:a16="http://schemas.microsoft.com/office/drawing/2014/main" id="{7F238E11-5024-5990-89B4-D6763BC0AB86}"/>
                </a:ext>
              </a:extLst>
            </p:cNvPr>
            <p:cNvSpPr/>
            <p:nvPr/>
          </p:nvSpPr>
          <p:spPr>
            <a:xfrm>
              <a:off x="6100925" y="36519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1"/>
                  </a:moveTo>
                  <a:cubicBezTo>
                    <a:pt x="34" y="17"/>
                    <a:pt x="18" y="50"/>
                    <a:pt x="18" y="67"/>
                  </a:cubicBezTo>
                  <a:cubicBezTo>
                    <a:pt x="0" y="101"/>
                    <a:pt x="18" y="134"/>
                    <a:pt x="18" y="150"/>
                  </a:cubicBezTo>
                  <a:cubicBezTo>
                    <a:pt x="34" y="183"/>
                    <a:pt x="67" y="201"/>
                    <a:pt x="84" y="201"/>
                  </a:cubicBezTo>
                  <a:lnTo>
                    <a:pt x="151" y="183"/>
                  </a:lnTo>
                  <a:lnTo>
                    <a:pt x="167" y="167"/>
                  </a:lnTo>
                  <a:lnTo>
                    <a:pt x="200" y="117"/>
                  </a:lnTo>
                  <a:cubicBezTo>
                    <a:pt x="200" y="101"/>
                    <a:pt x="200" y="50"/>
                    <a:pt x="167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5279;p76">
              <a:extLst>
                <a:ext uri="{FF2B5EF4-FFF2-40B4-BE49-F238E27FC236}">
                  <a16:creationId xmlns:a16="http://schemas.microsoft.com/office/drawing/2014/main" id="{BA7D990E-D43D-4844-1D62-11888059CE35}"/>
                </a:ext>
              </a:extLst>
            </p:cNvPr>
            <p:cNvSpPr/>
            <p:nvPr/>
          </p:nvSpPr>
          <p:spPr>
            <a:xfrm>
              <a:off x="6127600" y="365945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18" y="1"/>
                  </a:moveTo>
                  <a:lnTo>
                    <a:pt x="67" y="17"/>
                  </a:lnTo>
                  <a:lnTo>
                    <a:pt x="51" y="34"/>
                  </a:lnTo>
                  <a:lnTo>
                    <a:pt x="18" y="83"/>
                  </a:lnTo>
                  <a:cubicBezTo>
                    <a:pt x="0" y="168"/>
                    <a:pt x="51" y="201"/>
                    <a:pt x="100" y="201"/>
                  </a:cubicBezTo>
                  <a:lnTo>
                    <a:pt x="151" y="201"/>
                  </a:lnTo>
                  <a:cubicBezTo>
                    <a:pt x="184" y="184"/>
                    <a:pt x="200" y="168"/>
                    <a:pt x="200" y="134"/>
                  </a:cubicBezTo>
                  <a:cubicBezTo>
                    <a:pt x="218" y="83"/>
                    <a:pt x="184" y="17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5280;p76">
              <a:extLst>
                <a:ext uri="{FF2B5EF4-FFF2-40B4-BE49-F238E27FC236}">
                  <a16:creationId xmlns:a16="http://schemas.microsoft.com/office/drawing/2014/main" id="{EA1EFCE0-2977-D5A6-7246-9020B63DB7FE}"/>
                </a:ext>
              </a:extLst>
            </p:cNvPr>
            <p:cNvSpPr/>
            <p:nvPr/>
          </p:nvSpPr>
          <p:spPr>
            <a:xfrm>
              <a:off x="6079250" y="359110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3" y="0"/>
                  </a:moveTo>
                  <a:lnTo>
                    <a:pt x="17" y="16"/>
                  </a:lnTo>
                  <a:cubicBezTo>
                    <a:pt x="17" y="33"/>
                    <a:pt x="0" y="33"/>
                    <a:pt x="17" y="49"/>
                  </a:cubicBezTo>
                  <a:lnTo>
                    <a:pt x="51" y="49"/>
                  </a:lnTo>
                  <a:cubicBezTo>
                    <a:pt x="51" y="33"/>
                    <a:pt x="51" y="16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5281;p76">
              <a:extLst>
                <a:ext uri="{FF2B5EF4-FFF2-40B4-BE49-F238E27FC236}">
                  <a16:creationId xmlns:a16="http://schemas.microsoft.com/office/drawing/2014/main" id="{418F1C11-540C-336F-2C8B-6C74D6FE57E5}"/>
                </a:ext>
              </a:extLst>
            </p:cNvPr>
            <p:cNvSpPr/>
            <p:nvPr/>
          </p:nvSpPr>
          <p:spPr>
            <a:xfrm>
              <a:off x="6149700" y="3635275"/>
              <a:ext cx="3375" cy="3775"/>
            </a:xfrm>
            <a:custGeom>
              <a:avLst/>
              <a:gdLst/>
              <a:ahLst/>
              <a:cxnLst/>
              <a:rect l="l" t="t" r="r" b="b"/>
              <a:pathLst>
                <a:path w="135" h="151" extrusionOk="0">
                  <a:moveTo>
                    <a:pt x="67" y="1"/>
                  </a:moveTo>
                  <a:cubicBezTo>
                    <a:pt x="50" y="1"/>
                    <a:pt x="1" y="17"/>
                    <a:pt x="1" y="50"/>
                  </a:cubicBezTo>
                  <a:lnTo>
                    <a:pt x="1" y="67"/>
                  </a:lnTo>
                  <a:lnTo>
                    <a:pt x="1" y="101"/>
                  </a:lnTo>
                  <a:lnTo>
                    <a:pt x="1" y="134"/>
                  </a:lnTo>
                  <a:cubicBezTo>
                    <a:pt x="17" y="134"/>
                    <a:pt x="17" y="150"/>
                    <a:pt x="34" y="150"/>
                  </a:cubicBezTo>
                  <a:lnTo>
                    <a:pt x="50" y="150"/>
                  </a:lnTo>
                  <a:lnTo>
                    <a:pt x="83" y="134"/>
                  </a:lnTo>
                  <a:cubicBezTo>
                    <a:pt x="83" y="134"/>
                    <a:pt x="101" y="134"/>
                    <a:pt x="101" y="117"/>
                  </a:cubicBezTo>
                  <a:lnTo>
                    <a:pt x="101" y="101"/>
                  </a:lnTo>
                  <a:cubicBezTo>
                    <a:pt x="117" y="101"/>
                    <a:pt x="117" y="83"/>
                    <a:pt x="117" y="83"/>
                  </a:cubicBezTo>
                  <a:lnTo>
                    <a:pt x="117" y="67"/>
                  </a:lnTo>
                  <a:cubicBezTo>
                    <a:pt x="134" y="34"/>
                    <a:pt x="101" y="17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5282;p76">
              <a:extLst>
                <a:ext uri="{FF2B5EF4-FFF2-40B4-BE49-F238E27FC236}">
                  <a16:creationId xmlns:a16="http://schemas.microsoft.com/office/drawing/2014/main" id="{ACE87BBC-9B51-62BB-8E02-FB1E843D3E80}"/>
                </a:ext>
              </a:extLst>
            </p:cNvPr>
            <p:cNvSpPr/>
            <p:nvPr/>
          </p:nvSpPr>
          <p:spPr>
            <a:xfrm>
              <a:off x="6106750" y="35869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0"/>
                  </a:moveTo>
                  <a:cubicBezTo>
                    <a:pt x="18" y="0"/>
                    <a:pt x="1" y="0"/>
                    <a:pt x="1" y="16"/>
                  </a:cubicBezTo>
                  <a:lnTo>
                    <a:pt x="1" y="34"/>
                  </a:lnTo>
                  <a:lnTo>
                    <a:pt x="18" y="50"/>
                  </a:lnTo>
                  <a:lnTo>
                    <a:pt x="51" y="50"/>
                  </a:ln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5283;p76">
              <a:extLst>
                <a:ext uri="{FF2B5EF4-FFF2-40B4-BE49-F238E27FC236}">
                  <a16:creationId xmlns:a16="http://schemas.microsoft.com/office/drawing/2014/main" id="{F61710A5-8A16-C18A-4C0B-5089AB7169E0}"/>
                </a:ext>
              </a:extLst>
            </p:cNvPr>
            <p:cNvSpPr/>
            <p:nvPr/>
          </p:nvSpPr>
          <p:spPr>
            <a:xfrm>
              <a:off x="6126350" y="3631100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134" y="1"/>
                  </a:moveTo>
                  <a:cubicBezTo>
                    <a:pt x="101" y="1"/>
                    <a:pt x="50" y="1"/>
                    <a:pt x="1" y="84"/>
                  </a:cubicBezTo>
                  <a:lnTo>
                    <a:pt x="1" y="150"/>
                  </a:lnTo>
                  <a:lnTo>
                    <a:pt x="34" y="184"/>
                  </a:lnTo>
                  <a:cubicBezTo>
                    <a:pt x="50" y="217"/>
                    <a:pt x="84" y="217"/>
                    <a:pt x="117" y="217"/>
                  </a:cubicBezTo>
                  <a:lnTo>
                    <a:pt x="134" y="217"/>
                  </a:lnTo>
                  <a:lnTo>
                    <a:pt x="150" y="201"/>
                  </a:lnTo>
                  <a:cubicBezTo>
                    <a:pt x="184" y="184"/>
                    <a:pt x="201" y="168"/>
                    <a:pt x="201" y="134"/>
                  </a:cubicBezTo>
                  <a:lnTo>
                    <a:pt x="201" y="101"/>
                  </a:lnTo>
                  <a:lnTo>
                    <a:pt x="201" y="50"/>
                  </a:lnTo>
                  <a:lnTo>
                    <a:pt x="184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5284;p76">
              <a:extLst>
                <a:ext uri="{FF2B5EF4-FFF2-40B4-BE49-F238E27FC236}">
                  <a16:creationId xmlns:a16="http://schemas.microsoft.com/office/drawing/2014/main" id="{559E4D47-7B50-90DD-2F26-FF1CBDCCCB2B}"/>
                </a:ext>
              </a:extLst>
            </p:cNvPr>
            <p:cNvSpPr/>
            <p:nvPr/>
          </p:nvSpPr>
          <p:spPr>
            <a:xfrm>
              <a:off x="6096350" y="3623600"/>
              <a:ext cx="2525" cy="2100"/>
            </a:xfrm>
            <a:custGeom>
              <a:avLst/>
              <a:gdLst/>
              <a:ahLst/>
              <a:cxnLst/>
              <a:rect l="l" t="t" r="r" b="b"/>
              <a:pathLst>
                <a:path w="101" h="84" extrusionOk="0">
                  <a:moveTo>
                    <a:pt x="67" y="1"/>
                  </a:moveTo>
                  <a:lnTo>
                    <a:pt x="50" y="17"/>
                  </a:lnTo>
                  <a:lnTo>
                    <a:pt x="0" y="50"/>
                  </a:lnTo>
                  <a:cubicBezTo>
                    <a:pt x="16" y="83"/>
                    <a:pt x="50" y="83"/>
                    <a:pt x="83" y="83"/>
                  </a:cubicBezTo>
                  <a:lnTo>
                    <a:pt x="100" y="67"/>
                  </a:ln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5285;p76">
              <a:extLst>
                <a:ext uri="{FF2B5EF4-FFF2-40B4-BE49-F238E27FC236}">
                  <a16:creationId xmlns:a16="http://schemas.microsoft.com/office/drawing/2014/main" id="{FE56A92D-92F5-9EA0-8FE5-023AC065D45E}"/>
                </a:ext>
              </a:extLst>
            </p:cNvPr>
            <p:cNvSpPr/>
            <p:nvPr/>
          </p:nvSpPr>
          <p:spPr>
            <a:xfrm>
              <a:off x="6115525" y="3627175"/>
              <a:ext cx="5425" cy="5200"/>
            </a:xfrm>
            <a:custGeom>
              <a:avLst/>
              <a:gdLst/>
              <a:ahLst/>
              <a:cxnLst/>
              <a:rect l="l" t="t" r="r" b="b"/>
              <a:pathLst>
                <a:path w="217" h="208" extrusionOk="0">
                  <a:moveTo>
                    <a:pt x="127" y="1"/>
                  </a:moveTo>
                  <a:cubicBezTo>
                    <a:pt x="118" y="1"/>
                    <a:pt x="109" y="3"/>
                    <a:pt x="100" y="7"/>
                  </a:cubicBezTo>
                  <a:lnTo>
                    <a:pt x="67" y="24"/>
                  </a:lnTo>
                  <a:lnTo>
                    <a:pt x="50" y="24"/>
                  </a:lnTo>
                  <a:lnTo>
                    <a:pt x="16" y="58"/>
                  </a:lnTo>
                  <a:lnTo>
                    <a:pt x="16" y="74"/>
                  </a:lnTo>
                  <a:cubicBezTo>
                    <a:pt x="0" y="141"/>
                    <a:pt x="34" y="191"/>
                    <a:pt x="83" y="207"/>
                  </a:cubicBezTo>
                  <a:lnTo>
                    <a:pt x="134" y="207"/>
                  </a:lnTo>
                  <a:lnTo>
                    <a:pt x="150" y="191"/>
                  </a:lnTo>
                  <a:lnTo>
                    <a:pt x="183" y="158"/>
                  </a:lnTo>
                  <a:lnTo>
                    <a:pt x="217" y="125"/>
                  </a:lnTo>
                  <a:cubicBezTo>
                    <a:pt x="217" y="91"/>
                    <a:pt x="217" y="58"/>
                    <a:pt x="201" y="41"/>
                  </a:cubicBezTo>
                  <a:cubicBezTo>
                    <a:pt x="176" y="16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5286;p76">
              <a:extLst>
                <a:ext uri="{FF2B5EF4-FFF2-40B4-BE49-F238E27FC236}">
                  <a16:creationId xmlns:a16="http://schemas.microsoft.com/office/drawing/2014/main" id="{9BF0E936-C4AE-A424-0C80-19F803F73711}"/>
                </a:ext>
              </a:extLst>
            </p:cNvPr>
            <p:cNvSpPr/>
            <p:nvPr/>
          </p:nvSpPr>
          <p:spPr>
            <a:xfrm>
              <a:off x="6173450" y="36515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cubicBezTo>
                    <a:pt x="1" y="0"/>
                    <a:pt x="1" y="34"/>
                    <a:pt x="1" y="51"/>
                  </a:cubicBezTo>
                  <a:lnTo>
                    <a:pt x="18" y="51"/>
                  </a:lnTo>
                  <a:lnTo>
                    <a:pt x="51" y="34"/>
                  </a:ln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5287;p76">
              <a:extLst>
                <a:ext uri="{FF2B5EF4-FFF2-40B4-BE49-F238E27FC236}">
                  <a16:creationId xmlns:a16="http://schemas.microsoft.com/office/drawing/2014/main" id="{41444198-5B0E-FD7D-8527-88FC05B3EC0C}"/>
                </a:ext>
              </a:extLst>
            </p:cNvPr>
            <p:cNvSpPr/>
            <p:nvPr/>
          </p:nvSpPr>
          <p:spPr>
            <a:xfrm>
              <a:off x="6103850" y="36248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0" y="0"/>
                  </a:moveTo>
                  <a:lnTo>
                    <a:pt x="17" y="17"/>
                  </a:lnTo>
                  <a:lnTo>
                    <a:pt x="17" y="51"/>
                  </a:lnTo>
                  <a:cubicBezTo>
                    <a:pt x="1" y="51"/>
                    <a:pt x="17" y="67"/>
                    <a:pt x="17" y="84"/>
                  </a:cubicBezTo>
                  <a:lnTo>
                    <a:pt x="34" y="100"/>
                  </a:lnTo>
                  <a:lnTo>
                    <a:pt x="67" y="117"/>
                  </a:lnTo>
                  <a:cubicBezTo>
                    <a:pt x="101" y="117"/>
                    <a:pt x="117" y="100"/>
                    <a:pt x="134" y="84"/>
                  </a:cubicBezTo>
                  <a:lnTo>
                    <a:pt x="117" y="51"/>
                  </a:lnTo>
                  <a:cubicBezTo>
                    <a:pt x="117" y="17"/>
                    <a:pt x="101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5288;p76">
              <a:extLst>
                <a:ext uri="{FF2B5EF4-FFF2-40B4-BE49-F238E27FC236}">
                  <a16:creationId xmlns:a16="http://schemas.microsoft.com/office/drawing/2014/main" id="{73F3A66F-CD44-6434-B775-BC15C816F896}"/>
                </a:ext>
              </a:extLst>
            </p:cNvPr>
            <p:cNvSpPr/>
            <p:nvPr/>
          </p:nvSpPr>
          <p:spPr>
            <a:xfrm>
              <a:off x="6116350" y="36369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50" y="167"/>
                  </a:moveTo>
                  <a:lnTo>
                    <a:pt x="62" y="171"/>
                  </a:lnTo>
                  <a:lnTo>
                    <a:pt x="62" y="171"/>
                  </a:lnTo>
                  <a:cubicBezTo>
                    <a:pt x="57" y="167"/>
                    <a:pt x="50" y="167"/>
                    <a:pt x="50" y="167"/>
                  </a:cubicBezTo>
                  <a:close/>
                  <a:moveTo>
                    <a:pt x="62" y="171"/>
                  </a:moveTo>
                  <a:cubicBezTo>
                    <a:pt x="65" y="173"/>
                    <a:pt x="67" y="177"/>
                    <a:pt x="67" y="183"/>
                  </a:cubicBezTo>
                  <a:lnTo>
                    <a:pt x="67" y="173"/>
                  </a:lnTo>
                  <a:lnTo>
                    <a:pt x="67" y="173"/>
                  </a:lnTo>
                  <a:lnTo>
                    <a:pt x="62" y="171"/>
                  </a:lnTo>
                  <a:close/>
                  <a:moveTo>
                    <a:pt x="101" y="0"/>
                  </a:moveTo>
                  <a:lnTo>
                    <a:pt x="17" y="50"/>
                  </a:lnTo>
                  <a:lnTo>
                    <a:pt x="1" y="83"/>
                  </a:lnTo>
                  <a:lnTo>
                    <a:pt x="17" y="134"/>
                  </a:lnTo>
                  <a:lnTo>
                    <a:pt x="34" y="167"/>
                  </a:lnTo>
                  <a:lnTo>
                    <a:pt x="67" y="167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101" y="183"/>
                  </a:lnTo>
                  <a:lnTo>
                    <a:pt x="84" y="183"/>
                  </a:lnTo>
                  <a:lnTo>
                    <a:pt x="117" y="200"/>
                  </a:lnTo>
                  <a:lnTo>
                    <a:pt x="150" y="200"/>
                  </a:lnTo>
                  <a:lnTo>
                    <a:pt x="201" y="167"/>
                  </a:lnTo>
                  <a:lnTo>
                    <a:pt x="201" y="134"/>
                  </a:lnTo>
                  <a:cubicBezTo>
                    <a:pt x="217" y="100"/>
                    <a:pt x="201" y="50"/>
                    <a:pt x="150" y="16"/>
                  </a:cubicBezTo>
                  <a:lnTo>
                    <a:pt x="117" y="67"/>
                  </a:lnTo>
                  <a:lnTo>
                    <a:pt x="117" y="67"/>
                  </a:lnTo>
                  <a:lnTo>
                    <a:pt x="134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5289;p76">
              <a:extLst>
                <a:ext uri="{FF2B5EF4-FFF2-40B4-BE49-F238E27FC236}">
                  <a16:creationId xmlns:a16="http://schemas.microsoft.com/office/drawing/2014/main" id="{D7DA4D8D-3754-DA5F-BD75-1B5F7D8AD4DB}"/>
                </a:ext>
              </a:extLst>
            </p:cNvPr>
            <p:cNvSpPr/>
            <p:nvPr/>
          </p:nvSpPr>
          <p:spPr>
            <a:xfrm>
              <a:off x="6160100" y="362465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30" y="1"/>
                  </a:moveTo>
                  <a:cubicBezTo>
                    <a:pt x="27" y="1"/>
                    <a:pt x="24" y="3"/>
                    <a:pt x="18" y="8"/>
                  </a:cubicBezTo>
                  <a:cubicBezTo>
                    <a:pt x="1" y="8"/>
                    <a:pt x="1" y="25"/>
                    <a:pt x="1" y="25"/>
                  </a:cubicBezTo>
                  <a:lnTo>
                    <a:pt x="1" y="41"/>
                  </a:lnTo>
                  <a:cubicBezTo>
                    <a:pt x="1" y="59"/>
                    <a:pt x="18" y="59"/>
                    <a:pt x="18" y="59"/>
                  </a:cubicBezTo>
                  <a:cubicBezTo>
                    <a:pt x="34" y="59"/>
                    <a:pt x="52" y="41"/>
                    <a:pt x="52" y="25"/>
                  </a:cubicBezTo>
                  <a:lnTo>
                    <a:pt x="52" y="8"/>
                  </a:lnTo>
                  <a:cubicBezTo>
                    <a:pt x="40" y="8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5290;p76">
              <a:extLst>
                <a:ext uri="{FF2B5EF4-FFF2-40B4-BE49-F238E27FC236}">
                  <a16:creationId xmlns:a16="http://schemas.microsoft.com/office/drawing/2014/main" id="{360FFF9C-5E63-FAFD-8F3F-2F86E9711DA2}"/>
                </a:ext>
              </a:extLst>
            </p:cNvPr>
            <p:cNvSpPr/>
            <p:nvPr/>
          </p:nvSpPr>
          <p:spPr>
            <a:xfrm>
              <a:off x="6126350" y="3640800"/>
              <a:ext cx="5050" cy="4800"/>
            </a:xfrm>
            <a:custGeom>
              <a:avLst/>
              <a:gdLst/>
              <a:ahLst/>
              <a:cxnLst/>
              <a:rect l="l" t="t" r="r" b="b"/>
              <a:pathLst>
                <a:path w="202" h="192" extrusionOk="0">
                  <a:moveTo>
                    <a:pt x="100" y="0"/>
                  </a:moveTo>
                  <a:cubicBezTo>
                    <a:pt x="84" y="0"/>
                    <a:pt x="67" y="4"/>
                    <a:pt x="50" y="13"/>
                  </a:cubicBezTo>
                  <a:cubicBezTo>
                    <a:pt x="34" y="29"/>
                    <a:pt x="17" y="46"/>
                    <a:pt x="1" y="80"/>
                  </a:cubicBezTo>
                  <a:lnTo>
                    <a:pt x="1" y="96"/>
                  </a:lnTo>
                  <a:lnTo>
                    <a:pt x="1" y="146"/>
                  </a:lnTo>
                  <a:lnTo>
                    <a:pt x="17" y="162"/>
                  </a:lnTo>
                  <a:lnTo>
                    <a:pt x="50" y="180"/>
                  </a:lnTo>
                  <a:cubicBezTo>
                    <a:pt x="67" y="188"/>
                    <a:pt x="84" y="192"/>
                    <a:pt x="100" y="192"/>
                  </a:cubicBezTo>
                  <a:cubicBezTo>
                    <a:pt x="117" y="192"/>
                    <a:pt x="134" y="188"/>
                    <a:pt x="150" y="180"/>
                  </a:cubicBezTo>
                  <a:cubicBezTo>
                    <a:pt x="168" y="180"/>
                    <a:pt x="184" y="146"/>
                    <a:pt x="201" y="113"/>
                  </a:cubicBezTo>
                  <a:lnTo>
                    <a:pt x="201" y="96"/>
                  </a:lnTo>
                  <a:lnTo>
                    <a:pt x="201" y="62"/>
                  </a:lnTo>
                  <a:lnTo>
                    <a:pt x="184" y="46"/>
                  </a:lnTo>
                  <a:lnTo>
                    <a:pt x="150" y="13"/>
                  </a:lnTo>
                  <a:cubicBezTo>
                    <a:pt x="134" y="4"/>
                    <a:pt x="117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5291;p76">
              <a:extLst>
                <a:ext uri="{FF2B5EF4-FFF2-40B4-BE49-F238E27FC236}">
                  <a16:creationId xmlns:a16="http://schemas.microsoft.com/office/drawing/2014/main" id="{4E34997D-6182-8F37-9B7A-24321EF975AD}"/>
                </a:ext>
              </a:extLst>
            </p:cNvPr>
            <p:cNvSpPr/>
            <p:nvPr/>
          </p:nvSpPr>
          <p:spPr>
            <a:xfrm>
              <a:off x="6154700" y="3645800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67" y="0"/>
                  </a:moveTo>
                  <a:cubicBezTo>
                    <a:pt x="55" y="0"/>
                    <a:pt x="42" y="5"/>
                    <a:pt x="34" y="13"/>
                  </a:cubicBezTo>
                  <a:lnTo>
                    <a:pt x="17" y="29"/>
                  </a:lnTo>
                  <a:lnTo>
                    <a:pt x="1" y="47"/>
                  </a:lnTo>
                  <a:cubicBezTo>
                    <a:pt x="1" y="80"/>
                    <a:pt x="17" y="113"/>
                    <a:pt x="34" y="129"/>
                  </a:cubicBezTo>
                  <a:cubicBezTo>
                    <a:pt x="48" y="136"/>
                    <a:pt x="65" y="141"/>
                    <a:pt x="81" y="141"/>
                  </a:cubicBezTo>
                  <a:cubicBezTo>
                    <a:pt x="103" y="141"/>
                    <a:pt x="124" y="133"/>
                    <a:pt x="134" y="113"/>
                  </a:cubicBezTo>
                  <a:lnTo>
                    <a:pt x="150" y="96"/>
                  </a:lnTo>
                  <a:lnTo>
                    <a:pt x="150" y="80"/>
                  </a:lnTo>
                  <a:cubicBezTo>
                    <a:pt x="150" y="47"/>
                    <a:pt x="134" y="29"/>
                    <a:pt x="101" y="13"/>
                  </a:cubicBezTo>
                  <a:cubicBezTo>
                    <a:pt x="92" y="5"/>
                    <a:pt x="8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5292;p76">
              <a:extLst>
                <a:ext uri="{FF2B5EF4-FFF2-40B4-BE49-F238E27FC236}">
                  <a16:creationId xmlns:a16="http://schemas.microsoft.com/office/drawing/2014/main" id="{179C5C07-7AB5-F1CE-9F23-1CD3825CC5B8}"/>
                </a:ext>
              </a:extLst>
            </p:cNvPr>
            <p:cNvSpPr/>
            <p:nvPr/>
          </p:nvSpPr>
          <p:spPr>
            <a:xfrm>
              <a:off x="6135525" y="36385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8" y="0"/>
                  </a:moveTo>
                  <a:cubicBezTo>
                    <a:pt x="108" y="0"/>
                    <a:pt x="96" y="2"/>
                    <a:pt x="84" y="5"/>
                  </a:cubicBezTo>
                  <a:lnTo>
                    <a:pt x="50" y="5"/>
                  </a:lnTo>
                  <a:lnTo>
                    <a:pt x="34" y="21"/>
                  </a:lnTo>
                  <a:lnTo>
                    <a:pt x="1" y="54"/>
                  </a:lnTo>
                  <a:lnTo>
                    <a:pt x="1" y="88"/>
                  </a:lnTo>
                  <a:lnTo>
                    <a:pt x="1" y="138"/>
                  </a:lnTo>
                  <a:lnTo>
                    <a:pt x="17" y="154"/>
                  </a:lnTo>
                  <a:lnTo>
                    <a:pt x="50" y="188"/>
                  </a:lnTo>
                  <a:cubicBezTo>
                    <a:pt x="67" y="196"/>
                    <a:pt x="84" y="201"/>
                    <a:pt x="100" y="201"/>
                  </a:cubicBezTo>
                  <a:cubicBezTo>
                    <a:pt x="117" y="201"/>
                    <a:pt x="134" y="196"/>
                    <a:pt x="150" y="188"/>
                  </a:cubicBezTo>
                  <a:cubicBezTo>
                    <a:pt x="168" y="172"/>
                    <a:pt x="184" y="154"/>
                    <a:pt x="201" y="121"/>
                  </a:cubicBezTo>
                  <a:lnTo>
                    <a:pt x="201" y="88"/>
                  </a:lnTo>
                  <a:lnTo>
                    <a:pt x="201" y="72"/>
                  </a:lnTo>
                  <a:lnTo>
                    <a:pt x="201" y="54"/>
                  </a:lnTo>
                  <a:cubicBezTo>
                    <a:pt x="187" y="27"/>
                    <a:pt x="162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5293;p76">
              <a:extLst>
                <a:ext uri="{FF2B5EF4-FFF2-40B4-BE49-F238E27FC236}">
                  <a16:creationId xmlns:a16="http://schemas.microsoft.com/office/drawing/2014/main" id="{F8809355-E53C-5C5C-E715-CBFC62445E4F}"/>
                </a:ext>
              </a:extLst>
            </p:cNvPr>
            <p:cNvSpPr/>
            <p:nvPr/>
          </p:nvSpPr>
          <p:spPr>
            <a:xfrm>
              <a:off x="6199725" y="361860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1"/>
                  </a:moveTo>
                  <a:cubicBezTo>
                    <a:pt x="17" y="17"/>
                    <a:pt x="1" y="17"/>
                    <a:pt x="1" y="17"/>
                  </a:cubicBezTo>
                  <a:lnTo>
                    <a:pt x="17" y="34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5294;p76">
              <a:extLst>
                <a:ext uri="{FF2B5EF4-FFF2-40B4-BE49-F238E27FC236}">
                  <a16:creationId xmlns:a16="http://schemas.microsoft.com/office/drawing/2014/main" id="{05ADE624-C4E5-1CC6-3DE7-D946079D1700}"/>
                </a:ext>
              </a:extLst>
            </p:cNvPr>
            <p:cNvSpPr/>
            <p:nvPr/>
          </p:nvSpPr>
          <p:spPr>
            <a:xfrm>
              <a:off x="6145950" y="365195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33" y="1"/>
                  </a:moveTo>
                  <a:lnTo>
                    <a:pt x="17" y="17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17" y="101"/>
                  </a:lnTo>
                  <a:lnTo>
                    <a:pt x="33" y="117"/>
                  </a:lnTo>
                  <a:lnTo>
                    <a:pt x="67" y="134"/>
                  </a:lnTo>
                  <a:lnTo>
                    <a:pt x="84" y="134"/>
                  </a:lnTo>
                  <a:lnTo>
                    <a:pt x="100" y="117"/>
                  </a:lnTo>
                  <a:lnTo>
                    <a:pt x="117" y="101"/>
                  </a:lnTo>
                  <a:lnTo>
                    <a:pt x="117" y="83"/>
                  </a:lnTo>
                  <a:cubicBezTo>
                    <a:pt x="133" y="67"/>
                    <a:pt x="133" y="50"/>
                    <a:pt x="117" y="34"/>
                  </a:cubicBezTo>
                  <a:cubicBezTo>
                    <a:pt x="100" y="17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5295;p76">
              <a:extLst>
                <a:ext uri="{FF2B5EF4-FFF2-40B4-BE49-F238E27FC236}">
                  <a16:creationId xmlns:a16="http://schemas.microsoft.com/office/drawing/2014/main" id="{DCC9B8B3-74D2-78C4-4727-2D1540AB86C4}"/>
                </a:ext>
              </a:extLst>
            </p:cNvPr>
            <p:cNvSpPr/>
            <p:nvPr/>
          </p:nvSpPr>
          <p:spPr>
            <a:xfrm>
              <a:off x="6116750" y="3620500"/>
              <a:ext cx="3375" cy="3525"/>
            </a:xfrm>
            <a:custGeom>
              <a:avLst/>
              <a:gdLst/>
              <a:ahLst/>
              <a:cxnLst/>
              <a:rect l="l" t="t" r="r" b="b"/>
              <a:pathLst>
                <a:path w="135" h="141" extrusionOk="0">
                  <a:moveTo>
                    <a:pt x="67" y="1"/>
                  </a:moveTo>
                  <a:cubicBezTo>
                    <a:pt x="50" y="1"/>
                    <a:pt x="30" y="12"/>
                    <a:pt x="18" y="25"/>
                  </a:cubicBezTo>
                  <a:lnTo>
                    <a:pt x="1" y="58"/>
                  </a:lnTo>
                  <a:lnTo>
                    <a:pt x="18" y="74"/>
                  </a:lnTo>
                  <a:lnTo>
                    <a:pt x="1" y="74"/>
                  </a:lnTo>
                  <a:cubicBezTo>
                    <a:pt x="1" y="107"/>
                    <a:pt x="34" y="125"/>
                    <a:pt x="51" y="141"/>
                  </a:cubicBezTo>
                  <a:lnTo>
                    <a:pt x="85" y="141"/>
                  </a:lnTo>
                  <a:cubicBezTo>
                    <a:pt x="101" y="125"/>
                    <a:pt x="118" y="107"/>
                    <a:pt x="118" y="91"/>
                  </a:cubicBezTo>
                  <a:cubicBezTo>
                    <a:pt x="134" y="58"/>
                    <a:pt x="118" y="25"/>
                    <a:pt x="85" y="7"/>
                  </a:cubicBezTo>
                  <a:cubicBezTo>
                    <a:pt x="80" y="3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5296;p76">
              <a:extLst>
                <a:ext uri="{FF2B5EF4-FFF2-40B4-BE49-F238E27FC236}">
                  <a16:creationId xmlns:a16="http://schemas.microsoft.com/office/drawing/2014/main" id="{5E52EBE5-860A-0482-8F1F-0621667252F7}"/>
                </a:ext>
              </a:extLst>
            </p:cNvPr>
            <p:cNvSpPr/>
            <p:nvPr/>
          </p:nvSpPr>
          <p:spPr>
            <a:xfrm>
              <a:off x="6123425" y="3609000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1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8" y="101"/>
                  </a:lnTo>
                  <a:lnTo>
                    <a:pt x="34" y="118"/>
                  </a:lnTo>
                  <a:lnTo>
                    <a:pt x="67" y="118"/>
                  </a:lnTo>
                  <a:lnTo>
                    <a:pt x="101" y="101"/>
                  </a:lnTo>
                  <a:lnTo>
                    <a:pt x="118" y="85"/>
                  </a:lnTo>
                  <a:lnTo>
                    <a:pt x="118" y="51"/>
                  </a:lnTo>
                  <a:lnTo>
                    <a:pt x="101" y="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5297;p76">
              <a:extLst>
                <a:ext uri="{FF2B5EF4-FFF2-40B4-BE49-F238E27FC236}">
                  <a16:creationId xmlns:a16="http://schemas.microsoft.com/office/drawing/2014/main" id="{4DE4E405-7B73-EAD8-AE3C-34C053ECF84F}"/>
                </a:ext>
              </a:extLst>
            </p:cNvPr>
            <p:cNvSpPr/>
            <p:nvPr/>
          </p:nvSpPr>
          <p:spPr>
            <a:xfrm>
              <a:off x="6130925" y="3625500"/>
              <a:ext cx="4625" cy="3525"/>
            </a:xfrm>
            <a:custGeom>
              <a:avLst/>
              <a:gdLst/>
              <a:ahLst/>
              <a:cxnLst/>
              <a:rect l="l" t="t" r="r" b="b"/>
              <a:pathLst>
                <a:path w="185" h="141" extrusionOk="0">
                  <a:moveTo>
                    <a:pt x="133" y="1"/>
                  </a:moveTo>
                  <a:cubicBezTo>
                    <a:pt x="115" y="1"/>
                    <a:pt x="91" y="12"/>
                    <a:pt x="67" y="25"/>
                  </a:cubicBezTo>
                  <a:lnTo>
                    <a:pt x="34" y="25"/>
                  </a:lnTo>
                  <a:lnTo>
                    <a:pt x="18" y="41"/>
                  </a:lnTo>
                  <a:lnTo>
                    <a:pt x="1" y="74"/>
                  </a:lnTo>
                  <a:cubicBezTo>
                    <a:pt x="1" y="91"/>
                    <a:pt x="1" y="108"/>
                    <a:pt x="18" y="125"/>
                  </a:cubicBezTo>
                  <a:cubicBezTo>
                    <a:pt x="18" y="141"/>
                    <a:pt x="34" y="141"/>
                    <a:pt x="67" y="141"/>
                  </a:cubicBezTo>
                  <a:lnTo>
                    <a:pt x="85" y="141"/>
                  </a:lnTo>
                  <a:lnTo>
                    <a:pt x="101" y="125"/>
                  </a:lnTo>
                  <a:lnTo>
                    <a:pt x="118" y="125"/>
                  </a:lnTo>
                  <a:cubicBezTo>
                    <a:pt x="151" y="125"/>
                    <a:pt x="167" y="108"/>
                    <a:pt x="185" y="74"/>
                  </a:cubicBezTo>
                  <a:lnTo>
                    <a:pt x="185" y="41"/>
                  </a:lnTo>
                  <a:lnTo>
                    <a:pt x="167" y="25"/>
                  </a:lnTo>
                  <a:lnTo>
                    <a:pt x="151" y="7"/>
                  </a:lnTo>
                  <a:cubicBezTo>
                    <a:pt x="146" y="3"/>
                    <a:pt x="140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5298;p76">
              <a:extLst>
                <a:ext uri="{FF2B5EF4-FFF2-40B4-BE49-F238E27FC236}">
                  <a16:creationId xmlns:a16="http://schemas.microsoft.com/office/drawing/2014/main" id="{8F98CBFC-8062-2B73-D463-151863F1996E}"/>
                </a:ext>
              </a:extLst>
            </p:cNvPr>
            <p:cNvSpPr/>
            <p:nvPr/>
          </p:nvSpPr>
          <p:spPr>
            <a:xfrm>
              <a:off x="6143025" y="3629450"/>
              <a:ext cx="3375" cy="2525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84" y="0"/>
                  </a:moveTo>
                  <a:cubicBezTo>
                    <a:pt x="50" y="0"/>
                    <a:pt x="17" y="16"/>
                    <a:pt x="1" y="50"/>
                  </a:cubicBezTo>
                  <a:lnTo>
                    <a:pt x="34" y="83"/>
                  </a:lnTo>
                  <a:cubicBezTo>
                    <a:pt x="34" y="100"/>
                    <a:pt x="50" y="100"/>
                    <a:pt x="68" y="100"/>
                  </a:cubicBezTo>
                  <a:lnTo>
                    <a:pt x="101" y="100"/>
                  </a:lnTo>
                  <a:lnTo>
                    <a:pt x="134" y="83"/>
                  </a:lnTo>
                  <a:cubicBezTo>
                    <a:pt x="134" y="67"/>
                    <a:pt x="134" y="50"/>
                    <a:pt x="117" y="34"/>
                  </a:cubicBezTo>
                  <a:cubicBezTo>
                    <a:pt x="117" y="16"/>
                    <a:pt x="101" y="16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5299;p76">
              <a:extLst>
                <a:ext uri="{FF2B5EF4-FFF2-40B4-BE49-F238E27FC236}">
                  <a16:creationId xmlns:a16="http://schemas.microsoft.com/office/drawing/2014/main" id="{5413E26D-1975-DF1C-37AE-8153274571D2}"/>
                </a:ext>
              </a:extLst>
            </p:cNvPr>
            <p:cNvSpPr/>
            <p:nvPr/>
          </p:nvSpPr>
          <p:spPr>
            <a:xfrm>
              <a:off x="6155950" y="3636950"/>
              <a:ext cx="3350" cy="375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51" y="0"/>
                  </a:moveTo>
                  <a:lnTo>
                    <a:pt x="18" y="16"/>
                  </a:lnTo>
                  <a:lnTo>
                    <a:pt x="18" y="34"/>
                  </a:lnTo>
                  <a:cubicBezTo>
                    <a:pt x="0" y="67"/>
                    <a:pt x="0" y="116"/>
                    <a:pt x="34" y="150"/>
                  </a:cubicBezTo>
                  <a:lnTo>
                    <a:pt x="84" y="150"/>
                  </a:lnTo>
                  <a:lnTo>
                    <a:pt x="100" y="134"/>
                  </a:lnTo>
                  <a:lnTo>
                    <a:pt x="118" y="100"/>
                  </a:lnTo>
                  <a:cubicBezTo>
                    <a:pt x="118" y="83"/>
                    <a:pt x="134" y="50"/>
                    <a:pt x="118" y="34"/>
                  </a:cubicBezTo>
                  <a:cubicBezTo>
                    <a:pt x="100" y="16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5300;p76">
              <a:extLst>
                <a:ext uri="{FF2B5EF4-FFF2-40B4-BE49-F238E27FC236}">
                  <a16:creationId xmlns:a16="http://schemas.microsoft.com/office/drawing/2014/main" id="{04338332-F530-6044-FEA2-9095902EB82C}"/>
                </a:ext>
              </a:extLst>
            </p:cNvPr>
            <p:cNvSpPr/>
            <p:nvPr/>
          </p:nvSpPr>
          <p:spPr>
            <a:xfrm>
              <a:off x="6129275" y="3668200"/>
              <a:ext cx="10850" cy="7125"/>
            </a:xfrm>
            <a:custGeom>
              <a:avLst/>
              <a:gdLst/>
              <a:ahLst/>
              <a:cxnLst/>
              <a:rect l="l" t="t" r="r" b="b"/>
              <a:pathLst>
                <a:path w="434" h="285" extrusionOk="0">
                  <a:moveTo>
                    <a:pt x="217" y="0"/>
                  </a:moveTo>
                  <a:lnTo>
                    <a:pt x="184" y="18"/>
                  </a:lnTo>
                  <a:lnTo>
                    <a:pt x="151" y="51"/>
                  </a:lnTo>
                  <a:cubicBezTo>
                    <a:pt x="151" y="51"/>
                    <a:pt x="133" y="67"/>
                    <a:pt x="117" y="100"/>
                  </a:cubicBezTo>
                  <a:lnTo>
                    <a:pt x="51" y="100"/>
                  </a:lnTo>
                  <a:lnTo>
                    <a:pt x="67" y="118"/>
                  </a:lnTo>
                  <a:lnTo>
                    <a:pt x="51" y="118"/>
                  </a:lnTo>
                  <a:lnTo>
                    <a:pt x="0" y="167"/>
                  </a:lnTo>
                  <a:lnTo>
                    <a:pt x="17" y="234"/>
                  </a:lnTo>
                  <a:lnTo>
                    <a:pt x="17" y="251"/>
                  </a:lnTo>
                  <a:lnTo>
                    <a:pt x="67" y="284"/>
                  </a:lnTo>
                  <a:lnTo>
                    <a:pt x="151" y="284"/>
                  </a:lnTo>
                  <a:lnTo>
                    <a:pt x="151" y="267"/>
                  </a:lnTo>
                  <a:lnTo>
                    <a:pt x="200" y="218"/>
                  </a:lnTo>
                  <a:lnTo>
                    <a:pt x="233" y="218"/>
                  </a:lnTo>
                  <a:lnTo>
                    <a:pt x="284" y="184"/>
                  </a:lnTo>
                  <a:cubicBezTo>
                    <a:pt x="300" y="184"/>
                    <a:pt x="300" y="200"/>
                    <a:pt x="318" y="200"/>
                  </a:cubicBezTo>
                  <a:cubicBezTo>
                    <a:pt x="367" y="200"/>
                    <a:pt x="418" y="167"/>
                    <a:pt x="418" y="118"/>
                  </a:cubicBezTo>
                  <a:cubicBezTo>
                    <a:pt x="434" y="84"/>
                    <a:pt x="418" y="51"/>
                    <a:pt x="384" y="34"/>
                  </a:cubicBezTo>
                  <a:lnTo>
                    <a:pt x="351" y="18"/>
                  </a:lnTo>
                  <a:lnTo>
                    <a:pt x="284" y="1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5301;p76">
              <a:extLst>
                <a:ext uri="{FF2B5EF4-FFF2-40B4-BE49-F238E27FC236}">
                  <a16:creationId xmlns:a16="http://schemas.microsoft.com/office/drawing/2014/main" id="{125EFA18-ECCD-56D3-A14D-ED72FE436B4C}"/>
                </a:ext>
              </a:extLst>
            </p:cNvPr>
            <p:cNvSpPr/>
            <p:nvPr/>
          </p:nvSpPr>
          <p:spPr>
            <a:xfrm>
              <a:off x="6092575" y="3656125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101" y="0"/>
                  </a:moveTo>
                  <a:cubicBezTo>
                    <a:pt x="51" y="0"/>
                    <a:pt x="18" y="34"/>
                    <a:pt x="1" y="83"/>
                  </a:cubicBezTo>
                  <a:cubicBezTo>
                    <a:pt x="1" y="116"/>
                    <a:pt x="1" y="150"/>
                    <a:pt x="18" y="167"/>
                  </a:cubicBezTo>
                  <a:cubicBezTo>
                    <a:pt x="34" y="200"/>
                    <a:pt x="67" y="216"/>
                    <a:pt x="85" y="216"/>
                  </a:cubicBezTo>
                  <a:lnTo>
                    <a:pt x="118" y="200"/>
                  </a:lnTo>
                  <a:lnTo>
                    <a:pt x="134" y="200"/>
                  </a:lnTo>
                  <a:cubicBezTo>
                    <a:pt x="167" y="183"/>
                    <a:pt x="185" y="150"/>
                    <a:pt x="185" y="134"/>
                  </a:cubicBezTo>
                  <a:cubicBezTo>
                    <a:pt x="201" y="100"/>
                    <a:pt x="201" y="67"/>
                    <a:pt x="167" y="50"/>
                  </a:cubicBezTo>
                  <a:cubicBezTo>
                    <a:pt x="151" y="16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5302;p76">
              <a:extLst>
                <a:ext uri="{FF2B5EF4-FFF2-40B4-BE49-F238E27FC236}">
                  <a16:creationId xmlns:a16="http://schemas.microsoft.com/office/drawing/2014/main" id="{78AC47A1-3D9D-91EB-872F-6F75BFD10178}"/>
                </a:ext>
              </a:extLst>
            </p:cNvPr>
            <p:cNvSpPr/>
            <p:nvPr/>
          </p:nvSpPr>
          <p:spPr>
            <a:xfrm>
              <a:off x="6061725" y="36723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51" y="0"/>
                  </a:moveTo>
                  <a:cubicBezTo>
                    <a:pt x="18" y="0"/>
                    <a:pt x="1" y="0"/>
                    <a:pt x="1" y="17"/>
                  </a:cubicBezTo>
                  <a:lnTo>
                    <a:pt x="18" y="33"/>
                  </a:lnTo>
                  <a:lnTo>
                    <a:pt x="34" y="51"/>
                  </a:lnTo>
                  <a:lnTo>
                    <a:pt x="51" y="33"/>
                  </a:lnTo>
                  <a:lnTo>
                    <a:pt x="51" y="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5303;p76">
              <a:extLst>
                <a:ext uri="{FF2B5EF4-FFF2-40B4-BE49-F238E27FC236}">
                  <a16:creationId xmlns:a16="http://schemas.microsoft.com/office/drawing/2014/main" id="{1B3A09F6-F6A6-7533-8C4A-E0C73B12F975}"/>
                </a:ext>
              </a:extLst>
            </p:cNvPr>
            <p:cNvSpPr/>
            <p:nvPr/>
          </p:nvSpPr>
          <p:spPr>
            <a:xfrm>
              <a:off x="6155100" y="365780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52" y="0"/>
                  </a:moveTo>
                  <a:cubicBezTo>
                    <a:pt x="18" y="0"/>
                    <a:pt x="1" y="16"/>
                    <a:pt x="1" y="49"/>
                  </a:cubicBezTo>
                  <a:lnTo>
                    <a:pt x="1" y="67"/>
                  </a:lnTo>
                  <a:lnTo>
                    <a:pt x="1" y="83"/>
                  </a:lnTo>
                  <a:cubicBezTo>
                    <a:pt x="18" y="100"/>
                    <a:pt x="34" y="116"/>
                    <a:pt x="52" y="116"/>
                  </a:cubicBezTo>
                  <a:cubicBezTo>
                    <a:pt x="85" y="116"/>
                    <a:pt x="101" y="100"/>
                    <a:pt x="118" y="83"/>
                  </a:cubicBezTo>
                  <a:lnTo>
                    <a:pt x="134" y="67"/>
                  </a:lnTo>
                  <a:lnTo>
                    <a:pt x="134" y="49"/>
                  </a:lnTo>
                  <a:lnTo>
                    <a:pt x="118" y="33"/>
                  </a:lnTo>
                  <a:cubicBezTo>
                    <a:pt x="118" y="16"/>
                    <a:pt x="85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5304;p76">
              <a:extLst>
                <a:ext uri="{FF2B5EF4-FFF2-40B4-BE49-F238E27FC236}">
                  <a16:creationId xmlns:a16="http://schemas.microsoft.com/office/drawing/2014/main" id="{4550BAA7-64DC-70F9-85DC-42FA434901F8}"/>
                </a:ext>
              </a:extLst>
            </p:cNvPr>
            <p:cNvSpPr/>
            <p:nvPr/>
          </p:nvSpPr>
          <p:spPr>
            <a:xfrm>
              <a:off x="6148050" y="3669025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83" y="1"/>
                  </a:moveTo>
                  <a:cubicBezTo>
                    <a:pt x="49" y="1"/>
                    <a:pt x="16" y="18"/>
                    <a:pt x="16" y="51"/>
                  </a:cubicBezTo>
                  <a:cubicBezTo>
                    <a:pt x="0" y="85"/>
                    <a:pt x="0" y="101"/>
                    <a:pt x="16" y="134"/>
                  </a:cubicBezTo>
                  <a:lnTo>
                    <a:pt x="49" y="134"/>
                  </a:lnTo>
                  <a:lnTo>
                    <a:pt x="67" y="151"/>
                  </a:lnTo>
                  <a:lnTo>
                    <a:pt x="100" y="134"/>
                  </a:lnTo>
                  <a:cubicBezTo>
                    <a:pt x="100" y="134"/>
                    <a:pt x="116" y="118"/>
                    <a:pt x="116" y="101"/>
                  </a:cubicBezTo>
                  <a:lnTo>
                    <a:pt x="116" y="67"/>
                  </a:lnTo>
                  <a:lnTo>
                    <a:pt x="133" y="51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5305;p76">
              <a:extLst>
                <a:ext uri="{FF2B5EF4-FFF2-40B4-BE49-F238E27FC236}">
                  <a16:creationId xmlns:a16="http://schemas.microsoft.com/office/drawing/2014/main" id="{A7741402-80FF-AD1E-9905-F7468A4F46B0}"/>
                </a:ext>
              </a:extLst>
            </p:cNvPr>
            <p:cNvSpPr/>
            <p:nvPr/>
          </p:nvSpPr>
          <p:spPr>
            <a:xfrm>
              <a:off x="6087175" y="37182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7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50" y="51"/>
                  </a:lnTo>
                  <a:lnTo>
                    <a:pt x="50" y="34"/>
                  </a:lnTo>
                  <a:cubicBezTo>
                    <a:pt x="67" y="34"/>
                    <a:pt x="67" y="18"/>
                    <a:pt x="50" y="18"/>
                  </a:cubicBezTo>
                  <a:lnTo>
                    <a:pt x="34" y="18"/>
                  </a:lnTo>
                  <a:cubicBezTo>
                    <a:pt x="34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5306;p76">
              <a:extLst>
                <a:ext uri="{FF2B5EF4-FFF2-40B4-BE49-F238E27FC236}">
                  <a16:creationId xmlns:a16="http://schemas.microsoft.com/office/drawing/2014/main" id="{73AB2AA7-C50A-891D-5BC9-04D84E6658C0}"/>
                </a:ext>
              </a:extLst>
            </p:cNvPr>
            <p:cNvSpPr/>
            <p:nvPr/>
          </p:nvSpPr>
          <p:spPr>
            <a:xfrm>
              <a:off x="6170950" y="367447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34" y="0"/>
                  </a:moveTo>
                  <a:cubicBezTo>
                    <a:pt x="18" y="0"/>
                    <a:pt x="1" y="33"/>
                    <a:pt x="18" y="33"/>
                  </a:cubicBezTo>
                  <a:cubicBezTo>
                    <a:pt x="18" y="49"/>
                    <a:pt x="34" y="49"/>
                    <a:pt x="34" y="49"/>
                  </a:cubicBezTo>
                  <a:lnTo>
                    <a:pt x="51" y="33"/>
                  </a:ln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5307;p76">
              <a:extLst>
                <a:ext uri="{FF2B5EF4-FFF2-40B4-BE49-F238E27FC236}">
                  <a16:creationId xmlns:a16="http://schemas.microsoft.com/office/drawing/2014/main" id="{143584E5-3991-20DD-AF94-AB03D1773774}"/>
                </a:ext>
              </a:extLst>
            </p:cNvPr>
            <p:cNvSpPr/>
            <p:nvPr/>
          </p:nvSpPr>
          <p:spPr>
            <a:xfrm>
              <a:off x="6114700" y="3657350"/>
              <a:ext cx="5025" cy="4725"/>
            </a:xfrm>
            <a:custGeom>
              <a:avLst/>
              <a:gdLst/>
              <a:ahLst/>
              <a:cxnLst/>
              <a:rect l="l" t="t" r="r" b="b"/>
              <a:pathLst>
                <a:path w="201" h="189" extrusionOk="0">
                  <a:moveTo>
                    <a:pt x="133" y="1"/>
                  </a:moveTo>
                  <a:cubicBezTo>
                    <a:pt x="100" y="1"/>
                    <a:pt x="67" y="1"/>
                    <a:pt x="33" y="34"/>
                  </a:cubicBezTo>
                  <a:lnTo>
                    <a:pt x="33" y="51"/>
                  </a:lnTo>
                  <a:cubicBezTo>
                    <a:pt x="16" y="67"/>
                    <a:pt x="16" y="67"/>
                    <a:pt x="16" y="85"/>
                  </a:cubicBezTo>
                  <a:cubicBezTo>
                    <a:pt x="0" y="134"/>
                    <a:pt x="16" y="167"/>
                    <a:pt x="67" y="185"/>
                  </a:cubicBezTo>
                  <a:lnTo>
                    <a:pt x="100" y="185"/>
                  </a:lnTo>
                  <a:cubicBezTo>
                    <a:pt x="109" y="188"/>
                    <a:pt x="117" y="189"/>
                    <a:pt x="125" y="189"/>
                  </a:cubicBezTo>
                  <a:cubicBezTo>
                    <a:pt x="161" y="189"/>
                    <a:pt x="186" y="162"/>
                    <a:pt x="200" y="134"/>
                  </a:cubicBezTo>
                  <a:lnTo>
                    <a:pt x="200" y="67"/>
                  </a:lnTo>
                  <a:cubicBezTo>
                    <a:pt x="183" y="18"/>
                    <a:pt x="133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5308;p76">
              <a:extLst>
                <a:ext uri="{FF2B5EF4-FFF2-40B4-BE49-F238E27FC236}">
                  <a16:creationId xmlns:a16="http://schemas.microsoft.com/office/drawing/2014/main" id="{1E4D09C1-DDDF-3CD0-46A9-FD7D7E67E684}"/>
                </a:ext>
              </a:extLst>
            </p:cNvPr>
            <p:cNvSpPr/>
            <p:nvPr/>
          </p:nvSpPr>
          <p:spPr>
            <a:xfrm>
              <a:off x="6156375" y="3662800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50" y="0"/>
                  </a:moveTo>
                  <a:lnTo>
                    <a:pt x="34" y="16"/>
                  </a:lnTo>
                  <a:lnTo>
                    <a:pt x="1" y="34"/>
                  </a:lnTo>
                  <a:cubicBezTo>
                    <a:pt x="1" y="67"/>
                    <a:pt x="1" y="83"/>
                    <a:pt x="34" y="116"/>
                  </a:cubicBezTo>
                  <a:lnTo>
                    <a:pt x="50" y="83"/>
                  </a:lnTo>
                  <a:lnTo>
                    <a:pt x="67" y="67"/>
                  </a:lnTo>
                  <a:cubicBezTo>
                    <a:pt x="67" y="83"/>
                    <a:pt x="67" y="83"/>
                    <a:pt x="83" y="83"/>
                  </a:cubicBezTo>
                  <a:lnTo>
                    <a:pt x="83" y="50"/>
                  </a:lnTo>
                  <a:lnTo>
                    <a:pt x="101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5309;p76">
              <a:extLst>
                <a:ext uri="{FF2B5EF4-FFF2-40B4-BE49-F238E27FC236}">
                  <a16:creationId xmlns:a16="http://schemas.microsoft.com/office/drawing/2014/main" id="{75C225DB-AFAC-0331-CBA3-AE1B9BFE3FB9}"/>
                </a:ext>
              </a:extLst>
            </p:cNvPr>
            <p:cNvSpPr/>
            <p:nvPr/>
          </p:nvSpPr>
          <p:spPr>
            <a:xfrm>
              <a:off x="6114250" y="3649450"/>
              <a:ext cx="6300" cy="5025"/>
            </a:xfrm>
            <a:custGeom>
              <a:avLst/>
              <a:gdLst/>
              <a:ahLst/>
              <a:cxnLst/>
              <a:rect l="l" t="t" r="r" b="b"/>
              <a:pathLst>
                <a:path w="252" h="201" extrusionOk="0">
                  <a:moveTo>
                    <a:pt x="118" y="1"/>
                  </a:moveTo>
                  <a:cubicBezTo>
                    <a:pt x="67" y="1"/>
                    <a:pt x="34" y="17"/>
                    <a:pt x="18" y="34"/>
                  </a:cubicBezTo>
                  <a:lnTo>
                    <a:pt x="1" y="117"/>
                  </a:lnTo>
                  <a:lnTo>
                    <a:pt x="18" y="134"/>
                  </a:lnTo>
                  <a:lnTo>
                    <a:pt x="34" y="150"/>
                  </a:lnTo>
                  <a:lnTo>
                    <a:pt x="34" y="167"/>
                  </a:lnTo>
                  <a:cubicBezTo>
                    <a:pt x="34" y="167"/>
                    <a:pt x="51" y="183"/>
                    <a:pt x="85" y="201"/>
                  </a:cubicBezTo>
                  <a:lnTo>
                    <a:pt x="118" y="183"/>
                  </a:lnTo>
                  <a:cubicBezTo>
                    <a:pt x="135" y="192"/>
                    <a:pt x="147" y="196"/>
                    <a:pt x="157" y="196"/>
                  </a:cubicBezTo>
                  <a:cubicBezTo>
                    <a:pt x="168" y="196"/>
                    <a:pt x="176" y="192"/>
                    <a:pt x="185" y="183"/>
                  </a:cubicBezTo>
                  <a:cubicBezTo>
                    <a:pt x="201" y="183"/>
                    <a:pt x="234" y="167"/>
                    <a:pt x="252" y="117"/>
                  </a:cubicBezTo>
                  <a:lnTo>
                    <a:pt x="252" y="101"/>
                  </a:lnTo>
                  <a:cubicBezTo>
                    <a:pt x="252" y="50"/>
                    <a:pt x="218" y="17"/>
                    <a:pt x="168" y="1"/>
                  </a:cubicBezTo>
                  <a:cubicBezTo>
                    <a:pt x="151" y="1"/>
                    <a:pt x="134" y="1"/>
                    <a:pt x="134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5310;p76">
              <a:extLst>
                <a:ext uri="{FF2B5EF4-FFF2-40B4-BE49-F238E27FC236}">
                  <a16:creationId xmlns:a16="http://schemas.microsoft.com/office/drawing/2014/main" id="{07002F73-EB2F-1A42-F432-A223FEF2EA21}"/>
                </a:ext>
              </a:extLst>
            </p:cNvPr>
            <p:cNvSpPr/>
            <p:nvPr/>
          </p:nvSpPr>
          <p:spPr>
            <a:xfrm>
              <a:off x="6148050" y="365862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49" y="0"/>
                  </a:moveTo>
                  <a:lnTo>
                    <a:pt x="33" y="16"/>
                  </a:lnTo>
                  <a:lnTo>
                    <a:pt x="16" y="34"/>
                  </a:lnTo>
                  <a:cubicBezTo>
                    <a:pt x="0" y="67"/>
                    <a:pt x="16" y="116"/>
                    <a:pt x="49" y="116"/>
                  </a:cubicBezTo>
                  <a:cubicBezTo>
                    <a:pt x="58" y="121"/>
                    <a:pt x="67" y="123"/>
                    <a:pt x="76" y="123"/>
                  </a:cubicBezTo>
                  <a:cubicBezTo>
                    <a:pt x="100" y="123"/>
                    <a:pt x="121" y="107"/>
                    <a:pt x="133" y="83"/>
                  </a:cubicBezTo>
                  <a:lnTo>
                    <a:pt x="133" y="50"/>
                  </a:lnTo>
                  <a:lnTo>
                    <a:pt x="116" y="34"/>
                  </a:lnTo>
                  <a:lnTo>
                    <a:pt x="100" y="16"/>
                  </a:lnTo>
                  <a:cubicBezTo>
                    <a:pt x="100" y="1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5311;p76">
              <a:extLst>
                <a:ext uri="{FF2B5EF4-FFF2-40B4-BE49-F238E27FC236}">
                  <a16:creationId xmlns:a16="http://schemas.microsoft.com/office/drawing/2014/main" id="{B939171F-4266-BBAD-0D5D-5A7666D18CC5}"/>
                </a:ext>
              </a:extLst>
            </p:cNvPr>
            <p:cNvSpPr/>
            <p:nvPr/>
          </p:nvSpPr>
          <p:spPr>
            <a:xfrm>
              <a:off x="6083850" y="3641525"/>
              <a:ext cx="5850" cy="6675"/>
            </a:xfrm>
            <a:custGeom>
              <a:avLst/>
              <a:gdLst/>
              <a:ahLst/>
              <a:cxnLst/>
              <a:rect l="l" t="t" r="r" b="b"/>
              <a:pathLst>
                <a:path w="234" h="267" extrusionOk="0">
                  <a:moveTo>
                    <a:pt x="134" y="0"/>
                  </a:moveTo>
                  <a:cubicBezTo>
                    <a:pt x="116" y="17"/>
                    <a:pt x="100" y="17"/>
                    <a:pt x="100" y="33"/>
                  </a:cubicBezTo>
                  <a:lnTo>
                    <a:pt x="100" y="67"/>
                  </a:lnTo>
                  <a:lnTo>
                    <a:pt x="100" y="84"/>
                  </a:lnTo>
                  <a:lnTo>
                    <a:pt x="100" y="100"/>
                  </a:lnTo>
                  <a:lnTo>
                    <a:pt x="83" y="100"/>
                  </a:lnTo>
                  <a:lnTo>
                    <a:pt x="67" y="117"/>
                  </a:lnTo>
                  <a:lnTo>
                    <a:pt x="50" y="117"/>
                  </a:lnTo>
                  <a:lnTo>
                    <a:pt x="16" y="133"/>
                  </a:lnTo>
                  <a:cubicBezTo>
                    <a:pt x="16" y="133"/>
                    <a:pt x="16" y="151"/>
                    <a:pt x="0" y="151"/>
                  </a:cubicBezTo>
                  <a:lnTo>
                    <a:pt x="0" y="184"/>
                  </a:lnTo>
                  <a:lnTo>
                    <a:pt x="16" y="218"/>
                  </a:lnTo>
                  <a:lnTo>
                    <a:pt x="34" y="234"/>
                  </a:lnTo>
                  <a:cubicBezTo>
                    <a:pt x="50" y="267"/>
                    <a:pt x="67" y="267"/>
                    <a:pt x="83" y="267"/>
                  </a:cubicBezTo>
                  <a:cubicBezTo>
                    <a:pt x="116" y="267"/>
                    <a:pt x="134" y="267"/>
                    <a:pt x="134" y="251"/>
                  </a:cubicBezTo>
                  <a:cubicBezTo>
                    <a:pt x="167" y="234"/>
                    <a:pt x="167" y="218"/>
                    <a:pt x="183" y="200"/>
                  </a:cubicBezTo>
                  <a:lnTo>
                    <a:pt x="183" y="184"/>
                  </a:lnTo>
                  <a:lnTo>
                    <a:pt x="183" y="167"/>
                  </a:lnTo>
                  <a:cubicBezTo>
                    <a:pt x="167" y="151"/>
                    <a:pt x="167" y="133"/>
                    <a:pt x="150" y="133"/>
                  </a:cubicBezTo>
                  <a:cubicBezTo>
                    <a:pt x="167" y="133"/>
                    <a:pt x="167" y="133"/>
                    <a:pt x="183" y="117"/>
                  </a:cubicBezTo>
                  <a:cubicBezTo>
                    <a:pt x="200" y="117"/>
                    <a:pt x="216" y="100"/>
                    <a:pt x="216" y="84"/>
                  </a:cubicBezTo>
                  <a:cubicBezTo>
                    <a:pt x="234" y="51"/>
                    <a:pt x="216" y="33"/>
                    <a:pt x="216" y="17"/>
                  </a:cubicBezTo>
                  <a:cubicBezTo>
                    <a:pt x="200" y="0"/>
                    <a:pt x="183" y="0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5312;p76">
              <a:extLst>
                <a:ext uri="{FF2B5EF4-FFF2-40B4-BE49-F238E27FC236}">
                  <a16:creationId xmlns:a16="http://schemas.microsoft.com/office/drawing/2014/main" id="{7B196287-BE48-7E1A-5F22-B2B0FD52F94C}"/>
                </a:ext>
              </a:extLst>
            </p:cNvPr>
            <p:cNvSpPr/>
            <p:nvPr/>
          </p:nvSpPr>
          <p:spPr>
            <a:xfrm>
              <a:off x="6072175" y="36136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1"/>
                  </a:moveTo>
                  <a:lnTo>
                    <a:pt x="16" y="17"/>
                  </a:lnTo>
                  <a:cubicBezTo>
                    <a:pt x="16" y="17"/>
                    <a:pt x="0" y="34"/>
                    <a:pt x="0" y="50"/>
                  </a:cubicBezTo>
                  <a:lnTo>
                    <a:pt x="16" y="67"/>
                  </a:lnTo>
                  <a:lnTo>
                    <a:pt x="67" y="67"/>
                  </a:lnTo>
                  <a:lnTo>
                    <a:pt x="67" y="34"/>
                  </a:lnTo>
                  <a:lnTo>
                    <a:pt x="50" y="17"/>
                  </a:lnTo>
                  <a:cubicBezTo>
                    <a:pt x="50" y="1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5313;p76">
              <a:extLst>
                <a:ext uri="{FF2B5EF4-FFF2-40B4-BE49-F238E27FC236}">
                  <a16:creationId xmlns:a16="http://schemas.microsoft.com/office/drawing/2014/main" id="{D71C9806-CCB7-65BD-1F2B-6AA95DB3C97F}"/>
                </a:ext>
              </a:extLst>
            </p:cNvPr>
            <p:cNvSpPr/>
            <p:nvPr/>
          </p:nvSpPr>
          <p:spPr>
            <a:xfrm>
              <a:off x="6080500" y="36461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50" y="0"/>
                  </a:moveTo>
                  <a:lnTo>
                    <a:pt x="17" y="16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7" y="67"/>
                  </a:lnTo>
                  <a:lnTo>
                    <a:pt x="17" y="83"/>
                  </a:lnTo>
                  <a:lnTo>
                    <a:pt x="34" y="100"/>
                  </a:lnTo>
                  <a:lnTo>
                    <a:pt x="67" y="116"/>
                  </a:lnTo>
                  <a:lnTo>
                    <a:pt x="101" y="116"/>
                  </a:lnTo>
                  <a:lnTo>
                    <a:pt x="117" y="100"/>
                  </a:lnTo>
                  <a:lnTo>
                    <a:pt x="134" y="83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17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5314;p76">
              <a:extLst>
                <a:ext uri="{FF2B5EF4-FFF2-40B4-BE49-F238E27FC236}">
                  <a16:creationId xmlns:a16="http://schemas.microsoft.com/office/drawing/2014/main" id="{95E0C3AD-2291-79E6-F99A-46FB362A4827}"/>
                </a:ext>
              </a:extLst>
            </p:cNvPr>
            <p:cNvSpPr/>
            <p:nvPr/>
          </p:nvSpPr>
          <p:spPr>
            <a:xfrm>
              <a:off x="6139275" y="3661125"/>
              <a:ext cx="4625" cy="5025"/>
            </a:xfrm>
            <a:custGeom>
              <a:avLst/>
              <a:gdLst/>
              <a:ahLst/>
              <a:cxnLst/>
              <a:rect l="l" t="t" r="r" b="b"/>
              <a:pathLst>
                <a:path w="185" h="201" extrusionOk="0">
                  <a:moveTo>
                    <a:pt x="100" y="0"/>
                  </a:moveTo>
                  <a:lnTo>
                    <a:pt x="51" y="16"/>
                  </a:lnTo>
                  <a:lnTo>
                    <a:pt x="34" y="34"/>
                  </a:lnTo>
                  <a:cubicBezTo>
                    <a:pt x="34" y="34"/>
                    <a:pt x="0" y="50"/>
                    <a:pt x="0" y="83"/>
                  </a:cubicBezTo>
                  <a:lnTo>
                    <a:pt x="0" y="101"/>
                  </a:lnTo>
                  <a:lnTo>
                    <a:pt x="0" y="134"/>
                  </a:lnTo>
                  <a:lnTo>
                    <a:pt x="18" y="167"/>
                  </a:lnTo>
                  <a:cubicBezTo>
                    <a:pt x="51" y="183"/>
                    <a:pt x="84" y="201"/>
                    <a:pt x="118" y="201"/>
                  </a:cubicBezTo>
                  <a:cubicBezTo>
                    <a:pt x="151" y="183"/>
                    <a:pt x="167" y="150"/>
                    <a:pt x="184" y="117"/>
                  </a:cubicBezTo>
                  <a:cubicBezTo>
                    <a:pt x="184" y="101"/>
                    <a:pt x="184" y="67"/>
                    <a:pt x="167" y="34"/>
                  </a:cubicBezTo>
                  <a:cubicBezTo>
                    <a:pt x="151" y="16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5315;p76">
              <a:extLst>
                <a:ext uri="{FF2B5EF4-FFF2-40B4-BE49-F238E27FC236}">
                  <a16:creationId xmlns:a16="http://schemas.microsoft.com/office/drawing/2014/main" id="{01B8CE11-596F-131F-FACB-306E4B1775BF}"/>
                </a:ext>
              </a:extLst>
            </p:cNvPr>
            <p:cNvSpPr/>
            <p:nvPr/>
          </p:nvSpPr>
          <p:spPr>
            <a:xfrm>
              <a:off x="6105075" y="3649450"/>
              <a:ext cx="5025" cy="4950"/>
            </a:xfrm>
            <a:custGeom>
              <a:avLst/>
              <a:gdLst/>
              <a:ahLst/>
              <a:cxnLst/>
              <a:rect l="l" t="t" r="r" b="b"/>
              <a:pathLst>
                <a:path w="201" h="198" extrusionOk="0">
                  <a:moveTo>
                    <a:pt x="101" y="1"/>
                  </a:moveTo>
                  <a:lnTo>
                    <a:pt x="52" y="17"/>
                  </a:lnTo>
                  <a:lnTo>
                    <a:pt x="34" y="34"/>
                  </a:lnTo>
                  <a:lnTo>
                    <a:pt x="1" y="101"/>
                  </a:lnTo>
                  <a:lnTo>
                    <a:pt x="18" y="134"/>
                  </a:lnTo>
                  <a:lnTo>
                    <a:pt x="52" y="183"/>
                  </a:lnTo>
                  <a:cubicBezTo>
                    <a:pt x="77" y="194"/>
                    <a:pt x="98" y="198"/>
                    <a:pt x="115" y="198"/>
                  </a:cubicBezTo>
                  <a:cubicBezTo>
                    <a:pt x="154" y="198"/>
                    <a:pt x="173" y="178"/>
                    <a:pt x="185" y="167"/>
                  </a:cubicBezTo>
                  <a:lnTo>
                    <a:pt x="201" y="83"/>
                  </a:lnTo>
                  <a:lnTo>
                    <a:pt x="185" y="67"/>
                  </a:lnTo>
                  <a:cubicBezTo>
                    <a:pt x="185" y="17"/>
                    <a:pt x="152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5316;p76">
              <a:extLst>
                <a:ext uri="{FF2B5EF4-FFF2-40B4-BE49-F238E27FC236}">
                  <a16:creationId xmlns:a16="http://schemas.microsoft.com/office/drawing/2014/main" id="{73D1647F-F2E6-AA7F-E769-5BACBC291D45}"/>
                </a:ext>
              </a:extLst>
            </p:cNvPr>
            <p:cNvSpPr/>
            <p:nvPr/>
          </p:nvSpPr>
          <p:spPr>
            <a:xfrm>
              <a:off x="6161775" y="36973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" y="0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8" y="67"/>
                    <a:pt x="34" y="67"/>
                    <a:pt x="34" y="67"/>
                  </a:cubicBezTo>
                  <a:lnTo>
                    <a:pt x="51" y="51"/>
                  </a:ln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5317;p76">
              <a:extLst>
                <a:ext uri="{FF2B5EF4-FFF2-40B4-BE49-F238E27FC236}">
                  <a16:creationId xmlns:a16="http://schemas.microsoft.com/office/drawing/2014/main" id="{3F6F8984-A98A-C558-B9A4-0FB78B888BDD}"/>
                </a:ext>
              </a:extLst>
            </p:cNvPr>
            <p:cNvSpPr/>
            <p:nvPr/>
          </p:nvSpPr>
          <p:spPr>
            <a:xfrm>
              <a:off x="6080900" y="3665700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85" y="0"/>
                  </a:moveTo>
                  <a:lnTo>
                    <a:pt x="51" y="18"/>
                  </a:lnTo>
                  <a:lnTo>
                    <a:pt x="51" y="34"/>
                  </a:lnTo>
                  <a:lnTo>
                    <a:pt x="18" y="67"/>
                  </a:lnTo>
                  <a:lnTo>
                    <a:pt x="18" y="84"/>
                  </a:lnTo>
                  <a:lnTo>
                    <a:pt x="34" y="118"/>
                  </a:lnTo>
                  <a:cubicBezTo>
                    <a:pt x="18" y="118"/>
                    <a:pt x="18" y="134"/>
                    <a:pt x="1" y="151"/>
                  </a:cubicBezTo>
                  <a:lnTo>
                    <a:pt x="1" y="167"/>
                  </a:lnTo>
                  <a:lnTo>
                    <a:pt x="18" y="184"/>
                  </a:lnTo>
                  <a:lnTo>
                    <a:pt x="34" y="200"/>
                  </a:lnTo>
                  <a:cubicBezTo>
                    <a:pt x="34" y="209"/>
                    <a:pt x="42" y="213"/>
                    <a:pt x="53" y="213"/>
                  </a:cubicBezTo>
                  <a:cubicBezTo>
                    <a:pt x="63" y="213"/>
                    <a:pt x="76" y="209"/>
                    <a:pt x="85" y="200"/>
                  </a:cubicBezTo>
                  <a:cubicBezTo>
                    <a:pt x="94" y="205"/>
                    <a:pt x="103" y="207"/>
                    <a:pt x="111" y="207"/>
                  </a:cubicBezTo>
                  <a:cubicBezTo>
                    <a:pt x="135" y="207"/>
                    <a:pt x="156" y="191"/>
                    <a:pt x="168" y="167"/>
                  </a:cubicBezTo>
                  <a:cubicBezTo>
                    <a:pt x="185" y="151"/>
                    <a:pt x="185" y="134"/>
                    <a:pt x="201" y="118"/>
                  </a:cubicBezTo>
                  <a:cubicBezTo>
                    <a:pt x="201" y="100"/>
                    <a:pt x="201" y="84"/>
                    <a:pt x="185" y="67"/>
                  </a:cubicBezTo>
                  <a:cubicBezTo>
                    <a:pt x="168" y="67"/>
                    <a:pt x="168" y="51"/>
                    <a:pt x="152" y="51"/>
                  </a:cubicBezTo>
                  <a:cubicBezTo>
                    <a:pt x="152" y="34"/>
                    <a:pt x="134" y="18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5318;p76">
              <a:extLst>
                <a:ext uri="{FF2B5EF4-FFF2-40B4-BE49-F238E27FC236}">
                  <a16:creationId xmlns:a16="http://schemas.microsoft.com/office/drawing/2014/main" id="{599D2DB3-7C9F-3CB9-90BD-1AFDEE069ADC}"/>
                </a:ext>
              </a:extLst>
            </p:cNvPr>
            <p:cNvSpPr/>
            <p:nvPr/>
          </p:nvSpPr>
          <p:spPr>
            <a:xfrm>
              <a:off x="6140100" y="37038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29" y="1"/>
                  </a:moveTo>
                  <a:cubicBezTo>
                    <a:pt x="26" y="1"/>
                    <a:pt x="23" y="3"/>
                    <a:pt x="18" y="7"/>
                  </a:cubicBezTo>
                  <a:cubicBezTo>
                    <a:pt x="1" y="7"/>
                    <a:pt x="1" y="7"/>
                    <a:pt x="1" y="25"/>
                  </a:cubicBezTo>
                  <a:lnTo>
                    <a:pt x="18" y="41"/>
                  </a:lnTo>
                  <a:cubicBezTo>
                    <a:pt x="18" y="41"/>
                    <a:pt x="18" y="58"/>
                    <a:pt x="34" y="58"/>
                  </a:cubicBezTo>
                  <a:cubicBezTo>
                    <a:pt x="51" y="58"/>
                    <a:pt x="51" y="41"/>
                    <a:pt x="51" y="41"/>
                  </a:cubicBezTo>
                  <a:lnTo>
                    <a:pt x="51" y="25"/>
                  </a:lnTo>
                  <a:cubicBezTo>
                    <a:pt x="39" y="1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5319;p76">
              <a:extLst>
                <a:ext uri="{FF2B5EF4-FFF2-40B4-BE49-F238E27FC236}">
                  <a16:creationId xmlns:a16="http://schemas.microsoft.com/office/drawing/2014/main" id="{16CA226B-B5B1-3F7C-6D1D-E59850857256}"/>
                </a:ext>
              </a:extLst>
            </p:cNvPr>
            <p:cNvSpPr/>
            <p:nvPr/>
          </p:nvSpPr>
          <p:spPr>
            <a:xfrm>
              <a:off x="6087175" y="368987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4" y="0"/>
                  </a:moveTo>
                  <a:lnTo>
                    <a:pt x="17" y="18"/>
                  </a:lnTo>
                  <a:lnTo>
                    <a:pt x="17" y="34"/>
                  </a:lnTo>
                  <a:cubicBezTo>
                    <a:pt x="1" y="67"/>
                    <a:pt x="17" y="100"/>
                    <a:pt x="50" y="118"/>
                  </a:cubicBezTo>
                  <a:lnTo>
                    <a:pt x="67" y="118"/>
                  </a:lnTo>
                  <a:lnTo>
                    <a:pt x="101" y="100"/>
                  </a:lnTo>
                  <a:lnTo>
                    <a:pt x="117" y="100"/>
                  </a:lnTo>
                  <a:lnTo>
                    <a:pt x="101" y="67"/>
                  </a:lnTo>
                  <a:lnTo>
                    <a:pt x="117" y="84"/>
                  </a:lnTo>
                  <a:lnTo>
                    <a:pt x="134" y="51"/>
                  </a:lnTo>
                  <a:lnTo>
                    <a:pt x="117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5320;p76">
              <a:extLst>
                <a:ext uri="{FF2B5EF4-FFF2-40B4-BE49-F238E27FC236}">
                  <a16:creationId xmlns:a16="http://schemas.microsoft.com/office/drawing/2014/main" id="{5DE42F0E-146D-80DF-210C-47BCB3FA48E2}"/>
                </a:ext>
              </a:extLst>
            </p:cNvPr>
            <p:cNvSpPr/>
            <p:nvPr/>
          </p:nvSpPr>
          <p:spPr>
            <a:xfrm>
              <a:off x="6115925" y="36923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lnTo>
                    <a:pt x="51" y="18"/>
                  </a:lnTo>
                  <a:lnTo>
                    <a:pt x="18" y="34"/>
                  </a:lnTo>
                  <a:lnTo>
                    <a:pt x="18" y="51"/>
                  </a:lnTo>
                  <a:cubicBezTo>
                    <a:pt x="0" y="84"/>
                    <a:pt x="34" y="118"/>
                    <a:pt x="34" y="118"/>
                  </a:cubicBezTo>
                  <a:lnTo>
                    <a:pt x="67" y="134"/>
                  </a:lnTo>
                  <a:lnTo>
                    <a:pt x="101" y="134"/>
                  </a:lnTo>
                  <a:lnTo>
                    <a:pt x="118" y="100"/>
                  </a:lnTo>
                  <a:cubicBezTo>
                    <a:pt x="134" y="67"/>
                    <a:pt x="118" y="51"/>
                    <a:pt x="118" y="34"/>
                  </a:cubicBezTo>
                  <a:cubicBezTo>
                    <a:pt x="118" y="18"/>
                    <a:pt x="101" y="18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5321;p76">
              <a:extLst>
                <a:ext uri="{FF2B5EF4-FFF2-40B4-BE49-F238E27FC236}">
                  <a16:creationId xmlns:a16="http://schemas.microsoft.com/office/drawing/2014/main" id="{4D26E112-031C-DF58-C75C-F2C0B6831EDB}"/>
                </a:ext>
              </a:extLst>
            </p:cNvPr>
            <p:cNvSpPr/>
            <p:nvPr/>
          </p:nvSpPr>
          <p:spPr>
            <a:xfrm>
              <a:off x="6120525" y="3696850"/>
              <a:ext cx="2925" cy="3050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49" y="0"/>
                  </a:moveTo>
                  <a:cubicBezTo>
                    <a:pt x="27" y="0"/>
                    <a:pt x="13" y="21"/>
                    <a:pt x="1" y="21"/>
                  </a:cubicBezTo>
                  <a:lnTo>
                    <a:pt x="1" y="55"/>
                  </a:lnTo>
                  <a:lnTo>
                    <a:pt x="1" y="88"/>
                  </a:lnTo>
                  <a:cubicBezTo>
                    <a:pt x="1" y="106"/>
                    <a:pt x="17" y="106"/>
                    <a:pt x="34" y="122"/>
                  </a:cubicBezTo>
                  <a:lnTo>
                    <a:pt x="50" y="122"/>
                  </a:lnTo>
                  <a:lnTo>
                    <a:pt x="83" y="106"/>
                  </a:lnTo>
                  <a:cubicBezTo>
                    <a:pt x="83" y="106"/>
                    <a:pt x="101" y="106"/>
                    <a:pt x="117" y="88"/>
                  </a:cubicBezTo>
                  <a:lnTo>
                    <a:pt x="117" y="72"/>
                  </a:lnTo>
                  <a:lnTo>
                    <a:pt x="117" y="55"/>
                  </a:lnTo>
                  <a:lnTo>
                    <a:pt x="117" y="39"/>
                  </a:lnTo>
                  <a:cubicBezTo>
                    <a:pt x="101" y="5"/>
                    <a:pt x="83" y="5"/>
                    <a:pt x="67" y="5"/>
                  </a:cubicBezTo>
                  <a:cubicBezTo>
                    <a:pt x="60" y="2"/>
                    <a:pt x="54" y="0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5322;p76">
              <a:extLst>
                <a:ext uri="{FF2B5EF4-FFF2-40B4-BE49-F238E27FC236}">
                  <a16:creationId xmlns:a16="http://schemas.microsoft.com/office/drawing/2014/main" id="{FF05EF78-14D8-C27F-27A9-E22F92A9B7D5}"/>
                </a:ext>
              </a:extLst>
            </p:cNvPr>
            <p:cNvSpPr/>
            <p:nvPr/>
          </p:nvSpPr>
          <p:spPr>
            <a:xfrm>
              <a:off x="6099250" y="3698875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6" y="1"/>
                  </a:moveTo>
                  <a:cubicBezTo>
                    <a:pt x="33" y="1"/>
                    <a:pt x="13" y="12"/>
                    <a:pt x="0" y="25"/>
                  </a:cubicBezTo>
                  <a:lnTo>
                    <a:pt x="0" y="74"/>
                  </a:lnTo>
                  <a:lnTo>
                    <a:pt x="18" y="91"/>
                  </a:lnTo>
                  <a:lnTo>
                    <a:pt x="34" y="107"/>
                  </a:lnTo>
                  <a:cubicBezTo>
                    <a:pt x="51" y="125"/>
                    <a:pt x="67" y="125"/>
                    <a:pt x="101" y="125"/>
                  </a:cubicBezTo>
                  <a:cubicBezTo>
                    <a:pt x="118" y="107"/>
                    <a:pt x="134" y="107"/>
                    <a:pt x="134" y="74"/>
                  </a:cubicBezTo>
                  <a:lnTo>
                    <a:pt x="134" y="41"/>
                  </a:lnTo>
                  <a:lnTo>
                    <a:pt x="118" y="25"/>
                  </a:lnTo>
                  <a:lnTo>
                    <a:pt x="85" y="7"/>
                  </a:lnTo>
                  <a:cubicBezTo>
                    <a:pt x="75" y="3"/>
                    <a:pt x="65" y="1"/>
                    <a:pt x="5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5323;p76">
              <a:extLst>
                <a:ext uri="{FF2B5EF4-FFF2-40B4-BE49-F238E27FC236}">
                  <a16:creationId xmlns:a16="http://schemas.microsoft.com/office/drawing/2014/main" id="{E89A9B72-3561-3B34-7B47-BA1FF3461486}"/>
                </a:ext>
              </a:extLst>
            </p:cNvPr>
            <p:cNvSpPr/>
            <p:nvPr/>
          </p:nvSpPr>
          <p:spPr>
            <a:xfrm>
              <a:off x="6123850" y="3682900"/>
              <a:ext cx="5875" cy="5750"/>
            </a:xfrm>
            <a:custGeom>
              <a:avLst/>
              <a:gdLst/>
              <a:ahLst/>
              <a:cxnLst/>
              <a:rect l="l" t="t" r="r" b="b"/>
              <a:pathLst>
                <a:path w="235" h="230" extrusionOk="0">
                  <a:moveTo>
                    <a:pt x="142" y="1"/>
                  </a:moveTo>
                  <a:cubicBezTo>
                    <a:pt x="130" y="1"/>
                    <a:pt x="118" y="5"/>
                    <a:pt x="101" y="13"/>
                  </a:cubicBezTo>
                  <a:cubicBezTo>
                    <a:pt x="68" y="30"/>
                    <a:pt x="50" y="46"/>
                    <a:pt x="50" y="63"/>
                  </a:cubicBezTo>
                  <a:lnTo>
                    <a:pt x="17" y="113"/>
                  </a:lnTo>
                  <a:cubicBezTo>
                    <a:pt x="1" y="179"/>
                    <a:pt x="34" y="213"/>
                    <a:pt x="68" y="230"/>
                  </a:cubicBezTo>
                  <a:lnTo>
                    <a:pt x="117" y="230"/>
                  </a:lnTo>
                  <a:lnTo>
                    <a:pt x="150" y="213"/>
                  </a:lnTo>
                  <a:cubicBezTo>
                    <a:pt x="168" y="213"/>
                    <a:pt x="217" y="179"/>
                    <a:pt x="217" y="130"/>
                  </a:cubicBezTo>
                  <a:cubicBezTo>
                    <a:pt x="234" y="113"/>
                    <a:pt x="234" y="113"/>
                    <a:pt x="234" y="97"/>
                  </a:cubicBezTo>
                  <a:lnTo>
                    <a:pt x="217" y="63"/>
                  </a:lnTo>
                  <a:lnTo>
                    <a:pt x="217" y="46"/>
                  </a:lnTo>
                  <a:lnTo>
                    <a:pt x="184" y="13"/>
                  </a:lnTo>
                  <a:cubicBezTo>
                    <a:pt x="167" y="5"/>
                    <a:pt x="155" y="1"/>
                    <a:pt x="1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5324;p76">
              <a:extLst>
                <a:ext uri="{FF2B5EF4-FFF2-40B4-BE49-F238E27FC236}">
                  <a16:creationId xmlns:a16="http://schemas.microsoft.com/office/drawing/2014/main" id="{177A9E19-6E5C-F233-67B7-B81A530493D8}"/>
                </a:ext>
              </a:extLst>
            </p:cNvPr>
            <p:cNvSpPr/>
            <p:nvPr/>
          </p:nvSpPr>
          <p:spPr>
            <a:xfrm>
              <a:off x="6141775" y="368902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51" y="1"/>
                  </a:moveTo>
                  <a:lnTo>
                    <a:pt x="34" y="18"/>
                  </a:lnTo>
                  <a:lnTo>
                    <a:pt x="18" y="18"/>
                  </a:lnTo>
                  <a:cubicBezTo>
                    <a:pt x="18" y="18"/>
                    <a:pt x="0" y="34"/>
                    <a:pt x="0" y="52"/>
                  </a:cubicBezTo>
                  <a:lnTo>
                    <a:pt x="67" y="68"/>
                  </a:lnTo>
                  <a:lnTo>
                    <a:pt x="84" y="6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5325;p76">
              <a:extLst>
                <a:ext uri="{FF2B5EF4-FFF2-40B4-BE49-F238E27FC236}">
                  <a16:creationId xmlns:a16="http://schemas.microsoft.com/office/drawing/2014/main" id="{02C31B05-E38B-D385-8614-4F05C8C46BBC}"/>
                </a:ext>
              </a:extLst>
            </p:cNvPr>
            <p:cNvSpPr/>
            <p:nvPr/>
          </p:nvSpPr>
          <p:spPr>
            <a:xfrm>
              <a:off x="6174275" y="36119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7"/>
                    <a:pt x="18" y="17"/>
                    <a:pt x="1" y="17"/>
                  </a:cubicBezTo>
                  <a:lnTo>
                    <a:pt x="18" y="34"/>
                  </a:lnTo>
                  <a:cubicBezTo>
                    <a:pt x="18" y="34"/>
                    <a:pt x="18" y="50"/>
                    <a:pt x="34" y="50"/>
                  </a:cubicBezTo>
                  <a:lnTo>
                    <a:pt x="52" y="34"/>
                  </a:lnTo>
                  <a:lnTo>
                    <a:pt x="52" y="17"/>
                  </a:lnTo>
                  <a:cubicBezTo>
                    <a:pt x="52" y="1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5326;p76">
              <a:extLst>
                <a:ext uri="{FF2B5EF4-FFF2-40B4-BE49-F238E27FC236}">
                  <a16:creationId xmlns:a16="http://schemas.microsoft.com/office/drawing/2014/main" id="{24D69F22-34DD-CDAA-499A-49168F652686}"/>
                </a:ext>
              </a:extLst>
            </p:cNvPr>
            <p:cNvSpPr/>
            <p:nvPr/>
          </p:nvSpPr>
          <p:spPr>
            <a:xfrm>
              <a:off x="6075075" y="3693200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34" y="1"/>
                  </a:moveTo>
                  <a:lnTo>
                    <a:pt x="18" y="34"/>
                  </a:lnTo>
                  <a:cubicBezTo>
                    <a:pt x="0" y="51"/>
                    <a:pt x="18" y="67"/>
                    <a:pt x="18" y="85"/>
                  </a:cubicBezTo>
                  <a:cubicBezTo>
                    <a:pt x="34" y="101"/>
                    <a:pt x="51" y="118"/>
                    <a:pt x="84" y="118"/>
                  </a:cubicBezTo>
                  <a:lnTo>
                    <a:pt x="100" y="118"/>
                  </a:lnTo>
                  <a:lnTo>
                    <a:pt x="118" y="101"/>
                  </a:lnTo>
                  <a:lnTo>
                    <a:pt x="134" y="85"/>
                  </a:lnTo>
                  <a:cubicBezTo>
                    <a:pt x="134" y="67"/>
                    <a:pt x="134" y="18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5327;p76">
              <a:extLst>
                <a:ext uri="{FF2B5EF4-FFF2-40B4-BE49-F238E27FC236}">
                  <a16:creationId xmlns:a16="http://schemas.microsoft.com/office/drawing/2014/main" id="{7F10352F-9674-7ADC-A3BD-48C59D1ADC8E}"/>
                </a:ext>
              </a:extLst>
            </p:cNvPr>
            <p:cNvSpPr/>
            <p:nvPr/>
          </p:nvSpPr>
          <p:spPr>
            <a:xfrm>
              <a:off x="6136775" y="369070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34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18" y="118"/>
                  </a:lnTo>
                  <a:cubicBezTo>
                    <a:pt x="51" y="134"/>
                    <a:pt x="84" y="134"/>
                    <a:pt x="84" y="134"/>
                  </a:cubicBezTo>
                  <a:cubicBezTo>
                    <a:pt x="100" y="118"/>
                    <a:pt x="118" y="101"/>
                    <a:pt x="118" y="85"/>
                  </a:cubicBezTo>
                  <a:cubicBezTo>
                    <a:pt x="134" y="67"/>
                    <a:pt x="118" y="51"/>
                    <a:pt x="118" y="34"/>
                  </a:cubicBezTo>
                  <a:cubicBezTo>
                    <a:pt x="100" y="18"/>
                    <a:pt x="84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5328;p76">
              <a:extLst>
                <a:ext uri="{FF2B5EF4-FFF2-40B4-BE49-F238E27FC236}">
                  <a16:creationId xmlns:a16="http://schemas.microsoft.com/office/drawing/2014/main" id="{0FB0797F-B9B6-3F21-9A60-A8A9291E01B0}"/>
                </a:ext>
              </a:extLst>
            </p:cNvPr>
            <p:cNvSpPr/>
            <p:nvPr/>
          </p:nvSpPr>
          <p:spPr>
            <a:xfrm>
              <a:off x="6066325" y="3724300"/>
              <a:ext cx="1275" cy="1650"/>
            </a:xfrm>
            <a:custGeom>
              <a:avLst/>
              <a:gdLst/>
              <a:ahLst/>
              <a:cxnLst/>
              <a:rect l="l" t="t" r="r" b="b"/>
              <a:pathLst>
                <a:path w="51" h="66" extrusionOk="0">
                  <a:moveTo>
                    <a:pt x="34" y="0"/>
                  </a:moveTo>
                  <a:cubicBezTo>
                    <a:pt x="25" y="0"/>
                    <a:pt x="17" y="8"/>
                    <a:pt x="17" y="8"/>
                  </a:cubicBezTo>
                  <a:cubicBezTo>
                    <a:pt x="1" y="8"/>
                    <a:pt x="1" y="41"/>
                    <a:pt x="1" y="57"/>
                  </a:cubicBezTo>
                  <a:lnTo>
                    <a:pt x="17" y="57"/>
                  </a:lnTo>
                  <a:cubicBezTo>
                    <a:pt x="17" y="63"/>
                    <a:pt x="19" y="65"/>
                    <a:pt x="21" y="65"/>
                  </a:cubicBezTo>
                  <a:cubicBezTo>
                    <a:pt x="26" y="65"/>
                    <a:pt x="34" y="57"/>
                    <a:pt x="34" y="57"/>
                  </a:cubicBezTo>
                  <a:cubicBezTo>
                    <a:pt x="50" y="57"/>
                    <a:pt x="50" y="57"/>
                    <a:pt x="50" y="41"/>
                  </a:cubicBezTo>
                  <a:lnTo>
                    <a:pt x="50" y="8"/>
                  </a:lnTo>
                  <a:cubicBezTo>
                    <a:pt x="45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5329;p76">
              <a:extLst>
                <a:ext uri="{FF2B5EF4-FFF2-40B4-BE49-F238E27FC236}">
                  <a16:creationId xmlns:a16="http://schemas.microsoft.com/office/drawing/2014/main" id="{3CCCA4BF-A480-8DFB-CC93-EAC63FA0CADF}"/>
                </a:ext>
              </a:extLst>
            </p:cNvPr>
            <p:cNvSpPr/>
            <p:nvPr/>
          </p:nvSpPr>
          <p:spPr>
            <a:xfrm>
              <a:off x="6130525" y="3752825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7" y="17"/>
                  </a:lnTo>
                  <a:cubicBezTo>
                    <a:pt x="1" y="34"/>
                    <a:pt x="17" y="50"/>
                    <a:pt x="17" y="68"/>
                  </a:cubicBezTo>
                  <a:lnTo>
                    <a:pt x="17" y="84"/>
                  </a:lnTo>
                  <a:lnTo>
                    <a:pt x="50" y="68"/>
                  </a:lnTo>
                  <a:lnTo>
                    <a:pt x="50" y="50"/>
                  </a:lnTo>
                  <a:cubicBezTo>
                    <a:pt x="67" y="34"/>
                    <a:pt x="67" y="34"/>
                    <a:pt x="50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5330;p76">
              <a:extLst>
                <a:ext uri="{FF2B5EF4-FFF2-40B4-BE49-F238E27FC236}">
                  <a16:creationId xmlns:a16="http://schemas.microsoft.com/office/drawing/2014/main" id="{42CBC8BD-D5BC-CAAE-2B73-CD5E02AF1FD3}"/>
                </a:ext>
              </a:extLst>
            </p:cNvPr>
            <p:cNvSpPr/>
            <p:nvPr/>
          </p:nvSpPr>
          <p:spPr>
            <a:xfrm>
              <a:off x="6126750" y="368987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2" y="0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8" y="118"/>
                  </a:lnTo>
                  <a:lnTo>
                    <a:pt x="34" y="134"/>
                  </a:lnTo>
                  <a:lnTo>
                    <a:pt x="85" y="134"/>
                  </a:lnTo>
                  <a:cubicBezTo>
                    <a:pt x="101" y="118"/>
                    <a:pt x="118" y="100"/>
                    <a:pt x="118" y="84"/>
                  </a:cubicBezTo>
                  <a:cubicBezTo>
                    <a:pt x="134" y="51"/>
                    <a:pt x="118" y="18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5331;p76">
              <a:extLst>
                <a:ext uri="{FF2B5EF4-FFF2-40B4-BE49-F238E27FC236}">
                  <a16:creationId xmlns:a16="http://schemas.microsoft.com/office/drawing/2014/main" id="{E463169E-826D-C941-710B-7438A16DD154}"/>
                </a:ext>
              </a:extLst>
            </p:cNvPr>
            <p:cNvSpPr/>
            <p:nvPr/>
          </p:nvSpPr>
          <p:spPr>
            <a:xfrm>
              <a:off x="6090500" y="36990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68" y="0"/>
                  </a:moveTo>
                  <a:lnTo>
                    <a:pt x="34" y="34"/>
                  </a:lnTo>
                  <a:cubicBezTo>
                    <a:pt x="1" y="100"/>
                    <a:pt x="50" y="134"/>
                    <a:pt x="68" y="151"/>
                  </a:cubicBezTo>
                  <a:lnTo>
                    <a:pt x="84" y="118"/>
                  </a:lnTo>
                  <a:lnTo>
                    <a:pt x="101" y="118"/>
                  </a:lnTo>
                  <a:lnTo>
                    <a:pt x="101" y="151"/>
                  </a:lnTo>
                  <a:cubicBezTo>
                    <a:pt x="134" y="134"/>
                    <a:pt x="150" y="118"/>
                    <a:pt x="150" y="100"/>
                  </a:cubicBezTo>
                  <a:cubicBezTo>
                    <a:pt x="150" y="67"/>
                    <a:pt x="150" y="51"/>
                    <a:pt x="134" y="34"/>
                  </a:cubicBezTo>
                  <a:lnTo>
                    <a:pt x="134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5332;p76">
              <a:extLst>
                <a:ext uri="{FF2B5EF4-FFF2-40B4-BE49-F238E27FC236}">
                  <a16:creationId xmlns:a16="http://schemas.microsoft.com/office/drawing/2014/main" id="{0F519AFD-E5C4-AD6E-4E94-952C9EB0EA17}"/>
                </a:ext>
              </a:extLst>
            </p:cNvPr>
            <p:cNvSpPr/>
            <p:nvPr/>
          </p:nvSpPr>
          <p:spPr>
            <a:xfrm>
              <a:off x="6099675" y="3703575"/>
              <a:ext cx="2925" cy="3000"/>
            </a:xfrm>
            <a:custGeom>
              <a:avLst/>
              <a:gdLst/>
              <a:ahLst/>
              <a:cxnLst/>
              <a:rect l="l" t="t" r="r" b="b"/>
              <a:pathLst>
                <a:path w="117" h="120" extrusionOk="0">
                  <a:moveTo>
                    <a:pt x="67" y="0"/>
                  </a:moveTo>
                  <a:cubicBezTo>
                    <a:pt x="46" y="0"/>
                    <a:pt x="21" y="7"/>
                    <a:pt x="1" y="37"/>
                  </a:cubicBezTo>
                  <a:lnTo>
                    <a:pt x="1" y="53"/>
                  </a:lnTo>
                  <a:lnTo>
                    <a:pt x="1" y="86"/>
                  </a:lnTo>
                  <a:lnTo>
                    <a:pt x="34" y="70"/>
                  </a:lnTo>
                  <a:lnTo>
                    <a:pt x="68" y="86"/>
                  </a:lnTo>
                  <a:lnTo>
                    <a:pt x="84" y="119"/>
                  </a:lnTo>
                  <a:lnTo>
                    <a:pt x="101" y="103"/>
                  </a:lnTo>
                  <a:lnTo>
                    <a:pt x="117" y="86"/>
                  </a:lnTo>
                  <a:lnTo>
                    <a:pt x="117" y="70"/>
                  </a:lnTo>
                  <a:lnTo>
                    <a:pt x="117" y="37"/>
                  </a:lnTo>
                  <a:lnTo>
                    <a:pt x="117" y="19"/>
                  </a:lnTo>
                  <a:lnTo>
                    <a:pt x="101" y="3"/>
                  </a:lnTo>
                  <a:cubicBezTo>
                    <a:pt x="94" y="3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5333;p76">
              <a:extLst>
                <a:ext uri="{FF2B5EF4-FFF2-40B4-BE49-F238E27FC236}">
                  <a16:creationId xmlns:a16="http://schemas.microsoft.com/office/drawing/2014/main" id="{DEEE1DA9-646C-B744-B752-208BD079AE20}"/>
                </a:ext>
              </a:extLst>
            </p:cNvPr>
            <p:cNvSpPr/>
            <p:nvPr/>
          </p:nvSpPr>
          <p:spPr>
            <a:xfrm>
              <a:off x="6090900" y="3671900"/>
              <a:ext cx="5050" cy="4950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107" y="1"/>
                  </a:moveTo>
                  <a:cubicBezTo>
                    <a:pt x="93" y="1"/>
                    <a:pt x="79" y="3"/>
                    <a:pt x="68" y="3"/>
                  </a:cubicBezTo>
                  <a:lnTo>
                    <a:pt x="34" y="19"/>
                  </a:lnTo>
                  <a:lnTo>
                    <a:pt x="34" y="36"/>
                  </a:lnTo>
                  <a:lnTo>
                    <a:pt x="18" y="70"/>
                  </a:lnTo>
                  <a:lnTo>
                    <a:pt x="1" y="86"/>
                  </a:lnTo>
                  <a:lnTo>
                    <a:pt x="18" y="136"/>
                  </a:lnTo>
                  <a:lnTo>
                    <a:pt x="18" y="152"/>
                  </a:lnTo>
                  <a:lnTo>
                    <a:pt x="68" y="186"/>
                  </a:lnTo>
                  <a:cubicBezTo>
                    <a:pt x="89" y="193"/>
                    <a:pt x="107" y="197"/>
                    <a:pt x="124" y="197"/>
                  </a:cubicBezTo>
                  <a:cubicBezTo>
                    <a:pt x="146" y="197"/>
                    <a:pt x="166" y="189"/>
                    <a:pt x="185" y="170"/>
                  </a:cubicBezTo>
                  <a:lnTo>
                    <a:pt x="201" y="119"/>
                  </a:lnTo>
                  <a:lnTo>
                    <a:pt x="201" y="103"/>
                  </a:lnTo>
                  <a:lnTo>
                    <a:pt x="185" y="52"/>
                  </a:lnTo>
                  <a:cubicBezTo>
                    <a:pt x="163" y="8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5334;p76">
              <a:extLst>
                <a:ext uri="{FF2B5EF4-FFF2-40B4-BE49-F238E27FC236}">
                  <a16:creationId xmlns:a16="http://schemas.microsoft.com/office/drawing/2014/main" id="{B0818C96-41ED-0C5D-986B-DC617149F058}"/>
                </a:ext>
              </a:extLst>
            </p:cNvPr>
            <p:cNvSpPr/>
            <p:nvPr/>
          </p:nvSpPr>
          <p:spPr>
            <a:xfrm>
              <a:off x="6116350" y="3682375"/>
              <a:ext cx="5425" cy="4675"/>
            </a:xfrm>
            <a:custGeom>
              <a:avLst/>
              <a:gdLst/>
              <a:ahLst/>
              <a:cxnLst/>
              <a:rect l="l" t="t" r="r" b="b"/>
              <a:pathLst>
                <a:path w="217" h="187" extrusionOk="0">
                  <a:moveTo>
                    <a:pt x="67" y="0"/>
                  </a:moveTo>
                  <a:lnTo>
                    <a:pt x="50" y="18"/>
                  </a:lnTo>
                  <a:lnTo>
                    <a:pt x="17" y="67"/>
                  </a:lnTo>
                  <a:cubicBezTo>
                    <a:pt x="1" y="118"/>
                    <a:pt x="17" y="134"/>
                    <a:pt x="34" y="151"/>
                  </a:cubicBezTo>
                  <a:cubicBezTo>
                    <a:pt x="54" y="181"/>
                    <a:pt x="80" y="187"/>
                    <a:pt x="98" y="187"/>
                  </a:cubicBezTo>
                  <a:cubicBezTo>
                    <a:pt x="109" y="187"/>
                    <a:pt x="117" y="184"/>
                    <a:pt x="117" y="184"/>
                  </a:cubicBezTo>
                  <a:lnTo>
                    <a:pt x="168" y="184"/>
                  </a:lnTo>
                  <a:lnTo>
                    <a:pt x="168" y="167"/>
                  </a:lnTo>
                  <a:lnTo>
                    <a:pt x="201" y="134"/>
                  </a:lnTo>
                  <a:lnTo>
                    <a:pt x="201" y="118"/>
                  </a:lnTo>
                  <a:cubicBezTo>
                    <a:pt x="217" y="100"/>
                    <a:pt x="201" y="67"/>
                    <a:pt x="184" y="34"/>
                  </a:cubicBezTo>
                  <a:cubicBezTo>
                    <a:pt x="184" y="18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5335;p76">
              <a:extLst>
                <a:ext uri="{FF2B5EF4-FFF2-40B4-BE49-F238E27FC236}">
                  <a16:creationId xmlns:a16="http://schemas.microsoft.com/office/drawing/2014/main" id="{5A442034-2FED-386A-4C0C-484E2E5B6730}"/>
                </a:ext>
              </a:extLst>
            </p:cNvPr>
            <p:cNvSpPr/>
            <p:nvPr/>
          </p:nvSpPr>
          <p:spPr>
            <a:xfrm>
              <a:off x="6073825" y="3679875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0" y="0"/>
                  </a:moveTo>
                  <a:lnTo>
                    <a:pt x="17" y="17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7" y="100"/>
                  </a:lnTo>
                  <a:cubicBezTo>
                    <a:pt x="17" y="100"/>
                    <a:pt x="17" y="118"/>
                    <a:pt x="34" y="118"/>
                  </a:cubicBezTo>
                  <a:lnTo>
                    <a:pt x="84" y="118"/>
                  </a:lnTo>
                  <a:lnTo>
                    <a:pt x="117" y="84"/>
                  </a:lnTo>
                  <a:lnTo>
                    <a:pt x="117" y="67"/>
                  </a:lnTo>
                  <a:lnTo>
                    <a:pt x="101" y="34"/>
                  </a:lnTo>
                  <a:lnTo>
                    <a:pt x="84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5336;p76">
              <a:extLst>
                <a:ext uri="{FF2B5EF4-FFF2-40B4-BE49-F238E27FC236}">
                  <a16:creationId xmlns:a16="http://schemas.microsoft.com/office/drawing/2014/main" id="{851169FF-FB1B-DF8E-1D53-21575F5904F9}"/>
                </a:ext>
              </a:extLst>
            </p:cNvPr>
            <p:cNvSpPr/>
            <p:nvPr/>
          </p:nvSpPr>
          <p:spPr>
            <a:xfrm>
              <a:off x="6072575" y="3666525"/>
              <a:ext cx="3800" cy="2950"/>
            </a:xfrm>
            <a:custGeom>
              <a:avLst/>
              <a:gdLst/>
              <a:ahLst/>
              <a:cxnLst/>
              <a:rect l="l" t="t" r="r" b="b"/>
              <a:pathLst>
                <a:path w="152" h="118" extrusionOk="0">
                  <a:moveTo>
                    <a:pt x="67" y="1"/>
                  </a:moveTo>
                  <a:lnTo>
                    <a:pt x="34" y="18"/>
                  </a:lnTo>
                  <a:lnTo>
                    <a:pt x="18" y="18"/>
                  </a:lnTo>
                  <a:lnTo>
                    <a:pt x="18" y="51"/>
                  </a:lnTo>
                  <a:cubicBezTo>
                    <a:pt x="0" y="67"/>
                    <a:pt x="18" y="85"/>
                    <a:pt x="18" y="85"/>
                  </a:cubicBezTo>
                  <a:cubicBezTo>
                    <a:pt x="34" y="118"/>
                    <a:pt x="51" y="118"/>
                    <a:pt x="67" y="118"/>
                  </a:cubicBezTo>
                  <a:lnTo>
                    <a:pt x="100" y="118"/>
                  </a:lnTo>
                  <a:lnTo>
                    <a:pt x="118" y="101"/>
                  </a:lnTo>
                  <a:cubicBezTo>
                    <a:pt x="134" y="101"/>
                    <a:pt x="151" y="85"/>
                    <a:pt x="151" y="67"/>
                  </a:cubicBezTo>
                  <a:lnTo>
                    <a:pt x="151" y="34"/>
                  </a:lnTo>
                  <a:lnTo>
                    <a:pt x="151" y="1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5337;p76">
              <a:extLst>
                <a:ext uri="{FF2B5EF4-FFF2-40B4-BE49-F238E27FC236}">
                  <a16:creationId xmlns:a16="http://schemas.microsoft.com/office/drawing/2014/main" id="{AE674A1B-CF6A-CB02-B404-461F772AC4CF}"/>
                </a:ext>
              </a:extLst>
            </p:cNvPr>
            <p:cNvSpPr/>
            <p:nvPr/>
          </p:nvSpPr>
          <p:spPr>
            <a:xfrm>
              <a:off x="6075500" y="365362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67" y="0"/>
                  </a:moveTo>
                  <a:cubicBezTo>
                    <a:pt x="50" y="0"/>
                    <a:pt x="17" y="16"/>
                    <a:pt x="17" y="34"/>
                  </a:cubicBezTo>
                  <a:lnTo>
                    <a:pt x="1" y="67"/>
                  </a:lnTo>
                  <a:lnTo>
                    <a:pt x="17" y="100"/>
                  </a:lnTo>
                  <a:cubicBezTo>
                    <a:pt x="34" y="116"/>
                    <a:pt x="50" y="134"/>
                    <a:pt x="67" y="134"/>
                  </a:cubicBezTo>
                  <a:lnTo>
                    <a:pt x="83" y="116"/>
                  </a:lnTo>
                  <a:lnTo>
                    <a:pt x="101" y="116"/>
                  </a:lnTo>
                  <a:lnTo>
                    <a:pt x="117" y="83"/>
                  </a:lnTo>
                  <a:lnTo>
                    <a:pt x="117" y="67"/>
                  </a:lnTo>
                  <a:lnTo>
                    <a:pt x="117" y="50"/>
                  </a:lnTo>
                  <a:lnTo>
                    <a:pt x="117" y="34"/>
                  </a:lnTo>
                  <a:cubicBezTo>
                    <a:pt x="101" y="1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5338;p76">
              <a:extLst>
                <a:ext uri="{FF2B5EF4-FFF2-40B4-BE49-F238E27FC236}">
                  <a16:creationId xmlns:a16="http://schemas.microsoft.com/office/drawing/2014/main" id="{C395E9D1-A07C-AD26-96A7-0D348D3BD6BF}"/>
                </a:ext>
              </a:extLst>
            </p:cNvPr>
            <p:cNvSpPr/>
            <p:nvPr/>
          </p:nvSpPr>
          <p:spPr>
            <a:xfrm>
              <a:off x="6121350" y="3667800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8" y="0"/>
                  </a:moveTo>
                  <a:cubicBezTo>
                    <a:pt x="34" y="0"/>
                    <a:pt x="1" y="16"/>
                    <a:pt x="1" y="50"/>
                  </a:cubicBezTo>
                  <a:lnTo>
                    <a:pt x="1" y="100"/>
                  </a:lnTo>
                  <a:cubicBezTo>
                    <a:pt x="1" y="150"/>
                    <a:pt x="34" y="167"/>
                    <a:pt x="34" y="167"/>
                  </a:cubicBezTo>
                  <a:lnTo>
                    <a:pt x="84" y="183"/>
                  </a:lnTo>
                  <a:lnTo>
                    <a:pt x="117" y="183"/>
                  </a:lnTo>
                  <a:lnTo>
                    <a:pt x="150" y="150"/>
                  </a:lnTo>
                  <a:cubicBezTo>
                    <a:pt x="150" y="150"/>
                    <a:pt x="168" y="134"/>
                    <a:pt x="184" y="100"/>
                  </a:cubicBezTo>
                  <a:cubicBezTo>
                    <a:pt x="184" y="50"/>
                    <a:pt x="168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5339;p76">
              <a:extLst>
                <a:ext uri="{FF2B5EF4-FFF2-40B4-BE49-F238E27FC236}">
                  <a16:creationId xmlns:a16="http://schemas.microsoft.com/office/drawing/2014/main" id="{5AAFA6FF-201C-317F-3536-AF969DD2D888}"/>
                </a:ext>
              </a:extLst>
            </p:cNvPr>
            <p:cNvSpPr/>
            <p:nvPr/>
          </p:nvSpPr>
          <p:spPr>
            <a:xfrm>
              <a:off x="6085500" y="3745325"/>
              <a:ext cx="2100" cy="1275"/>
            </a:xfrm>
            <a:custGeom>
              <a:avLst/>
              <a:gdLst/>
              <a:ahLst/>
              <a:cxnLst/>
              <a:rect l="l" t="t" r="r" b="b"/>
              <a:pathLst>
                <a:path w="84" h="51" extrusionOk="0">
                  <a:moveTo>
                    <a:pt x="17" y="1"/>
                  </a:moveTo>
                  <a:cubicBezTo>
                    <a:pt x="1" y="17"/>
                    <a:pt x="17" y="34"/>
                    <a:pt x="17" y="34"/>
                  </a:cubicBezTo>
                  <a:cubicBezTo>
                    <a:pt x="17" y="50"/>
                    <a:pt x="34" y="50"/>
                    <a:pt x="50" y="50"/>
                  </a:cubicBezTo>
                  <a:lnTo>
                    <a:pt x="68" y="50"/>
                  </a:lnTo>
                  <a:lnTo>
                    <a:pt x="68" y="34"/>
                  </a:lnTo>
                  <a:cubicBezTo>
                    <a:pt x="84" y="17"/>
                    <a:pt x="68" y="17"/>
                    <a:pt x="50" y="1"/>
                  </a:cubicBezTo>
                  <a:lnTo>
                    <a:pt x="34" y="1"/>
                  </a:lnTo>
                  <a:cubicBezTo>
                    <a:pt x="50" y="1"/>
                    <a:pt x="50" y="17"/>
                    <a:pt x="50" y="17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5340;p76">
              <a:extLst>
                <a:ext uri="{FF2B5EF4-FFF2-40B4-BE49-F238E27FC236}">
                  <a16:creationId xmlns:a16="http://schemas.microsoft.com/office/drawing/2014/main" id="{192AF152-6023-8330-9038-F49883920A57}"/>
                </a:ext>
              </a:extLst>
            </p:cNvPr>
            <p:cNvSpPr/>
            <p:nvPr/>
          </p:nvSpPr>
          <p:spPr>
            <a:xfrm>
              <a:off x="6064675" y="369570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cubicBezTo>
                    <a:pt x="16" y="1"/>
                    <a:pt x="0" y="1"/>
                    <a:pt x="0" y="34"/>
                  </a:cubicBezTo>
                  <a:lnTo>
                    <a:pt x="0" y="51"/>
                  </a:lnTo>
                  <a:cubicBezTo>
                    <a:pt x="33" y="51"/>
                    <a:pt x="49" y="34"/>
                    <a:pt x="49" y="34"/>
                  </a:cubicBezTo>
                  <a:lnTo>
                    <a:pt x="49" y="18"/>
                  </a:lnTo>
                  <a:cubicBezTo>
                    <a:pt x="49" y="1"/>
                    <a:pt x="33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5341;p76">
              <a:extLst>
                <a:ext uri="{FF2B5EF4-FFF2-40B4-BE49-F238E27FC236}">
                  <a16:creationId xmlns:a16="http://schemas.microsoft.com/office/drawing/2014/main" id="{8499EC07-7BB4-E8F2-B4C9-0BEA3DAAD036}"/>
                </a:ext>
              </a:extLst>
            </p:cNvPr>
            <p:cNvSpPr/>
            <p:nvPr/>
          </p:nvSpPr>
          <p:spPr>
            <a:xfrm>
              <a:off x="6084675" y="3682800"/>
              <a:ext cx="3350" cy="267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cubicBezTo>
                    <a:pt x="1" y="50"/>
                    <a:pt x="17" y="67"/>
                    <a:pt x="17" y="83"/>
                  </a:cubicBezTo>
                  <a:cubicBezTo>
                    <a:pt x="34" y="101"/>
                    <a:pt x="34" y="101"/>
                    <a:pt x="50" y="101"/>
                  </a:cubicBezTo>
                  <a:cubicBezTo>
                    <a:pt x="59" y="105"/>
                    <a:pt x="69" y="107"/>
                    <a:pt x="79" y="107"/>
                  </a:cubicBezTo>
                  <a:cubicBezTo>
                    <a:pt x="107" y="107"/>
                    <a:pt x="134" y="92"/>
                    <a:pt x="134" y="67"/>
                  </a:cubicBezTo>
                  <a:lnTo>
                    <a:pt x="117" y="17"/>
                  </a:lnTo>
                  <a:cubicBezTo>
                    <a:pt x="101" y="17"/>
                    <a:pt x="101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5342;p76">
              <a:extLst>
                <a:ext uri="{FF2B5EF4-FFF2-40B4-BE49-F238E27FC236}">
                  <a16:creationId xmlns:a16="http://schemas.microsoft.com/office/drawing/2014/main" id="{36FFF02A-6514-1E55-CB96-555585C30CC3}"/>
                </a:ext>
              </a:extLst>
            </p:cNvPr>
            <p:cNvSpPr/>
            <p:nvPr/>
          </p:nvSpPr>
          <p:spPr>
            <a:xfrm>
              <a:off x="6045500" y="36744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49" y="33"/>
                  </a:lnTo>
                  <a:lnTo>
                    <a:pt x="49" y="16"/>
                  </a:lnTo>
                  <a:cubicBezTo>
                    <a:pt x="49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5343;p76">
              <a:extLst>
                <a:ext uri="{FF2B5EF4-FFF2-40B4-BE49-F238E27FC236}">
                  <a16:creationId xmlns:a16="http://schemas.microsoft.com/office/drawing/2014/main" id="{2B37C7A3-AD96-D589-F32C-E877D9CA7E27}"/>
                </a:ext>
              </a:extLst>
            </p:cNvPr>
            <p:cNvSpPr/>
            <p:nvPr/>
          </p:nvSpPr>
          <p:spPr>
            <a:xfrm>
              <a:off x="6107175" y="37123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51"/>
                    <a:pt x="17" y="51"/>
                    <a:pt x="34" y="51"/>
                  </a:cubicBezTo>
                  <a:cubicBezTo>
                    <a:pt x="34" y="51"/>
                    <a:pt x="50" y="51"/>
                    <a:pt x="50" y="34"/>
                  </a:cubicBezTo>
                  <a:cubicBezTo>
                    <a:pt x="50" y="18"/>
                    <a:pt x="50" y="18"/>
                    <a:pt x="34" y="18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5344;p76">
              <a:extLst>
                <a:ext uri="{FF2B5EF4-FFF2-40B4-BE49-F238E27FC236}">
                  <a16:creationId xmlns:a16="http://schemas.microsoft.com/office/drawing/2014/main" id="{9E48FD33-2ACE-A85A-574A-6E9A61F4AACD}"/>
                </a:ext>
              </a:extLst>
            </p:cNvPr>
            <p:cNvSpPr/>
            <p:nvPr/>
          </p:nvSpPr>
          <p:spPr>
            <a:xfrm>
              <a:off x="6103025" y="3687375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67" y="0"/>
                  </a:moveTo>
                  <a:lnTo>
                    <a:pt x="34" y="18"/>
                  </a:lnTo>
                  <a:cubicBezTo>
                    <a:pt x="34" y="18"/>
                    <a:pt x="0" y="34"/>
                    <a:pt x="0" y="67"/>
                  </a:cubicBezTo>
                  <a:lnTo>
                    <a:pt x="0" y="84"/>
                  </a:lnTo>
                  <a:lnTo>
                    <a:pt x="0" y="118"/>
                  </a:lnTo>
                  <a:lnTo>
                    <a:pt x="16" y="134"/>
                  </a:lnTo>
                  <a:lnTo>
                    <a:pt x="50" y="151"/>
                  </a:lnTo>
                  <a:lnTo>
                    <a:pt x="67" y="151"/>
                  </a:lnTo>
                  <a:cubicBezTo>
                    <a:pt x="83" y="151"/>
                    <a:pt x="116" y="151"/>
                    <a:pt x="134" y="134"/>
                  </a:cubicBezTo>
                  <a:lnTo>
                    <a:pt x="150" y="118"/>
                  </a:lnTo>
                  <a:lnTo>
                    <a:pt x="150" y="100"/>
                  </a:lnTo>
                  <a:cubicBezTo>
                    <a:pt x="167" y="67"/>
                    <a:pt x="150" y="51"/>
                    <a:pt x="116" y="18"/>
                  </a:cubicBezTo>
                  <a:lnTo>
                    <a:pt x="100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5345;p76">
              <a:extLst>
                <a:ext uri="{FF2B5EF4-FFF2-40B4-BE49-F238E27FC236}">
                  <a16:creationId xmlns:a16="http://schemas.microsoft.com/office/drawing/2014/main" id="{98AAC759-BC89-264E-C62B-1D869CF9F16B}"/>
                </a:ext>
              </a:extLst>
            </p:cNvPr>
            <p:cNvSpPr/>
            <p:nvPr/>
          </p:nvSpPr>
          <p:spPr>
            <a:xfrm>
              <a:off x="6141375" y="37357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cubicBezTo>
                    <a:pt x="16" y="1"/>
                    <a:pt x="0" y="1"/>
                    <a:pt x="0" y="18"/>
                  </a:cubicBezTo>
                  <a:lnTo>
                    <a:pt x="16" y="34"/>
                  </a:ln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5346;p76">
              <a:extLst>
                <a:ext uri="{FF2B5EF4-FFF2-40B4-BE49-F238E27FC236}">
                  <a16:creationId xmlns:a16="http://schemas.microsoft.com/office/drawing/2014/main" id="{740AABC1-0AC1-B4DD-4C41-5F025CD8BDC2}"/>
                </a:ext>
              </a:extLst>
            </p:cNvPr>
            <p:cNvSpPr/>
            <p:nvPr/>
          </p:nvSpPr>
          <p:spPr>
            <a:xfrm>
              <a:off x="6084250" y="3662600"/>
              <a:ext cx="2525" cy="3025"/>
            </a:xfrm>
            <a:custGeom>
              <a:avLst/>
              <a:gdLst/>
              <a:ahLst/>
              <a:cxnLst/>
              <a:rect l="l" t="t" r="r" b="b"/>
              <a:pathLst>
                <a:path w="101" h="121" extrusionOk="0">
                  <a:moveTo>
                    <a:pt x="51" y="0"/>
                  </a:moveTo>
                  <a:cubicBezTo>
                    <a:pt x="45" y="0"/>
                    <a:pt x="39" y="2"/>
                    <a:pt x="34" y="8"/>
                  </a:cubicBezTo>
                  <a:cubicBezTo>
                    <a:pt x="18" y="8"/>
                    <a:pt x="0" y="24"/>
                    <a:pt x="0" y="42"/>
                  </a:cubicBezTo>
                  <a:cubicBezTo>
                    <a:pt x="0" y="75"/>
                    <a:pt x="0" y="91"/>
                    <a:pt x="18" y="108"/>
                  </a:cubicBezTo>
                  <a:cubicBezTo>
                    <a:pt x="26" y="116"/>
                    <a:pt x="38" y="120"/>
                    <a:pt x="52" y="120"/>
                  </a:cubicBezTo>
                  <a:cubicBezTo>
                    <a:pt x="67" y="120"/>
                    <a:pt x="84" y="116"/>
                    <a:pt x="100" y="108"/>
                  </a:cubicBezTo>
                  <a:lnTo>
                    <a:pt x="100" y="75"/>
                  </a:lnTo>
                  <a:lnTo>
                    <a:pt x="100" y="58"/>
                  </a:lnTo>
                  <a:lnTo>
                    <a:pt x="100" y="42"/>
                  </a:lnTo>
                  <a:lnTo>
                    <a:pt x="84" y="8"/>
                  </a:lnTo>
                  <a:cubicBezTo>
                    <a:pt x="73" y="8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5347;p76">
              <a:extLst>
                <a:ext uri="{FF2B5EF4-FFF2-40B4-BE49-F238E27FC236}">
                  <a16:creationId xmlns:a16="http://schemas.microsoft.com/office/drawing/2014/main" id="{C4DD7DE4-D27C-1DB8-34CD-BCE16E9C935E}"/>
                </a:ext>
              </a:extLst>
            </p:cNvPr>
            <p:cNvSpPr/>
            <p:nvPr/>
          </p:nvSpPr>
          <p:spPr>
            <a:xfrm>
              <a:off x="6164275" y="3719475"/>
              <a:ext cx="875" cy="1275"/>
            </a:xfrm>
            <a:custGeom>
              <a:avLst/>
              <a:gdLst/>
              <a:ahLst/>
              <a:cxnLst/>
              <a:rect l="l" t="t" r="r" b="b"/>
              <a:pathLst>
                <a:path w="35" h="51" extrusionOk="0">
                  <a:moveTo>
                    <a:pt x="18" y="1"/>
                  </a:moveTo>
                  <a:lnTo>
                    <a:pt x="1" y="17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34" y="34"/>
                  </a:lnTo>
                  <a:lnTo>
                    <a:pt x="34" y="17"/>
                  </a:lnTo>
                  <a:cubicBezTo>
                    <a:pt x="34" y="17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5348;p76">
              <a:extLst>
                <a:ext uri="{FF2B5EF4-FFF2-40B4-BE49-F238E27FC236}">
                  <a16:creationId xmlns:a16="http://schemas.microsoft.com/office/drawing/2014/main" id="{E79430DC-EE40-E7A1-E1A8-E3BFBD6E4919}"/>
                </a:ext>
              </a:extLst>
            </p:cNvPr>
            <p:cNvSpPr/>
            <p:nvPr/>
          </p:nvSpPr>
          <p:spPr>
            <a:xfrm>
              <a:off x="6110100" y="3664025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67" y="1"/>
                  </a:moveTo>
                  <a:lnTo>
                    <a:pt x="51" y="18"/>
                  </a:lnTo>
                  <a:lnTo>
                    <a:pt x="17" y="67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17" y="134"/>
                  </a:lnTo>
                  <a:lnTo>
                    <a:pt x="33" y="167"/>
                  </a:lnTo>
                  <a:cubicBezTo>
                    <a:pt x="51" y="185"/>
                    <a:pt x="67" y="201"/>
                    <a:pt x="84" y="201"/>
                  </a:cubicBezTo>
                  <a:lnTo>
                    <a:pt x="84" y="185"/>
                  </a:lnTo>
                  <a:lnTo>
                    <a:pt x="133" y="201"/>
                  </a:lnTo>
                  <a:lnTo>
                    <a:pt x="151" y="201"/>
                  </a:lnTo>
                  <a:lnTo>
                    <a:pt x="200" y="151"/>
                  </a:lnTo>
                  <a:lnTo>
                    <a:pt x="200" y="134"/>
                  </a:lnTo>
                  <a:cubicBezTo>
                    <a:pt x="217" y="85"/>
                    <a:pt x="200" y="34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5349;p76">
              <a:extLst>
                <a:ext uri="{FF2B5EF4-FFF2-40B4-BE49-F238E27FC236}">
                  <a16:creationId xmlns:a16="http://schemas.microsoft.com/office/drawing/2014/main" id="{61984FD1-C54A-5AF0-AE57-3FB3BC55D16A}"/>
                </a:ext>
              </a:extLst>
            </p:cNvPr>
            <p:cNvSpPr/>
            <p:nvPr/>
          </p:nvSpPr>
          <p:spPr>
            <a:xfrm>
              <a:off x="6148050" y="3681925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74" y="0"/>
                  </a:moveTo>
                  <a:cubicBezTo>
                    <a:pt x="50" y="0"/>
                    <a:pt x="27" y="15"/>
                    <a:pt x="16" y="36"/>
                  </a:cubicBezTo>
                  <a:lnTo>
                    <a:pt x="0" y="69"/>
                  </a:lnTo>
                  <a:lnTo>
                    <a:pt x="16" y="102"/>
                  </a:lnTo>
                  <a:cubicBezTo>
                    <a:pt x="16" y="118"/>
                    <a:pt x="33" y="152"/>
                    <a:pt x="83" y="152"/>
                  </a:cubicBezTo>
                  <a:lnTo>
                    <a:pt x="100" y="152"/>
                  </a:lnTo>
                  <a:lnTo>
                    <a:pt x="116" y="136"/>
                  </a:lnTo>
                  <a:lnTo>
                    <a:pt x="133" y="118"/>
                  </a:lnTo>
                  <a:lnTo>
                    <a:pt x="149" y="69"/>
                  </a:lnTo>
                  <a:lnTo>
                    <a:pt x="149" y="52"/>
                  </a:lnTo>
                  <a:lnTo>
                    <a:pt x="133" y="36"/>
                  </a:lnTo>
                  <a:lnTo>
                    <a:pt x="116" y="18"/>
                  </a:lnTo>
                  <a:cubicBezTo>
                    <a:pt x="104" y="6"/>
                    <a:pt x="89" y="0"/>
                    <a:pt x="7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5350;p76">
              <a:extLst>
                <a:ext uri="{FF2B5EF4-FFF2-40B4-BE49-F238E27FC236}">
                  <a16:creationId xmlns:a16="http://schemas.microsoft.com/office/drawing/2014/main" id="{61FF8253-7872-980F-5EE9-1423DDDF3799}"/>
                </a:ext>
              </a:extLst>
            </p:cNvPr>
            <p:cNvSpPr/>
            <p:nvPr/>
          </p:nvSpPr>
          <p:spPr>
            <a:xfrm>
              <a:off x="6037150" y="370447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1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34" y="34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5351;p76">
              <a:extLst>
                <a:ext uri="{FF2B5EF4-FFF2-40B4-BE49-F238E27FC236}">
                  <a16:creationId xmlns:a16="http://schemas.microsoft.com/office/drawing/2014/main" id="{C1622A93-C221-284F-826F-512690C8AB00}"/>
                </a:ext>
              </a:extLst>
            </p:cNvPr>
            <p:cNvSpPr/>
            <p:nvPr/>
          </p:nvSpPr>
          <p:spPr>
            <a:xfrm>
              <a:off x="6147200" y="36061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cubicBezTo>
                    <a:pt x="17" y="0"/>
                    <a:pt x="17" y="16"/>
                    <a:pt x="1" y="16"/>
                  </a:cubicBezTo>
                  <a:lnTo>
                    <a:pt x="1" y="34"/>
                  </a:lnTo>
                  <a:lnTo>
                    <a:pt x="17" y="50"/>
                  </a:lnTo>
                  <a:lnTo>
                    <a:pt x="50" y="50"/>
                  </a:lnTo>
                  <a:cubicBezTo>
                    <a:pt x="50" y="34"/>
                    <a:pt x="50" y="34"/>
                    <a:pt x="67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5352;p76">
              <a:extLst>
                <a:ext uri="{FF2B5EF4-FFF2-40B4-BE49-F238E27FC236}">
                  <a16:creationId xmlns:a16="http://schemas.microsoft.com/office/drawing/2014/main" id="{510D7295-2201-E8F1-AF09-A28B56D67AFE}"/>
                </a:ext>
              </a:extLst>
            </p:cNvPr>
            <p:cNvSpPr/>
            <p:nvPr/>
          </p:nvSpPr>
          <p:spPr>
            <a:xfrm>
              <a:off x="6063000" y="3651125"/>
              <a:ext cx="2100" cy="1425"/>
            </a:xfrm>
            <a:custGeom>
              <a:avLst/>
              <a:gdLst/>
              <a:ahLst/>
              <a:cxnLst/>
              <a:rect l="l" t="t" r="r" b="b"/>
              <a:pathLst>
                <a:path w="84" h="57" extrusionOk="0">
                  <a:moveTo>
                    <a:pt x="83" y="0"/>
                  </a:moveTo>
                  <a:cubicBezTo>
                    <a:pt x="67" y="0"/>
                    <a:pt x="50" y="0"/>
                    <a:pt x="50" y="16"/>
                  </a:cubicBezTo>
                  <a:lnTo>
                    <a:pt x="34" y="16"/>
                  </a:lnTo>
                  <a:cubicBezTo>
                    <a:pt x="16" y="16"/>
                    <a:pt x="0" y="16"/>
                    <a:pt x="0" y="34"/>
                  </a:cubicBezTo>
                  <a:lnTo>
                    <a:pt x="0" y="50"/>
                  </a:lnTo>
                  <a:cubicBezTo>
                    <a:pt x="14" y="54"/>
                    <a:pt x="26" y="56"/>
                    <a:pt x="37" y="56"/>
                  </a:cubicBezTo>
                  <a:cubicBezTo>
                    <a:pt x="65" y="56"/>
                    <a:pt x="83" y="41"/>
                    <a:pt x="83" y="1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5353;p76">
              <a:extLst>
                <a:ext uri="{FF2B5EF4-FFF2-40B4-BE49-F238E27FC236}">
                  <a16:creationId xmlns:a16="http://schemas.microsoft.com/office/drawing/2014/main" id="{85F1746E-891E-4340-CA6B-89942D2FD17E}"/>
                </a:ext>
              </a:extLst>
            </p:cNvPr>
            <p:cNvSpPr/>
            <p:nvPr/>
          </p:nvSpPr>
          <p:spPr>
            <a:xfrm>
              <a:off x="6101750" y="366735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18" y="1"/>
                  </a:moveTo>
                  <a:lnTo>
                    <a:pt x="67" y="18"/>
                  </a:lnTo>
                  <a:lnTo>
                    <a:pt x="51" y="34"/>
                  </a:lnTo>
                  <a:lnTo>
                    <a:pt x="34" y="52"/>
                  </a:lnTo>
                  <a:cubicBezTo>
                    <a:pt x="18" y="68"/>
                    <a:pt x="18" y="68"/>
                    <a:pt x="1" y="101"/>
                  </a:cubicBezTo>
                  <a:cubicBezTo>
                    <a:pt x="1" y="134"/>
                    <a:pt x="18" y="168"/>
                    <a:pt x="51" y="201"/>
                  </a:cubicBezTo>
                  <a:lnTo>
                    <a:pt x="134" y="201"/>
                  </a:lnTo>
                  <a:cubicBezTo>
                    <a:pt x="185" y="185"/>
                    <a:pt x="201" y="152"/>
                    <a:pt x="218" y="134"/>
                  </a:cubicBezTo>
                  <a:lnTo>
                    <a:pt x="218" y="118"/>
                  </a:lnTo>
                  <a:lnTo>
                    <a:pt x="201" y="68"/>
                  </a:lnTo>
                  <a:lnTo>
                    <a:pt x="185" y="52"/>
                  </a:lnTo>
                  <a:lnTo>
                    <a:pt x="167" y="34"/>
                  </a:lnTo>
                  <a:lnTo>
                    <a:pt x="185" y="34"/>
                  </a:lnTo>
                  <a:cubicBezTo>
                    <a:pt x="167" y="34"/>
                    <a:pt x="151" y="18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5354;p76">
              <a:extLst>
                <a:ext uri="{FF2B5EF4-FFF2-40B4-BE49-F238E27FC236}">
                  <a16:creationId xmlns:a16="http://schemas.microsoft.com/office/drawing/2014/main" id="{9EA1A390-2C98-2DFC-8FC4-DE19FA74CB64}"/>
                </a:ext>
              </a:extLst>
            </p:cNvPr>
            <p:cNvSpPr/>
            <p:nvPr/>
          </p:nvSpPr>
          <p:spPr>
            <a:xfrm>
              <a:off x="6107575" y="3701650"/>
              <a:ext cx="2125" cy="2025"/>
            </a:xfrm>
            <a:custGeom>
              <a:avLst/>
              <a:gdLst/>
              <a:ahLst/>
              <a:cxnLst/>
              <a:rect l="l" t="t" r="r" b="b"/>
              <a:pathLst>
                <a:path w="85" h="81" extrusionOk="0">
                  <a:moveTo>
                    <a:pt x="20" y="1"/>
                  </a:moveTo>
                  <a:cubicBezTo>
                    <a:pt x="9" y="1"/>
                    <a:pt x="1" y="5"/>
                    <a:pt x="1" y="14"/>
                  </a:cubicBezTo>
                  <a:lnTo>
                    <a:pt x="18" y="47"/>
                  </a:lnTo>
                  <a:lnTo>
                    <a:pt x="34" y="63"/>
                  </a:lnTo>
                  <a:lnTo>
                    <a:pt x="34" y="47"/>
                  </a:lnTo>
                  <a:lnTo>
                    <a:pt x="68" y="80"/>
                  </a:lnTo>
                  <a:cubicBezTo>
                    <a:pt x="85" y="63"/>
                    <a:pt x="68" y="30"/>
                    <a:pt x="52" y="14"/>
                  </a:cubicBezTo>
                  <a:cubicBezTo>
                    <a:pt x="43" y="5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5355;p76">
              <a:extLst>
                <a:ext uri="{FF2B5EF4-FFF2-40B4-BE49-F238E27FC236}">
                  <a16:creationId xmlns:a16="http://schemas.microsoft.com/office/drawing/2014/main" id="{7DF5FD23-A1E0-DB7C-E355-04B5F2AC9AE3}"/>
                </a:ext>
              </a:extLst>
            </p:cNvPr>
            <p:cNvSpPr/>
            <p:nvPr/>
          </p:nvSpPr>
          <p:spPr>
            <a:xfrm>
              <a:off x="6090075" y="3645500"/>
              <a:ext cx="4625" cy="4375"/>
            </a:xfrm>
            <a:custGeom>
              <a:avLst/>
              <a:gdLst/>
              <a:ahLst/>
              <a:cxnLst/>
              <a:rect l="l" t="t" r="r" b="b"/>
              <a:pathLst>
                <a:path w="185" h="175" extrusionOk="0">
                  <a:moveTo>
                    <a:pt x="69" y="0"/>
                  </a:moveTo>
                  <a:cubicBezTo>
                    <a:pt x="42" y="0"/>
                    <a:pt x="17" y="9"/>
                    <a:pt x="1" y="25"/>
                  </a:cubicBezTo>
                  <a:lnTo>
                    <a:pt x="1" y="59"/>
                  </a:lnTo>
                  <a:lnTo>
                    <a:pt x="1" y="92"/>
                  </a:lnTo>
                  <a:cubicBezTo>
                    <a:pt x="1" y="141"/>
                    <a:pt x="34" y="159"/>
                    <a:pt x="51" y="175"/>
                  </a:cubicBezTo>
                  <a:lnTo>
                    <a:pt x="151" y="175"/>
                  </a:lnTo>
                  <a:cubicBezTo>
                    <a:pt x="185" y="141"/>
                    <a:pt x="185" y="108"/>
                    <a:pt x="185" y="75"/>
                  </a:cubicBezTo>
                  <a:cubicBezTo>
                    <a:pt x="167" y="59"/>
                    <a:pt x="167" y="41"/>
                    <a:pt x="151" y="25"/>
                  </a:cubicBezTo>
                  <a:cubicBezTo>
                    <a:pt x="126" y="9"/>
                    <a:pt x="97" y="0"/>
                    <a:pt x="6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5356;p76">
              <a:extLst>
                <a:ext uri="{FF2B5EF4-FFF2-40B4-BE49-F238E27FC236}">
                  <a16:creationId xmlns:a16="http://schemas.microsoft.com/office/drawing/2014/main" id="{36DF2D40-13F4-BBE7-369F-B477563A7B34}"/>
                </a:ext>
              </a:extLst>
            </p:cNvPr>
            <p:cNvSpPr/>
            <p:nvPr/>
          </p:nvSpPr>
          <p:spPr>
            <a:xfrm>
              <a:off x="6092575" y="363195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01" y="0"/>
                  </a:moveTo>
                  <a:cubicBezTo>
                    <a:pt x="67" y="0"/>
                    <a:pt x="34" y="0"/>
                    <a:pt x="18" y="34"/>
                  </a:cubicBezTo>
                  <a:lnTo>
                    <a:pt x="1" y="67"/>
                  </a:lnTo>
                  <a:lnTo>
                    <a:pt x="18" y="83"/>
                  </a:lnTo>
                  <a:cubicBezTo>
                    <a:pt x="18" y="100"/>
                    <a:pt x="18" y="134"/>
                    <a:pt x="67" y="150"/>
                  </a:cubicBezTo>
                  <a:lnTo>
                    <a:pt x="101" y="150"/>
                  </a:lnTo>
                  <a:cubicBezTo>
                    <a:pt x="118" y="134"/>
                    <a:pt x="134" y="134"/>
                    <a:pt x="134" y="134"/>
                  </a:cubicBezTo>
                  <a:cubicBezTo>
                    <a:pt x="134" y="116"/>
                    <a:pt x="134" y="116"/>
                    <a:pt x="151" y="116"/>
                  </a:cubicBezTo>
                  <a:lnTo>
                    <a:pt x="151" y="100"/>
                  </a:lnTo>
                  <a:lnTo>
                    <a:pt x="167" y="83"/>
                  </a:lnTo>
                  <a:lnTo>
                    <a:pt x="167" y="67"/>
                  </a:lnTo>
                  <a:cubicBezTo>
                    <a:pt x="151" y="34"/>
                    <a:pt x="134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5357;p76">
              <a:extLst>
                <a:ext uri="{FF2B5EF4-FFF2-40B4-BE49-F238E27FC236}">
                  <a16:creationId xmlns:a16="http://schemas.microsoft.com/office/drawing/2014/main" id="{6D4E31D9-3D67-FC5D-C772-88A59355DE9A}"/>
                </a:ext>
              </a:extLst>
            </p:cNvPr>
            <p:cNvSpPr/>
            <p:nvPr/>
          </p:nvSpPr>
          <p:spPr>
            <a:xfrm>
              <a:off x="6166775" y="36352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1"/>
                  </a:moveTo>
                  <a:cubicBezTo>
                    <a:pt x="18" y="1"/>
                    <a:pt x="18" y="1"/>
                    <a:pt x="18" y="17"/>
                  </a:cubicBezTo>
                  <a:cubicBezTo>
                    <a:pt x="1" y="34"/>
                    <a:pt x="1" y="34"/>
                    <a:pt x="18" y="50"/>
                  </a:cubicBezTo>
                  <a:lnTo>
                    <a:pt x="34" y="50"/>
                  </a:lnTo>
                  <a:cubicBezTo>
                    <a:pt x="51" y="34"/>
                    <a:pt x="51" y="17"/>
                    <a:pt x="51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5358;p76">
              <a:extLst>
                <a:ext uri="{FF2B5EF4-FFF2-40B4-BE49-F238E27FC236}">
                  <a16:creationId xmlns:a16="http://schemas.microsoft.com/office/drawing/2014/main" id="{34A3E248-C54D-EAFD-F0A7-6914AF688E95}"/>
                </a:ext>
              </a:extLst>
            </p:cNvPr>
            <p:cNvSpPr/>
            <p:nvPr/>
          </p:nvSpPr>
          <p:spPr>
            <a:xfrm>
              <a:off x="6066325" y="3584650"/>
              <a:ext cx="1275" cy="1025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0" y="1"/>
                  </a:moveTo>
                  <a:cubicBezTo>
                    <a:pt x="9" y="1"/>
                    <a:pt x="1" y="12"/>
                    <a:pt x="1" y="25"/>
                  </a:cubicBezTo>
                  <a:cubicBezTo>
                    <a:pt x="1" y="41"/>
                    <a:pt x="1" y="41"/>
                    <a:pt x="17" y="41"/>
                  </a:cubicBezTo>
                  <a:lnTo>
                    <a:pt x="34" y="41"/>
                  </a:lnTo>
                  <a:lnTo>
                    <a:pt x="50" y="25"/>
                  </a:lnTo>
                  <a:cubicBezTo>
                    <a:pt x="50" y="7"/>
                    <a:pt x="34" y="7"/>
                    <a:pt x="34" y="7"/>
                  </a:cubicBezTo>
                  <a:cubicBezTo>
                    <a:pt x="29" y="3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5359;p76">
              <a:extLst>
                <a:ext uri="{FF2B5EF4-FFF2-40B4-BE49-F238E27FC236}">
                  <a16:creationId xmlns:a16="http://schemas.microsoft.com/office/drawing/2014/main" id="{C28EB07D-7239-4371-F9D9-4E24816CB693}"/>
                </a:ext>
              </a:extLst>
            </p:cNvPr>
            <p:cNvSpPr/>
            <p:nvPr/>
          </p:nvSpPr>
          <p:spPr>
            <a:xfrm>
              <a:off x="6094250" y="3649025"/>
              <a:ext cx="5450" cy="5850"/>
            </a:xfrm>
            <a:custGeom>
              <a:avLst/>
              <a:gdLst/>
              <a:ahLst/>
              <a:cxnLst/>
              <a:rect l="l" t="t" r="r" b="b"/>
              <a:pathLst>
                <a:path w="218" h="234" extrusionOk="0">
                  <a:moveTo>
                    <a:pt x="134" y="0"/>
                  </a:moveTo>
                  <a:cubicBezTo>
                    <a:pt x="100" y="0"/>
                    <a:pt x="67" y="0"/>
                    <a:pt x="51" y="34"/>
                  </a:cubicBezTo>
                  <a:lnTo>
                    <a:pt x="34" y="67"/>
                  </a:lnTo>
                  <a:cubicBezTo>
                    <a:pt x="18" y="100"/>
                    <a:pt x="0" y="134"/>
                    <a:pt x="18" y="167"/>
                  </a:cubicBezTo>
                  <a:cubicBezTo>
                    <a:pt x="18" y="184"/>
                    <a:pt x="34" y="218"/>
                    <a:pt x="67" y="234"/>
                  </a:cubicBezTo>
                  <a:lnTo>
                    <a:pt x="134" y="234"/>
                  </a:lnTo>
                  <a:lnTo>
                    <a:pt x="184" y="200"/>
                  </a:lnTo>
                  <a:cubicBezTo>
                    <a:pt x="200" y="184"/>
                    <a:pt x="200" y="167"/>
                    <a:pt x="200" y="151"/>
                  </a:cubicBezTo>
                  <a:cubicBezTo>
                    <a:pt x="218" y="100"/>
                    <a:pt x="218" y="51"/>
                    <a:pt x="184" y="18"/>
                  </a:cubicBezTo>
                  <a:cubicBezTo>
                    <a:pt x="167" y="0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5360;p76">
              <a:extLst>
                <a:ext uri="{FF2B5EF4-FFF2-40B4-BE49-F238E27FC236}">
                  <a16:creationId xmlns:a16="http://schemas.microsoft.com/office/drawing/2014/main" id="{0E921C29-7033-9569-6125-8779878F8D44}"/>
                </a:ext>
              </a:extLst>
            </p:cNvPr>
            <p:cNvSpPr/>
            <p:nvPr/>
          </p:nvSpPr>
          <p:spPr>
            <a:xfrm>
              <a:off x="6117600" y="3667350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100" y="1"/>
                  </a:moveTo>
                  <a:cubicBezTo>
                    <a:pt x="67" y="1"/>
                    <a:pt x="51" y="18"/>
                    <a:pt x="34" y="34"/>
                  </a:cubicBezTo>
                  <a:lnTo>
                    <a:pt x="17" y="52"/>
                  </a:lnTo>
                  <a:lnTo>
                    <a:pt x="0" y="101"/>
                  </a:lnTo>
                  <a:lnTo>
                    <a:pt x="0" y="118"/>
                  </a:lnTo>
                  <a:lnTo>
                    <a:pt x="34" y="152"/>
                  </a:lnTo>
                  <a:lnTo>
                    <a:pt x="34" y="168"/>
                  </a:lnTo>
                  <a:lnTo>
                    <a:pt x="84" y="185"/>
                  </a:lnTo>
                  <a:lnTo>
                    <a:pt x="118" y="185"/>
                  </a:lnTo>
                  <a:lnTo>
                    <a:pt x="167" y="152"/>
                  </a:lnTo>
                  <a:lnTo>
                    <a:pt x="167" y="134"/>
                  </a:lnTo>
                  <a:lnTo>
                    <a:pt x="184" y="101"/>
                  </a:lnTo>
                  <a:lnTo>
                    <a:pt x="184" y="68"/>
                  </a:lnTo>
                  <a:lnTo>
                    <a:pt x="167" y="34"/>
                  </a:lnTo>
                  <a:cubicBezTo>
                    <a:pt x="151" y="1"/>
                    <a:pt x="118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5361;p76">
              <a:extLst>
                <a:ext uri="{FF2B5EF4-FFF2-40B4-BE49-F238E27FC236}">
                  <a16:creationId xmlns:a16="http://schemas.microsoft.com/office/drawing/2014/main" id="{8E89E541-3747-4CC8-E524-A2CF8C0D13AA}"/>
                </a:ext>
              </a:extLst>
            </p:cNvPr>
            <p:cNvSpPr/>
            <p:nvPr/>
          </p:nvSpPr>
          <p:spPr>
            <a:xfrm>
              <a:off x="6172225" y="36744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cubicBezTo>
                    <a:pt x="16" y="0"/>
                    <a:pt x="0" y="0"/>
                    <a:pt x="0" y="16"/>
                  </a:cubicBez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0" y="33"/>
                  </a:lnTo>
                  <a:lnTo>
                    <a:pt x="50" y="16"/>
                  </a:lnTo>
                  <a:cubicBezTo>
                    <a:pt x="34" y="0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5362;p76">
              <a:extLst>
                <a:ext uri="{FF2B5EF4-FFF2-40B4-BE49-F238E27FC236}">
                  <a16:creationId xmlns:a16="http://schemas.microsoft.com/office/drawing/2014/main" id="{5D085401-3E8C-4FF5-222C-24BA68CF1794}"/>
                </a:ext>
              </a:extLst>
            </p:cNvPr>
            <p:cNvSpPr/>
            <p:nvPr/>
          </p:nvSpPr>
          <p:spPr>
            <a:xfrm>
              <a:off x="6137200" y="3614825"/>
              <a:ext cx="1250" cy="1475"/>
            </a:xfrm>
            <a:custGeom>
              <a:avLst/>
              <a:gdLst/>
              <a:ahLst/>
              <a:cxnLst/>
              <a:rect l="l" t="t" r="r" b="b"/>
              <a:pathLst>
                <a:path w="50" h="59" extrusionOk="0">
                  <a:moveTo>
                    <a:pt x="17" y="1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34"/>
                    <a:pt x="1" y="52"/>
                    <a:pt x="17" y="52"/>
                  </a:cubicBezTo>
                  <a:cubicBezTo>
                    <a:pt x="22" y="57"/>
                    <a:pt x="26" y="59"/>
                    <a:pt x="29" y="59"/>
                  </a:cubicBezTo>
                  <a:cubicBezTo>
                    <a:pt x="36" y="59"/>
                    <a:pt x="39" y="52"/>
                    <a:pt x="50" y="52"/>
                  </a:cubicBezTo>
                  <a:lnTo>
                    <a:pt x="50" y="18"/>
                  </a:lnTo>
                  <a:lnTo>
                    <a:pt x="34" y="18"/>
                  </a:lnTo>
                  <a:cubicBezTo>
                    <a:pt x="34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5363;p76">
              <a:extLst>
                <a:ext uri="{FF2B5EF4-FFF2-40B4-BE49-F238E27FC236}">
                  <a16:creationId xmlns:a16="http://schemas.microsoft.com/office/drawing/2014/main" id="{91EF3C9E-7FC3-D081-CF0E-948DDD70F81C}"/>
                </a:ext>
              </a:extLst>
            </p:cNvPr>
            <p:cNvSpPr/>
            <p:nvPr/>
          </p:nvSpPr>
          <p:spPr>
            <a:xfrm>
              <a:off x="6096350" y="3640275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00" y="50"/>
                  </a:moveTo>
                  <a:cubicBezTo>
                    <a:pt x="100" y="67"/>
                    <a:pt x="83" y="67"/>
                    <a:pt x="83" y="67"/>
                  </a:cubicBezTo>
                  <a:lnTo>
                    <a:pt x="67" y="67"/>
                  </a:lnTo>
                  <a:cubicBezTo>
                    <a:pt x="83" y="67"/>
                    <a:pt x="83" y="67"/>
                    <a:pt x="100" y="50"/>
                  </a:cubicBezTo>
                  <a:close/>
                  <a:moveTo>
                    <a:pt x="167" y="1"/>
                  </a:moveTo>
                  <a:lnTo>
                    <a:pt x="116" y="17"/>
                  </a:lnTo>
                  <a:cubicBezTo>
                    <a:pt x="100" y="34"/>
                    <a:pt x="100" y="50"/>
                    <a:pt x="100" y="50"/>
                  </a:cubicBezTo>
                  <a:cubicBezTo>
                    <a:pt x="67" y="50"/>
                    <a:pt x="34" y="67"/>
                    <a:pt x="16" y="83"/>
                  </a:cubicBezTo>
                  <a:lnTo>
                    <a:pt x="0" y="134"/>
                  </a:lnTo>
                  <a:lnTo>
                    <a:pt x="0" y="167"/>
                  </a:lnTo>
                  <a:lnTo>
                    <a:pt x="16" y="183"/>
                  </a:lnTo>
                  <a:lnTo>
                    <a:pt x="0" y="183"/>
                  </a:lnTo>
                  <a:lnTo>
                    <a:pt x="16" y="201"/>
                  </a:lnTo>
                  <a:lnTo>
                    <a:pt x="34" y="217"/>
                  </a:lnTo>
                  <a:lnTo>
                    <a:pt x="34" y="201"/>
                  </a:lnTo>
                  <a:lnTo>
                    <a:pt x="67" y="234"/>
                  </a:lnTo>
                  <a:lnTo>
                    <a:pt x="83" y="234"/>
                  </a:lnTo>
                  <a:lnTo>
                    <a:pt x="150" y="217"/>
                  </a:lnTo>
                  <a:lnTo>
                    <a:pt x="134" y="234"/>
                  </a:lnTo>
                  <a:cubicBezTo>
                    <a:pt x="134" y="234"/>
                    <a:pt x="167" y="217"/>
                    <a:pt x="183" y="201"/>
                  </a:cubicBezTo>
                  <a:cubicBezTo>
                    <a:pt x="201" y="201"/>
                    <a:pt x="234" y="201"/>
                    <a:pt x="267" y="167"/>
                  </a:cubicBezTo>
                  <a:lnTo>
                    <a:pt x="283" y="150"/>
                  </a:lnTo>
                  <a:lnTo>
                    <a:pt x="283" y="134"/>
                  </a:lnTo>
                  <a:lnTo>
                    <a:pt x="301" y="101"/>
                  </a:lnTo>
                  <a:cubicBezTo>
                    <a:pt x="301" y="50"/>
                    <a:pt x="267" y="34"/>
                    <a:pt x="2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5364;p76">
              <a:extLst>
                <a:ext uri="{FF2B5EF4-FFF2-40B4-BE49-F238E27FC236}">
                  <a16:creationId xmlns:a16="http://schemas.microsoft.com/office/drawing/2014/main" id="{22226CBC-9724-44E1-4AE1-9F9FC08D8226}"/>
                </a:ext>
              </a:extLst>
            </p:cNvPr>
            <p:cNvSpPr/>
            <p:nvPr/>
          </p:nvSpPr>
          <p:spPr>
            <a:xfrm>
              <a:off x="6109700" y="3619000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67" y="1"/>
                  </a:moveTo>
                  <a:cubicBezTo>
                    <a:pt x="49" y="18"/>
                    <a:pt x="33" y="18"/>
                    <a:pt x="16" y="34"/>
                  </a:cubicBezTo>
                  <a:lnTo>
                    <a:pt x="16" y="51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16" y="134"/>
                  </a:lnTo>
                  <a:lnTo>
                    <a:pt x="33" y="134"/>
                  </a:lnTo>
                  <a:lnTo>
                    <a:pt x="49" y="151"/>
                  </a:lnTo>
                  <a:cubicBezTo>
                    <a:pt x="67" y="151"/>
                    <a:pt x="83" y="134"/>
                    <a:pt x="100" y="118"/>
                  </a:cubicBezTo>
                  <a:cubicBezTo>
                    <a:pt x="116" y="101"/>
                    <a:pt x="133" y="67"/>
                    <a:pt x="116" y="34"/>
                  </a:cubicBezTo>
                  <a:lnTo>
                    <a:pt x="100" y="18"/>
                  </a:lnTo>
                  <a:lnTo>
                    <a:pt x="83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5365;p76">
              <a:extLst>
                <a:ext uri="{FF2B5EF4-FFF2-40B4-BE49-F238E27FC236}">
                  <a16:creationId xmlns:a16="http://schemas.microsoft.com/office/drawing/2014/main" id="{14CFCC86-A714-9DC3-2CAF-FDD824CB908B}"/>
                </a:ext>
              </a:extLst>
            </p:cNvPr>
            <p:cNvSpPr/>
            <p:nvPr/>
          </p:nvSpPr>
          <p:spPr>
            <a:xfrm>
              <a:off x="6139275" y="3645675"/>
              <a:ext cx="2125" cy="2975"/>
            </a:xfrm>
            <a:custGeom>
              <a:avLst/>
              <a:gdLst/>
              <a:ahLst/>
              <a:cxnLst/>
              <a:rect l="l" t="t" r="r" b="b"/>
              <a:pathLst>
                <a:path w="85" h="119" extrusionOk="0">
                  <a:moveTo>
                    <a:pt x="34" y="1"/>
                  </a:moveTo>
                  <a:cubicBezTo>
                    <a:pt x="0" y="18"/>
                    <a:pt x="0" y="34"/>
                    <a:pt x="0" y="52"/>
                  </a:cubicBezTo>
                  <a:cubicBezTo>
                    <a:pt x="18" y="68"/>
                    <a:pt x="18" y="85"/>
                    <a:pt x="34" y="101"/>
                  </a:cubicBezTo>
                  <a:lnTo>
                    <a:pt x="67" y="118"/>
                  </a:lnTo>
                  <a:lnTo>
                    <a:pt x="84" y="101"/>
                  </a:lnTo>
                  <a:lnTo>
                    <a:pt x="67" y="52"/>
                  </a:lnTo>
                  <a:lnTo>
                    <a:pt x="84" y="5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5366;p76">
              <a:extLst>
                <a:ext uri="{FF2B5EF4-FFF2-40B4-BE49-F238E27FC236}">
                  <a16:creationId xmlns:a16="http://schemas.microsoft.com/office/drawing/2014/main" id="{B95D0212-03E6-133E-4597-4AB8375F07EB}"/>
                </a:ext>
              </a:extLst>
            </p:cNvPr>
            <p:cNvSpPr/>
            <p:nvPr/>
          </p:nvSpPr>
          <p:spPr>
            <a:xfrm>
              <a:off x="6081350" y="3625675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49" y="0"/>
                  </a:moveTo>
                  <a:cubicBezTo>
                    <a:pt x="33" y="18"/>
                    <a:pt x="16" y="18"/>
                    <a:pt x="0" y="34"/>
                  </a:cubicBezTo>
                  <a:lnTo>
                    <a:pt x="0" y="67"/>
                  </a:lnTo>
                  <a:lnTo>
                    <a:pt x="0" y="84"/>
                  </a:lnTo>
                  <a:lnTo>
                    <a:pt x="16" y="101"/>
                  </a:lnTo>
                  <a:lnTo>
                    <a:pt x="33" y="118"/>
                  </a:lnTo>
                  <a:lnTo>
                    <a:pt x="67" y="118"/>
                  </a:lnTo>
                  <a:lnTo>
                    <a:pt x="100" y="101"/>
                  </a:lnTo>
                  <a:lnTo>
                    <a:pt x="116" y="67"/>
                  </a:lnTo>
                  <a:lnTo>
                    <a:pt x="116" y="51"/>
                  </a:lnTo>
                  <a:cubicBezTo>
                    <a:pt x="116" y="51"/>
                    <a:pt x="116" y="34"/>
                    <a:pt x="100" y="18"/>
                  </a:cubicBezTo>
                  <a:lnTo>
                    <a:pt x="83" y="1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5367;p76">
              <a:extLst>
                <a:ext uri="{FF2B5EF4-FFF2-40B4-BE49-F238E27FC236}">
                  <a16:creationId xmlns:a16="http://schemas.microsoft.com/office/drawing/2014/main" id="{7EC97043-A10A-8435-CB58-35E81FF5CCF5}"/>
                </a:ext>
              </a:extLst>
            </p:cNvPr>
            <p:cNvSpPr/>
            <p:nvPr/>
          </p:nvSpPr>
          <p:spPr>
            <a:xfrm>
              <a:off x="6059675" y="3616500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33" y="1"/>
                  </a:moveTo>
                  <a:cubicBezTo>
                    <a:pt x="33" y="1"/>
                    <a:pt x="16" y="18"/>
                    <a:pt x="0" y="18"/>
                  </a:cubicBezTo>
                  <a:lnTo>
                    <a:pt x="16" y="34"/>
                  </a:lnTo>
                  <a:lnTo>
                    <a:pt x="16" y="51"/>
                  </a:lnTo>
                  <a:cubicBezTo>
                    <a:pt x="28" y="51"/>
                    <a:pt x="31" y="58"/>
                    <a:pt x="37" y="58"/>
                  </a:cubicBezTo>
                  <a:cubicBezTo>
                    <a:pt x="41" y="58"/>
                    <a:pt x="44" y="57"/>
                    <a:pt x="49" y="51"/>
                  </a:cubicBezTo>
                  <a:lnTo>
                    <a:pt x="67" y="34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5368;p76">
              <a:extLst>
                <a:ext uri="{FF2B5EF4-FFF2-40B4-BE49-F238E27FC236}">
                  <a16:creationId xmlns:a16="http://schemas.microsoft.com/office/drawing/2014/main" id="{444F8CB1-8351-B207-0EEA-FC3CDA836C75}"/>
                </a:ext>
              </a:extLst>
            </p:cNvPr>
            <p:cNvSpPr/>
            <p:nvPr/>
          </p:nvSpPr>
          <p:spPr>
            <a:xfrm>
              <a:off x="6038825" y="3627875"/>
              <a:ext cx="1250" cy="115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23" y="0"/>
                  </a:moveTo>
                  <a:cubicBezTo>
                    <a:pt x="17" y="0"/>
                    <a:pt x="8" y="5"/>
                    <a:pt x="0" y="13"/>
                  </a:cubicBezTo>
                  <a:lnTo>
                    <a:pt x="0" y="30"/>
                  </a:lnTo>
                  <a:cubicBezTo>
                    <a:pt x="16" y="46"/>
                    <a:pt x="16" y="46"/>
                    <a:pt x="34" y="46"/>
                  </a:cubicBezTo>
                  <a:cubicBezTo>
                    <a:pt x="50" y="30"/>
                    <a:pt x="50" y="13"/>
                    <a:pt x="34" y="13"/>
                  </a:cubicBezTo>
                  <a:cubicBezTo>
                    <a:pt x="34" y="5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5369;p76">
              <a:extLst>
                <a:ext uri="{FF2B5EF4-FFF2-40B4-BE49-F238E27FC236}">
                  <a16:creationId xmlns:a16="http://schemas.microsoft.com/office/drawing/2014/main" id="{82B0BB64-B573-F8C0-D30E-5AA401439166}"/>
                </a:ext>
              </a:extLst>
            </p:cNvPr>
            <p:cNvSpPr/>
            <p:nvPr/>
          </p:nvSpPr>
          <p:spPr>
            <a:xfrm>
              <a:off x="6083400" y="3675700"/>
              <a:ext cx="7125" cy="6300"/>
            </a:xfrm>
            <a:custGeom>
              <a:avLst/>
              <a:gdLst/>
              <a:ahLst/>
              <a:cxnLst/>
              <a:rect l="l" t="t" r="r" b="b"/>
              <a:pathLst>
                <a:path w="285" h="252" extrusionOk="0">
                  <a:moveTo>
                    <a:pt x="85" y="0"/>
                  </a:moveTo>
                  <a:cubicBezTo>
                    <a:pt x="75" y="0"/>
                    <a:pt x="71" y="6"/>
                    <a:pt x="69" y="11"/>
                  </a:cubicBezTo>
                  <a:lnTo>
                    <a:pt x="69" y="11"/>
                  </a:lnTo>
                  <a:cubicBezTo>
                    <a:pt x="75" y="8"/>
                    <a:pt x="80" y="5"/>
                    <a:pt x="85" y="0"/>
                  </a:cubicBezTo>
                  <a:close/>
                  <a:moveTo>
                    <a:pt x="134" y="0"/>
                  </a:moveTo>
                  <a:lnTo>
                    <a:pt x="68" y="18"/>
                  </a:lnTo>
                  <a:cubicBezTo>
                    <a:pt x="68" y="18"/>
                    <a:pt x="68" y="15"/>
                    <a:pt x="69" y="11"/>
                  </a:cubicBezTo>
                  <a:lnTo>
                    <a:pt x="69" y="11"/>
                  </a:lnTo>
                  <a:cubicBezTo>
                    <a:pt x="51" y="20"/>
                    <a:pt x="30" y="26"/>
                    <a:pt x="18" y="51"/>
                  </a:cubicBezTo>
                  <a:cubicBezTo>
                    <a:pt x="18" y="51"/>
                    <a:pt x="1" y="51"/>
                    <a:pt x="1" y="67"/>
                  </a:cubicBezTo>
                  <a:lnTo>
                    <a:pt x="1" y="118"/>
                  </a:lnTo>
                  <a:lnTo>
                    <a:pt x="1" y="134"/>
                  </a:lnTo>
                  <a:lnTo>
                    <a:pt x="18" y="167"/>
                  </a:lnTo>
                  <a:lnTo>
                    <a:pt x="34" y="184"/>
                  </a:lnTo>
                  <a:lnTo>
                    <a:pt x="34" y="201"/>
                  </a:lnTo>
                  <a:cubicBezTo>
                    <a:pt x="68" y="234"/>
                    <a:pt x="85" y="234"/>
                    <a:pt x="118" y="234"/>
                  </a:cubicBezTo>
                  <a:cubicBezTo>
                    <a:pt x="152" y="251"/>
                    <a:pt x="185" y="251"/>
                    <a:pt x="218" y="251"/>
                  </a:cubicBezTo>
                  <a:lnTo>
                    <a:pt x="252" y="201"/>
                  </a:lnTo>
                  <a:lnTo>
                    <a:pt x="252" y="184"/>
                  </a:lnTo>
                  <a:cubicBezTo>
                    <a:pt x="285" y="151"/>
                    <a:pt x="268" y="118"/>
                    <a:pt x="252" y="84"/>
                  </a:cubicBezTo>
                  <a:cubicBezTo>
                    <a:pt x="234" y="34"/>
                    <a:pt x="201" y="0"/>
                    <a:pt x="1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5370;p76">
              <a:extLst>
                <a:ext uri="{FF2B5EF4-FFF2-40B4-BE49-F238E27FC236}">
                  <a16:creationId xmlns:a16="http://schemas.microsoft.com/office/drawing/2014/main" id="{0C28BC50-06FB-19E1-580C-0BB444CC04BA}"/>
                </a:ext>
              </a:extLst>
            </p:cNvPr>
            <p:cNvSpPr/>
            <p:nvPr/>
          </p:nvSpPr>
          <p:spPr>
            <a:xfrm>
              <a:off x="6095525" y="3717375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49" y="1"/>
                  </a:moveTo>
                  <a:lnTo>
                    <a:pt x="16" y="18"/>
                  </a:lnTo>
                  <a:cubicBezTo>
                    <a:pt x="16" y="34"/>
                    <a:pt x="0" y="68"/>
                    <a:pt x="33" y="85"/>
                  </a:cubicBezTo>
                  <a:lnTo>
                    <a:pt x="67" y="85"/>
                  </a:lnTo>
                  <a:lnTo>
                    <a:pt x="67" y="68"/>
                  </a:lnTo>
                  <a:cubicBezTo>
                    <a:pt x="83" y="52"/>
                    <a:pt x="83" y="52"/>
                    <a:pt x="67" y="34"/>
                  </a:cubicBezTo>
                  <a:lnTo>
                    <a:pt x="67" y="18"/>
                  </a:lnTo>
                  <a:cubicBezTo>
                    <a:pt x="67" y="18"/>
                    <a:pt x="67" y="1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5371;p76">
              <a:extLst>
                <a:ext uri="{FF2B5EF4-FFF2-40B4-BE49-F238E27FC236}">
                  <a16:creationId xmlns:a16="http://schemas.microsoft.com/office/drawing/2014/main" id="{3059477F-3A59-A1DA-49AB-8400FB77529F}"/>
                </a:ext>
              </a:extLst>
            </p:cNvPr>
            <p:cNvSpPr/>
            <p:nvPr/>
          </p:nvSpPr>
          <p:spPr>
            <a:xfrm>
              <a:off x="6080500" y="3692075"/>
              <a:ext cx="2925" cy="2825"/>
            </a:xfrm>
            <a:custGeom>
              <a:avLst/>
              <a:gdLst/>
              <a:ahLst/>
              <a:cxnLst/>
              <a:rect l="l" t="t" r="r" b="b"/>
              <a:pathLst>
                <a:path w="117" h="113" extrusionOk="0">
                  <a:moveTo>
                    <a:pt x="42" y="0"/>
                  </a:moveTo>
                  <a:cubicBezTo>
                    <a:pt x="25" y="0"/>
                    <a:pt x="9" y="4"/>
                    <a:pt x="1" y="12"/>
                  </a:cubicBezTo>
                  <a:lnTo>
                    <a:pt x="1" y="46"/>
                  </a:lnTo>
                  <a:lnTo>
                    <a:pt x="1" y="63"/>
                  </a:lnTo>
                  <a:lnTo>
                    <a:pt x="17" y="96"/>
                  </a:lnTo>
                  <a:lnTo>
                    <a:pt x="50" y="112"/>
                  </a:lnTo>
                  <a:lnTo>
                    <a:pt x="67" y="112"/>
                  </a:lnTo>
                  <a:lnTo>
                    <a:pt x="101" y="96"/>
                  </a:lnTo>
                  <a:cubicBezTo>
                    <a:pt x="101" y="96"/>
                    <a:pt x="117" y="79"/>
                    <a:pt x="101" y="63"/>
                  </a:cubicBezTo>
                  <a:cubicBezTo>
                    <a:pt x="101" y="46"/>
                    <a:pt x="101" y="30"/>
                    <a:pt x="83" y="12"/>
                  </a:cubicBezTo>
                  <a:cubicBezTo>
                    <a:pt x="75" y="4"/>
                    <a:pt x="59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5372;p76">
              <a:extLst>
                <a:ext uri="{FF2B5EF4-FFF2-40B4-BE49-F238E27FC236}">
                  <a16:creationId xmlns:a16="http://schemas.microsoft.com/office/drawing/2014/main" id="{536C567F-0A86-6358-A540-7DCB5C3FF4A2}"/>
                </a:ext>
              </a:extLst>
            </p:cNvPr>
            <p:cNvSpPr/>
            <p:nvPr/>
          </p:nvSpPr>
          <p:spPr>
            <a:xfrm>
              <a:off x="6078400" y="3683625"/>
              <a:ext cx="2975" cy="2525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18" y="1"/>
                  </a:moveTo>
                  <a:lnTo>
                    <a:pt x="1" y="34"/>
                  </a:lnTo>
                  <a:lnTo>
                    <a:pt x="1" y="68"/>
                  </a:lnTo>
                  <a:cubicBezTo>
                    <a:pt x="1" y="68"/>
                    <a:pt x="1" y="84"/>
                    <a:pt x="18" y="84"/>
                  </a:cubicBezTo>
                  <a:lnTo>
                    <a:pt x="34" y="101"/>
                  </a:lnTo>
                  <a:lnTo>
                    <a:pt x="101" y="101"/>
                  </a:lnTo>
                  <a:lnTo>
                    <a:pt x="118" y="68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5373;p76">
              <a:extLst>
                <a:ext uri="{FF2B5EF4-FFF2-40B4-BE49-F238E27FC236}">
                  <a16:creationId xmlns:a16="http://schemas.microsoft.com/office/drawing/2014/main" id="{047AF1B4-AD91-11F6-D682-F5DBD082AFDB}"/>
                </a:ext>
              </a:extLst>
            </p:cNvPr>
            <p:cNvSpPr/>
            <p:nvPr/>
          </p:nvSpPr>
          <p:spPr>
            <a:xfrm>
              <a:off x="6073400" y="3728225"/>
              <a:ext cx="1300" cy="1050"/>
            </a:xfrm>
            <a:custGeom>
              <a:avLst/>
              <a:gdLst/>
              <a:ahLst/>
              <a:cxnLst/>
              <a:rect l="l" t="t" r="r" b="b"/>
              <a:pathLst>
                <a:path w="52" h="42" extrusionOk="0">
                  <a:moveTo>
                    <a:pt x="18" y="0"/>
                  </a:moveTo>
                  <a:cubicBezTo>
                    <a:pt x="18" y="0"/>
                    <a:pt x="1" y="0"/>
                    <a:pt x="1" y="18"/>
                  </a:cubicBezTo>
                  <a:lnTo>
                    <a:pt x="1" y="34"/>
                  </a:lnTo>
                  <a:cubicBezTo>
                    <a:pt x="1" y="34"/>
                    <a:pt x="8" y="41"/>
                    <a:pt x="18" y="41"/>
                  </a:cubicBezTo>
                  <a:cubicBezTo>
                    <a:pt x="23" y="41"/>
                    <a:pt x="29" y="40"/>
                    <a:pt x="34" y="34"/>
                  </a:cubicBez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5374;p76">
              <a:extLst>
                <a:ext uri="{FF2B5EF4-FFF2-40B4-BE49-F238E27FC236}">
                  <a16:creationId xmlns:a16="http://schemas.microsoft.com/office/drawing/2014/main" id="{791761F9-466A-2FBD-A560-C1432E2E9FCB}"/>
                </a:ext>
              </a:extLst>
            </p:cNvPr>
            <p:cNvSpPr/>
            <p:nvPr/>
          </p:nvSpPr>
          <p:spPr>
            <a:xfrm>
              <a:off x="6097175" y="36794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1" y="0"/>
                  </a:moveTo>
                  <a:cubicBezTo>
                    <a:pt x="67" y="0"/>
                    <a:pt x="50" y="16"/>
                    <a:pt x="34" y="33"/>
                  </a:cubicBezTo>
                  <a:cubicBezTo>
                    <a:pt x="1" y="83"/>
                    <a:pt x="1" y="134"/>
                    <a:pt x="34" y="167"/>
                  </a:cubicBezTo>
                  <a:lnTo>
                    <a:pt x="50" y="167"/>
                  </a:lnTo>
                  <a:lnTo>
                    <a:pt x="50" y="183"/>
                  </a:lnTo>
                  <a:cubicBezTo>
                    <a:pt x="67" y="200"/>
                    <a:pt x="101" y="216"/>
                    <a:pt x="134" y="216"/>
                  </a:cubicBezTo>
                  <a:lnTo>
                    <a:pt x="150" y="216"/>
                  </a:lnTo>
                  <a:lnTo>
                    <a:pt x="168" y="200"/>
                  </a:lnTo>
                  <a:lnTo>
                    <a:pt x="184" y="183"/>
                  </a:lnTo>
                  <a:cubicBezTo>
                    <a:pt x="217" y="150"/>
                    <a:pt x="217" y="100"/>
                    <a:pt x="184" y="67"/>
                  </a:cubicBezTo>
                  <a:lnTo>
                    <a:pt x="184" y="50"/>
                  </a:lnTo>
                  <a:cubicBezTo>
                    <a:pt x="150" y="16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5375;p76">
              <a:extLst>
                <a:ext uri="{FF2B5EF4-FFF2-40B4-BE49-F238E27FC236}">
                  <a16:creationId xmlns:a16="http://schemas.microsoft.com/office/drawing/2014/main" id="{A50DD483-C350-987E-670B-F366271C4F59}"/>
                </a:ext>
              </a:extLst>
            </p:cNvPr>
            <p:cNvSpPr/>
            <p:nvPr/>
          </p:nvSpPr>
          <p:spPr>
            <a:xfrm>
              <a:off x="6115100" y="3661775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81" y="1"/>
                  </a:moveTo>
                  <a:cubicBezTo>
                    <a:pt x="70" y="1"/>
                    <a:pt x="60" y="3"/>
                    <a:pt x="51" y="8"/>
                  </a:cubicBezTo>
                  <a:lnTo>
                    <a:pt x="17" y="57"/>
                  </a:lnTo>
                  <a:lnTo>
                    <a:pt x="0" y="91"/>
                  </a:lnTo>
                  <a:cubicBezTo>
                    <a:pt x="0" y="157"/>
                    <a:pt x="33" y="191"/>
                    <a:pt x="51" y="191"/>
                  </a:cubicBezTo>
                  <a:lnTo>
                    <a:pt x="84" y="208"/>
                  </a:lnTo>
                  <a:lnTo>
                    <a:pt x="134" y="208"/>
                  </a:lnTo>
                  <a:lnTo>
                    <a:pt x="167" y="175"/>
                  </a:lnTo>
                  <a:lnTo>
                    <a:pt x="184" y="175"/>
                  </a:lnTo>
                  <a:cubicBezTo>
                    <a:pt x="200" y="157"/>
                    <a:pt x="200" y="141"/>
                    <a:pt x="200" y="141"/>
                  </a:cubicBezTo>
                  <a:lnTo>
                    <a:pt x="200" y="124"/>
                  </a:lnTo>
                  <a:lnTo>
                    <a:pt x="200" y="108"/>
                  </a:lnTo>
                  <a:lnTo>
                    <a:pt x="200" y="91"/>
                  </a:lnTo>
                  <a:lnTo>
                    <a:pt x="184" y="41"/>
                  </a:lnTo>
                  <a:cubicBezTo>
                    <a:pt x="147" y="17"/>
                    <a:pt x="111" y="1"/>
                    <a:pt x="8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5376;p76">
              <a:extLst>
                <a:ext uri="{FF2B5EF4-FFF2-40B4-BE49-F238E27FC236}">
                  <a16:creationId xmlns:a16="http://schemas.microsoft.com/office/drawing/2014/main" id="{8A7CBB5B-4A7B-4086-939B-20D09B89F19F}"/>
                </a:ext>
              </a:extLst>
            </p:cNvPr>
            <p:cNvSpPr/>
            <p:nvPr/>
          </p:nvSpPr>
          <p:spPr>
            <a:xfrm>
              <a:off x="6124700" y="3670200"/>
              <a:ext cx="5425" cy="5525"/>
            </a:xfrm>
            <a:custGeom>
              <a:avLst/>
              <a:gdLst/>
              <a:ahLst/>
              <a:cxnLst/>
              <a:rect l="l" t="t" r="r" b="b"/>
              <a:pathLst>
                <a:path w="217" h="221" extrusionOk="0">
                  <a:moveTo>
                    <a:pt x="143" y="1"/>
                  </a:moveTo>
                  <a:cubicBezTo>
                    <a:pt x="135" y="1"/>
                    <a:pt x="126" y="2"/>
                    <a:pt x="116" y="4"/>
                  </a:cubicBezTo>
                  <a:cubicBezTo>
                    <a:pt x="100" y="4"/>
                    <a:pt x="83" y="4"/>
                    <a:pt x="67" y="20"/>
                  </a:cubicBezTo>
                  <a:cubicBezTo>
                    <a:pt x="50" y="20"/>
                    <a:pt x="16" y="38"/>
                    <a:pt x="0" y="54"/>
                  </a:cubicBezTo>
                  <a:lnTo>
                    <a:pt x="0" y="87"/>
                  </a:lnTo>
                  <a:lnTo>
                    <a:pt x="0" y="120"/>
                  </a:lnTo>
                  <a:lnTo>
                    <a:pt x="16" y="171"/>
                  </a:lnTo>
                  <a:lnTo>
                    <a:pt x="34" y="187"/>
                  </a:lnTo>
                  <a:lnTo>
                    <a:pt x="50" y="187"/>
                  </a:lnTo>
                  <a:lnTo>
                    <a:pt x="100" y="220"/>
                  </a:lnTo>
                  <a:lnTo>
                    <a:pt x="134" y="220"/>
                  </a:lnTo>
                  <a:lnTo>
                    <a:pt x="183" y="187"/>
                  </a:lnTo>
                  <a:cubicBezTo>
                    <a:pt x="200" y="171"/>
                    <a:pt x="200" y="138"/>
                    <a:pt x="200" y="120"/>
                  </a:cubicBezTo>
                  <a:lnTo>
                    <a:pt x="216" y="104"/>
                  </a:lnTo>
                  <a:lnTo>
                    <a:pt x="216" y="87"/>
                  </a:lnTo>
                  <a:lnTo>
                    <a:pt x="216" y="38"/>
                  </a:lnTo>
                  <a:cubicBezTo>
                    <a:pt x="203" y="38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5377;p76">
              <a:extLst>
                <a:ext uri="{FF2B5EF4-FFF2-40B4-BE49-F238E27FC236}">
                  <a16:creationId xmlns:a16="http://schemas.microsoft.com/office/drawing/2014/main" id="{6C5BB44D-C1D9-5A9B-C94B-B3B65B76158D}"/>
                </a:ext>
              </a:extLst>
            </p:cNvPr>
            <p:cNvSpPr/>
            <p:nvPr/>
          </p:nvSpPr>
          <p:spPr>
            <a:xfrm>
              <a:off x="6103025" y="3651775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89" y="1"/>
                  </a:moveTo>
                  <a:cubicBezTo>
                    <a:pt x="65" y="1"/>
                    <a:pt x="41" y="17"/>
                    <a:pt x="16" y="41"/>
                  </a:cubicBezTo>
                  <a:lnTo>
                    <a:pt x="16" y="57"/>
                  </a:lnTo>
                  <a:lnTo>
                    <a:pt x="0" y="108"/>
                  </a:lnTo>
                  <a:lnTo>
                    <a:pt x="16" y="141"/>
                  </a:lnTo>
                  <a:cubicBezTo>
                    <a:pt x="50" y="174"/>
                    <a:pt x="83" y="190"/>
                    <a:pt x="100" y="190"/>
                  </a:cubicBezTo>
                  <a:cubicBezTo>
                    <a:pt x="134" y="190"/>
                    <a:pt x="150" y="174"/>
                    <a:pt x="167" y="157"/>
                  </a:cubicBezTo>
                  <a:cubicBezTo>
                    <a:pt x="200" y="124"/>
                    <a:pt x="200" y="90"/>
                    <a:pt x="183" y="57"/>
                  </a:cubicBezTo>
                  <a:cubicBezTo>
                    <a:pt x="183" y="41"/>
                    <a:pt x="150" y="8"/>
                    <a:pt x="134" y="8"/>
                  </a:cubicBezTo>
                  <a:lnTo>
                    <a:pt x="116" y="8"/>
                  </a:lnTo>
                  <a:cubicBezTo>
                    <a:pt x="107" y="3"/>
                    <a:pt x="98" y="1"/>
                    <a:pt x="8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5378;p76">
              <a:extLst>
                <a:ext uri="{FF2B5EF4-FFF2-40B4-BE49-F238E27FC236}">
                  <a16:creationId xmlns:a16="http://schemas.microsoft.com/office/drawing/2014/main" id="{39472173-7050-D195-8C92-AE07D0E2DCC3}"/>
                </a:ext>
              </a:extLst>
            </p:cNvPr>
            <p:cNvSpPr/>
            <p:nvPr/>
          </p:nvSpPr>
          <p:spPr>
            <a:xfrm>
              <a:off x="6165550" y="3716075"/>
              <a:ext cx="1250" cy="1325"/>
            </a:xfrm>
            <a:custGeom>
              <a:avLst/>
              <a:gdLst/>
              <a:ahLst/>
              <a:cxnLst/>
              <a:rect l="l" t="t" r="r" b="b"/>
              <a:pathLst>
                <a:path w="50" h="53" extrusionOk="0">
                  <a:moveTo>
                    <a:pt x="29" y="0"/>
                  </a:moveTo>
                  <a:cubicBezTo>
                    <a:pt x="19" y="0"/>
                    <a:pt x="10" y="10"/>
                    <a:pt x="0" y="20"/>
                  </a:cubicBezTo>
                  <a:lnTo>
                    <a:pt x="0" y="37"/>
                  </a:lnTo>
                  <a:cubicBezTo>
                    <a:pt x="0" y="53"/>
                    <a:pt x="16" y="53"/>
                    <a:pt x="34" y="53"/>
                  </a:cubicBezTo>
                  <a:cubicBezTo>
                    <a:pt x="34" y="53"/>
                    <a:pt x="50" y="53"/>
                    <a:pt x="50" y="37"/>
                  </a:cubicBezTo>
                  <a:lnTo>
                    <a:pt x="50" y="20"/>
                  </a:lnTo>
                  <a:cubicBezTo>
                    <a:pt x="43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5379;p76">
              <a:extLst>
                <a:ext uri="{FF2B5EF4-FFF2-40B4-BE49-F238E27FC236}">
                  <a16:creationId xmlns:a16="http://schemas.microsoft.com/office/drawing/2014/main" id="{6E4190EF-AFF2-72F5-2785-64C7C69CF351}"/>
                </a:ext>
              </a:extLst>
            </p:cNvPr>
            <p:cNvSpPr/>
            <p:nvPr/>
          </p:nvSpPr>
          <p:spPr>
            <a:xfrm>
              <a:off x="6093850" y="3655300"/>
              <a:ext cx="4600" cy="5025"/>
            </a:xfrm>
            <a:custGeom>
              <a:avLst/>
              <a:gdLst/>
              <a:ahLst/>
              <a:cxnLst/>
              <a:rect l="l" t="t" r="r" b="b"/>
              <a:pathLst>
                <a:path w="184" h="201" extrusionOk="0">
                  <a:moveTo>
                    <a:pt x="100" y="0"/>
                  </a:moveTo>
                  <a:cubicBezTo>
                    <a:pt x="67" y="0"/>
                    <a:pt x="34" y="16"/>
                    <a:pt x="16" y="33"/>
                  </a:cubicBezTo>
                  <a:cubicBezTo>
                    <a:pt x="0" y="67"/>
                    <a:pt x="0" y="83"/>
                    <a:pt x="0" y="116"/>
                  </a:cubicBezTo>
                  <a:cubicBezTo>
                    <a:pt x="0" y="149"/>
                    <a:pt x="16" y="167"/>
                    <a:pt x="34" y="183"/>
                  </a:cubicBezTo>
                  <a:lnTo>
                    <a:pt x="100" y="200"/>
                  </a:lnTo>
                  <a:lnTo>
                    <a:pt x="116" y="200"/>
                  </a:lnTo>
                  <a:lnTo>
                    <a:pt x="167" y="149"/>
                  </a:lnTo>
                  <a:cubicBezTo>
                    <a:pt x="167" y="133"/>
                    <a:pt x="183" y="100"/>
                    <a:pt x="167" y="49"/>
                  </a:cubicBezTo>
                  <a:lnTo>
                    <a:pt x="150" y="16"/>
                  </a:lnTo>
                  <a:lnTo>
                    <a:pt x="134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5380;p76">
              <a:extLst>
                <a:ext uri="{FF2B5EF4-FFF2-40B4-BE49-F238E27FC236}">
                  <a16:creationId xmlns:a16="http://schemas.microsoft.com/office/drawing/2014/main" id="{248BB4B1-4478-F721-6BC4-E4170F606F73}"/>
                </a:ext>
              </a:extLst>
            </p:cNvPr>
            <p:cNvSpPr/>
            <p:nvPr/>
          </p:nvSpPr>
          <p:spPr>
            <a:xfrm>
              <a:off x="6113850" y="3673625"/>
              <a:ext cx="5425" cy="4600"/>
            </a:xfrm>
            <a:custGeom>
              <a:avLst/>
              <a:gdLst/>
              <a:ahLst/>
              <a:cxnLst/>
              <a:rect l="l" t="t" r="r" b="b"/>
              <a:pathLst>
                <a:path w="217" h="184" extrusionOk="0">
                  <a:moveTo>
                    <a:pt x="83" y="1"/>
                  </a:moveTo>
                  <a:lnTo>
                    <a:pt x="34" y="34"/>
                  </a:lnTo>
                  <a:cubicBezTo>
                    <a:pt x="1" y="101"/>
                    <a:pt x="17" y="150"/>
                    <a:pt x="50" y="183"/>
                  </a:cubicBezTo>
                  <a:lnTo>
                    <a:pt x="101" y="183"/>
                  </a:lnTo>
                  <a:cubicBezTo>
                    <a:pt x="134" y="183"/>
                    <a:pt x="167" y="183"/>
                    <a:pt x="184" y="150"/>
                  </a:cubicBezTo>
                  <a:cubicBezTo>
                    <a:pt x="217" y="117"/>
                    <a:pt x="201" y="50"/>
                    <a:pt x="167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5381;p76">
              <a:extLst>
                <a:ext uri="{FF2B5EF4-FFF2-40B4-BE49-F238E27FC236}">
                  <a16:creationId xmlns:a16="http://schemas.microsoft.com/office/drawing/2014/main" id="{7E90227D-61AA-5073-237E-F8E874A85538}"/>
                </a:ext>
              </a:extLst>
            </p:cNvPr>
            <p:cNvSpPr/>
            <p:nvPr/>
          </p:nvSpPr>
          <p:spPr>
            <a:xfrm>
              <a:off x="6101350" y="35919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7" y="0"/>
                  </a:moveTo>
                  <a:cubicBezTo>
                    <a:pt x="1" y="16"/>
                    <a:pt x="1" y="16"/>
                    <a:pt x="1" y="34"/>
                  </a:cubicBezTo>
                  <a:cubicBezTo>
                    <a:pt x="1" y="34"/>
                    <a:pt x="1" y="50"/>
                    <a:pt x="17" y="50"/>
                  </a:cubicBezTo>
                  <a:lnTo>
                    <a:pt x="34" y="50"/>
                  </a:lnTo>
                  <a:cubicBezTo>
                    <a:pt x="50" y="34"/>
                    <a:pt x="50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5382;p76">
              <a:extLst>
                <a:ext uri="{FF2B5EF4-FFF2-40B4-BE49-F238E27FC236}">
                  <a16:creationId xmlns:a16="http://schemas.microsoft.com/office/drawing/2014/main" id="{FED444AF-CCB2-9C46-449E-64395B35C705}"/>
                </a:ext>
              </a:extLst>
            </p:cNvPr>
            <p:cNvSpPr/>
            <p:nvPr/>
          </p:nvSpPr>
          <p:spPr>
            <a:xfrm>
              <a:off x="6143875" y="3660825"/>
              <a:ext cx="3750" cy="3650"/>
            </a:xfrm>
            <a:custGeom>
              <a:avLst/>
              <a:gdLst/>
              <a:ahLst/>
              <a:cxnLst/>
              <a:rect l="l" t="t" r="r" b="b"/>
              <a:pathLst>
                <a:path w="150" h="146" extrusionOk="0">
                  <a:moveTo>
                    <a:pt x="74" y="1"/>
                  </a:moveTo>
                  <a:cubicBezTo>
                    <a:pt x="55" y="1"/>
                    <a:pt x="36" y="9"/>
                    <a:pt x="16" y="28"/>
                  </a:cubicBezTo>
                  <a:lnTo>
                    <a:pt x="16" y="46"/>
                  </a:lnTo>
                  <a:lnTo>
                    <a:pt x="0" y="79"/>
                  </a:lnTo>
                  <a:lnTo>
                    <a:pt x="0" y="113"/>
                  </a:lnTo>
                  <a:cubicBezTo>
                    <a:pt x="0" y="113"/>
                    <a:pt x="0" y="129"/>
                    <a:pt x="16" y="129"/>
                  </a:cubicBezTo>
                  <a:lnTo>
                    <a:pt x="34" y="146"/>
                  </a:lnTo>
                  <a:lnTo>
                    <a:pt x="67" y="146"/>
                  </a:lnTo>
                  <a:cubicBezTo>
                    <a:pt x="67" y="146"/>
                    <a:pt x="83" y="146"/>
                    <a:pt x="100" y="129"/>
                  </a:cubicBezTo>
                  <a:cubicBezTo>
                    <a:pt x="100" y="113"/>
                    <a:pt x="116" y="113"/>
                    <a:pt x="116" y="113"/>
                  </a:cubicBezTo>
                  <a:lnTo>
                    <a:pt x="116" y="95"/>
                  </a:lnTo>
                  <a:lnTo>
                    <a:pt x="134" y="95"/>
                  </a:lnTo>
                  <a:cubicBezTo>
                    <a:pt x="150" y="79"/>
                    <a:pt x="134" y="46"/>
                    <a:pt x="116" y="12"/>
                  </a:cubicBezTo>
                  <a:cubicBezTo>
                    <a:pt x="102" y="5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5383;p76">
              <a:extLst>
                <a:ext uri="{FF2B5EF4-FFF2-40B4-BE49-F238E27FC236}">
                  <a16:creationId xmlns:a16="http://schemas.microsoft.com/office/drawing/2014/main" id="{B742251A-2161-A2AA-CCBD-29F19155A511}"/>
                </a:ext>
              </a:extLst>
            </p:cNvPr>
            <p:cNvSpPr/>
            <p:nvPr/>
          </p:nvSpPr>
          <p:spPr>
            <a:xfrm>
              <a:off x="6127200" y="35994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34" y="1"/>
                    <a:pt x="16" y="17"/>
                    <a:pt x="0" y="17"/>
                  </a:cubicBezTo>
                  <a:lnTo>
                    <a:pt x="0" y="34"/>
                  </a:lnTo>
                  <a:cubicBezTo>
                    <a:pt x="0" y="34"/>
                    <a:pt x="0" y="50"/>
                    <a:pt x="16" y="50"/>
                  </a:cubicBezTo>
                  <a:cubicBezTo>
                    <a:pt x="16" y="50"/>
                    <a:pt x="16" y="67"/>
                    <a:pt x="34" y="67"/>
                  </a:cubicBezTo>
                  <a:lnTo>
                    <a:pt x="50" y="67"/>
                  </a:lnTo>
                  <a:lnTo>
                    <a:pt x="67" y="50"/>
                  </a:lnTo>
                  <a:lnTo>
                    <a:pt x="67" y="17"/>
                  </a:lnTo>
                  <a:cubicBezTo>
                    <a:pt x="50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5384;p76">
              <a:extLst>
                <a:ext uri="{FF2B5EF4-FFF2-40B4-BE49-F238E27FC236}">
                  <a16:creationId xmlns:a16="http://schemas.microsoft.com/office/drawing/2014/main" id="{DBA66DFC-C1D7-CE36-F93D-690BD723688B}"/>
                </a:ext>
              </a:extLst>
            </p:cNvPr>
            <p:cNvSpPr/>
            <p:nvPr/>
          </p:nvSpPr>
          <p:spPr>
            <a:xfrm>
              <a:off x="6124700" y="36477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1" y="1"/>
                  </a:moveTo>
                  <a:cubicBezTo>
                    <a:pt x="96" y="1"/>
                    <a:pt x="67" y="9"/>
                    <a:pt x="34" y="34"/>
                  </a:cubicBezTo>
                  <a:lnTo>
                    <a:pt x="0" y="101"/>
                  </a:lnTo>
                  <a:lnTo>
                    <a:pt x="16" y="134"/>
                  </a:lnTo>
                  <a:cubicBezTo>
                    <a:pt x="16" y="168"/>
                    <a:pt x="50" y="201"/>
                    <a:pt x="67" y="201"/>
                  </a:cubicBezTo>
                  <a:lnTo>
                    <a:pt x="83" y="201"/>
                  </a:lnTo>
                  <a:lnTo>
                    <a:pt x="100" y="217"/>
                  </a:lnTo>
                  <a:cubicBezTo>
                    <a:pt x="134" y="201"/>
                    <a:pt x="167" y="201"/>
                    <a:pt x="183" y="168"/>
                  </a:cubicBezTo>
                  <a:cubicBezTo>
                    <a:pt x="183" y="168"/>
                    <a:pt x="200" y="150"/>
                    <a:pt x="200" y="134"/>
                  </a:cubicBezTo>
                  <a:lnTo>
                    <a:pt x="216" y="101"/>
                  </a:lnTo>
                  <a:lnTo>
                    <a:pt x="216" y="68"/>
                  </a:lnTo>
                  <a:lnTo>
                    <a:pt x="183" y="17"/>
                  </a:lnTo>
                  <a:cubicBezTo>
                    <a:pt x="166" y="9"/>
                    <a:pt x="146" y="1"/>
                    <a:pt x="12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5385;p76">
              <a:extLst>
                <a:ext uri="{FF2B5EF4-FFF2-40B4-BE49-F238E27FC236}">
                  <a16:creationId xmlns:a16="http://schemas.microsoft.com/office/drawing/2014/main" id="{ABB0EAF0-9F6B-3461-DF4C-32DCDE7381F9}"/>
                </a:ext>
              </a:extLst>
            </p:cNvPr>
            <p:cNvSpPr/>
            <p:nvPr/>
          </p:nvSpPr>
          <p:spPr>
            <a:xfrm>
              <a:off x="6102175" y="3628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68" y="1"/>
                  </a:moveTo>
                  <a:lnTo>
                    <a:pt x="1" y="34"/>
                  </a:lnTo>
                  <a:cubicBezTo>
                    <a:pt x="17" y="51"/>
                    <a:pt x="34" y="67"/>
                    <a:pt x="68" y="67"/>
                  </a:cubicBezTo>
                  <a:lnTo>
                    <a:pt x="101" y="67"/>
                  </a:lnTo>
                  <a:lnTo>
                    <a:pt x="84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5386;p76">
              <a:extLst>
                <a:ext uri="{FF2B5EF4-FFF2-40B4-BE49-F238E27FC236}">
                  <a16:creationId xmlns:a16="http://schemas.microsoft.com/office/drawing/2014/main" id="{42ED414E-5474-1B0A-B920-F56207810219}"/>
                </a:ext>
              </a:extLst>
            </p:cNvPr>
            <p:cNvSpPr/>
            <p:nvPr/>
          </p:nvSpPr>
          <p:spPr>
            <a:xfrm>
              <a:off x="6116750" y="363985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0"/>
                  </a:moveTo>
                  <a:lnTo>
                    <a:pt x="51" y="18"/>
                  </a:lnTo>
                  <a:lnTo>
                    <a:pt x="51" y="34"/>
                  </a:lnTo>
                  <a:cubicBezTo>
                    <a:pt x="1" y="84"/>
                    <a:pt x="18" y="134"/>
                    <a:pt x="51" y="167"/>
                  </a:cubicBezTo>
                  <a:lnTo>
                    <a:pt x="85" y="184"/>
                  </a:lnTo>
                  <a:lnTo>
                    <a:pt x="101" y="200"/>
                  </a:lnTo>
                  <a:lnTo>
                    <a:pt x="168" y="184"/>
                  </a:lnTo>
                  <a:cubicBezTo>
                    <a:pt x="168" y="167"/>
                    <a:pt x="185" y="167"/>
                    <a:pt x="201" y="151"/>
                  </a:cubicBezTo>
                  <a:cubicBezTo>
                    <a:pt x="218" y="134"/>
                    <a:pt x="218" y="100"/>
                    <a:pt x="218" y="67"/>
                  </a:cubicBezTo>
                  <a:cubicBezTo>
                    <a:pt x="201" y="34"/>
                    <a:pt x="185" y="18"/>
                    <a:pt x="1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5387;p76">
              <a:extLst>
                <a:ext uri="{FF2B5EF4-FFF2-40B4-BE49-F238E27FC236}">
                  <a16:creationId xmlns:a16="http://schemas.microsoft.com/office/drawing/2014/main" id="{0064C755-DD01-F631-284C-338715117653}"/>
                </a:ext>
              </a:extLst>
            </p:cNvPr>
            <p:cNvSpPr/>
            <p:nvPr/>
          </p:nvSpPr>
          <p:spPr>
            <a:xfrm>
              <a:off x="6158875" y="3685300"/>
              <a:ext cx="1250" cy="850"/>
            </a:xfrm>
            <a:custGeom>
              <a:avLst/>
              <a:gdLst/>
              <a:ahLst/>
              <a:cxnLst/>
              <a:rect l="l" t="t" r="r" b="b"/>
              <a:pathLst>
                <a:path w="50" h="34" extrusionOk="0">
                  <a:moveTo>
                    <a:pt x="34" y="1"/>
                  </a:moveTo>
                  <a:cubicBezTo>
                    <a:pt x="17" y="1"/>
                    <a:pt x="1" y="17"/>
                    <a:pt x="1" y="34"/>
                  </a:cubicBezTo>
                  <a:lnTo>
                    <a:pt x="50" y="34"/>
                  </a:lnTo>
                  <a:lnTo>
                    <a:pt x="50" y="17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5388;p76">
              <a:extLst>
                <a:ext uri="{FF2B5EF4-FFF2-40B4-BE49-F238E27FC236}">
                  <a16:creationId xmlns:a16="http://schemas.microsoft.com/office/drawing/2014/main" id="{FC7F3212-0B8E-0F61-FB3C-629B69F9ABEC}"/>
                </a:ext>
              </a:extLst>
            </p:cNvPr>
            <p:cNvSpPr/>
            <p:nvPr/>
          </p:nvSpPr>
          <p:spPr>
            <a:xfrm>
              <a:off x="6108425" y="3632350"/>
              <a:ext cx="2950" cy="2850"/>
            </a:xfrm>
            <a:custGeom>
              <a:avLst/>
              <a:gdLst/>
              <a:ahLst/>
              <a:cxnLst/>
              <a:rect l="l" t="t" r="r" b="b"/>
              <a:pathLst>
                <a:path w="118" h="114" extrusionOk="0">
                  <a:moveTo>
                    <a:pt x="34" y="0"/>
                  </a:moveTo>
                  <a:lnTo>
                    <a:pt x="18" y="18"/>
                  </a:lnTo>
                  <a:cubicBezTo>
                    <a:pt x="0" y="34"/>
                    <a:pt x="0" y="51"/>
                    <a:pt x="0" y="67"/>
                  </a:cubicBezTo>
                  <a:lnTo>
                    <a:pt x="0" y="84"/>
                  </a:lnTo>
                  <a:lnTo>
                    <a:pt x="34" y="100"/>
                  </a:lnTo>
                  <a:cubicBezTo>
                    <a:pt x="42" y="109"/>
                    <a:pt x="55" y="113"/>
                    <a:pt x="68" y="113"/>
                  </a:cubicBezTo>
                  <a:cubicBezTo>
                    <a:pt x="80" y="113"/>
                    <a:pt x="92" y="109"/>
                    <a:pt x="100" y="100"/>
                  </a:cubicBezTo>
                  <a:lnTo>
                    <a:pt x="118" y="67"/>
                  </a:lnTo>
                  <a:cubicBezTo>
                    <a:pt x="118" y="51"/>
                    <a:pt x="100" y="18"/>
                    <a:pt x="100" y="1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5389;p76">
              <a:extLst>
                <a:ext uri="{FF2B5EF4-FFF2-40B4-BE49-F238E27FC236}">
                  <a16:creationId xmlns:a16="http://schemas.microsoft.com/office/drawing/2014/main" id="{E1DAD4B3-1FF9-6D49-7075-C19FCC86A514}"/>
                </a:ext>
              </a:extLst>
            </p:cNvPr>
            <p:cNvSpPr/>
            <p:nvPr/>
          </p:nvSpPr>
          <p:spPr>
            <a:xfrm>
              <a:off x="6113850" y="3649025"/>
              <a:ext cx="5025" cy="4625"/>
            </a:xfrm>
            <a:custGeom>
              <a:avLst/>
              <a:gdLst/>
              <a:ahLst/>
              <a:cxnLst/>
              <a:rect l="l" t="t" r="r" b="b"/>
              <a:pathLst>
                <a:path w="201" h="185" extrusionOk="0">
                  <a:moveTo>
                    <a:pt x="34" y="0"/>
                  </a:moveTo>
                  <a:lnTo>
                    <a:pt x="17" y="18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7" y="118"/>
                  </a:lnTo>
                  <a:lnTo>
                    <a:pt x="50" y="151"/>
                  </a:lnTo>
                  <a:lnTo>
                    <a:pt x="34" y="151"/>
                  </a:lnTo>
                  <a:lnTo>
                    <a:pt x="67" y="167"/>
                  </a:lnTo>
                  <a:lnTo>
                    <a:pt x="83" y="184"/>
                  </a:lnTo>
                  <a:lnTo>
                    <a:pt x="150" y="167"/>
                  </a:lnTo>
                  <a:cubicBezTo>
                    <a:pt x="150" y="167"/>
                    <a:pt x="167" y="167"/>
                    <a:pt x="167" y="151"/>
                  </a:cubicBezTo>
                  <a:cubicBezTo>
                    <a:pt x="201" y="118"/>
                    <a:pt x="201" y="84"/>
                    <a:pt x="167" y="34"/>
                  </a:cubicBezTo>
                  <a:lnTo>
                    <a:pt x="117" y="51"/>
                  </a:lnTo>
                  <a:lnTo>
                    <a:pt x="150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5390;p76">
              <a:extLst>
                <a:ext uri="{FF2B5EF4-FFF2-40B4-BE49-F238E27FC236}">
                  <a16:creationId xmlns:a16="http://schemas.microsoft.com/office/drawing/2014/main" id="{61A85275-952C-6672-05C5-865FF25BE87F}"/>
                </a:ext>
              </a:extLst>
            </p:cNvPr>
            <p:cNvSpPr/>
            <p:nvPr/>
          </p:nvSpPr>
          <p:spPr>
            <a:xfrm>
              <a:off x="6158450" y="365570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8" y="0"/>
                  </a:moveTo>
                  <a:lnTo>
                    <a:pt x="18" y="17"/>
                  </a:lnTo>
                  <a:cubicBezTo>
                    <a:pt x="18" y="12"/>
                    <a:pt x="16" y="10"/>
                    <a:pt x="13" y="10"/>
                  </a:cubicBezTo>
                  <a:cubicBezTo>
                    <a:pt x="8" y="10"/>
                    <a:pt x="0" y="17"/>
                    <a:pt x="0" y="17"/>
                  </a:cubicBezTo>
                  <a:cubicBezTo>
                    <a:pt x="0" y="51"/>
                    <a:pt x="0" y="51"/>
                    <a:pt x="18" y="51"/>
                  </a:cubicBezTo>
                  <a:cubicBezTo>
                    <a:pt x="18" y="51"/>
                    <a:pt x="34" y="51"/>
                    <a:pt x="51" y="33"/>
                  </a:cubicBezTo>
                  <a:lnTo>
                    <a:pt x="51" y="17"/>
                  </a:lnTo>
                  <a:cubicBezTo>
                    <a:pt x="51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5391;p76">
              <a:extLst>
                <a:ext uri="{FF2B5EF4-FFF2-40B4-BE49-F238E27FC236}">
                  <a16:creationId xmlns:a16="http://schemas.microsoft.com/office/drawing/2014/main" id="{03983D47-0CC3-9BDA-692B-BB8DEFB26AB0}"/>
                </a:ext>
              </a:extLst>
            </p:cNvPr>
            <p:cNvSpPr/>
            <p:nvPr/>
          </p:nvSpPr>
          <p:spPr>
            <a:xfrm>
              <a:off x="6120925" y="36561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cubicBezTo>
                    <a:pt x="67" y="0"/>
                    <a:pt x="34" y="16"/>
                    <a:pt x="18" y="50"/>
                  </a:cubicBezTo>
                  <a:lnTo>
                    <a:pt x="1" y="50"/>
                  </a:lnTo>
                  <a:lnTo>
                    <a:pt x="1" y="100"/>
                  </a:lnTo>
                  <a:lnTo>
                    <a:pt x="1" y="116"/>
                  </a:lnTo>
                  <a:lnTo>
                    <a:pt x="18" y="150"/>
                  </a:lnTo>
                  <a:cubicBezTo>
                    <a:pt x="34" y="183"/>
                    <a:pt x="67" y="200"/>
                    <a:pt x="101" y="200"/>
                  </a:cubicBezTo>
                  <a:cubicBezTo>
                    <a:pt x="118" y="200"/>
                    <a:pt x="151" y="183"/>
                    <a:pt x="167" y="167"/>
                  </a:cubicBezTo>
                  <a:lnTo>
                    <a:pt x="185" y="150"/>
                  </a:lnTo>
                  <a:lnTo>
                    <a:pt x="201" y="100"/>
                  </a:lnTo>
                  <a:lnTo>
                    <a:pt x="185" y="83"/>
                  </a:lnTo>
                  <a:lnTo>
                    <a:pt x="167" y="50"/>
                  </a:lnTo>
                  <a:cubicBezTo>
                    <a:pt x="151" y="16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5392;p76">
              <a:extLst>
                <a:ext uri="{FF2B5EF4-FFF2-40B4-BE49-F238E27FC236}">
                  <a16:creationId xmlns:a16="http://schemas.microsoft.com/office/drawing/2014/main" id="{E5425F10-BBDF-509E-6361-1F975680B072}"/>
                </a:ext>
              </a:extLst>
            </p:cNvPr>
            <p:cNvSpPr/>
            <p:nvPr/>
          </p:nvSpPr>
          <p:spPr>
            <a:xfrm>
              <a:off x="6143875" y="3672375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67" y="0"/>
                  </a:moveTo>
                  <a:lnTo>
                    <a:pt x="34" y="17"/>
                  </a:lnTo>
                  <a:lnTo>
                    <a:pt x="34" y="33"/>
                  </a:lnTo>
                  <a:cubicBezTo>
                    <a:pt x="0" y="51"/>
                    <a:pt x="0" y="84"/>
                    <a:pt x="34" y="117"/>
                  </a:cubicBezTo>
                  <a:cubicBezTo>
                    <a:pt x="43" y="137"/>
                    <a:pt x="58" y="145"/>
                    <a:pt x="76" y="145"/>
                  </a:cubicBezTo>
                  <a:cubicBezTo>
                    <a:pt x="88" y="145"/>
                    <a:pt x="102" y="141"/>
                    <a:pt x="116" y="133"/>
                  </a:cubicBezTo>
                  <a:lnTo>
                    <a:pt x="134" y="133"/>
                  </a:lnTo>
                  <a:lnTo>
                    <a:pt x="134" y="117"/>
                  </a:lnTo>
                  <a:lnTo>
                    <a:pt x="150" y="117"/>
                  </a:lnTo>
                  <a:cubicBezTo>
                    <a:pt x="150" y="84"/>
                    <a:pt x="150" y="51"/>
                    <a:pt x="134" y="33"/>
                  </a:cubicBezTo>
                  <a:cubicBezTo>
                    <a:pt x="116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5393;p76">
              <a:extLst>
                <a:ext uri="{FF2B5EF4-FFF2-40B4-BE49-F238E27FC236}">
                  <a16:creationId xmlns:a16="http://schemas.microsoft.com/office/drawing/2014/main" id="{EAC25D0C-0763-E1BA-3ADD-05CEBB18FDCA}"/>
                </a:ext>
              </a:extLst>
            </p:cNvPr>
            <p:cNvSpPr/>
            <p:nvPr/>
          </p:nvSpPr>
          <p:spPr>
            <a:xfrm>
              <a:off x="6129700" y="3658200"/>
              <a:ext cx="5425" cy="4625"/>
            </a:xfrm>
            <a:custGeom>
              <a:avLst/>
              <a:gdLst/>
              <a:ahLst/>
              <a:cxnLst/>
              <a:rect l="l" t="t" r="r" b="b"/>
              <a:pathLst>
                <a:path w="217" h="185" extrusionOk="0">
                  <a:moveTo>
                    <a:pt x="83" y="0"/>
                  </a:moveTo>
                  <a:lnTo>
                    <a:pt x="34" y="17"/>
                  </a:lnTo>
                  <a:lnTo>
                    <a:pt x="16" y="33"/>
                  </a:lnTo>
                  <a:lnTo>
                    <a:pt x="0" y="84"/>
                  </a:lnTo>
                  <a:lnTo>
                    <a:pt x="0" y="100"/>
                  </a:lnTo>
                  <a:lnTo>
                    <a:pt x="16" y="151"/>
                  </a:lnTo>
                  <a:cubicBezTo>
                    <a:pt x="50" y="184"/>
                    <a:pt x="83" y="184"/>
                    <a:pt x="100" y="184"/>
                  </a:cubicBezTo>
                  <a:cubicBezTo>
                    <a:pt x="134" y="184"/>
                    <a:pt x="167" y="184"/>
                    <a:pt x="183" y="151"/>
                  </a:cubicBezTo>
                  <a:lnTo>
                    <a:pt x="200" y="133"/>
                  </a:lnTo>
                  <a:lnTo>
                    <a:pt x="200" y="117"/>
                  </a:lnTo>
                  <a:lnTo>
                    <a:pt x="216" y="84"/>
                  </a:lnTo>
                  <a:cubicBezTo>
                    <a:pt x="200" y="67"/>
                    <a:pt x="200" y="17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5394;p76">
              <a:extLst>
                <a:ext uri="{FF2B5EF4-FFF2-40B4-BE49-F238E27FC236}">
                  <a16:creationId xmlns:a16="http://schemas.microsoft.com/office/drawing/2014/main" id="{0C403875-D699-A16F-0E96-17A45DA2E6ED}"/>
                </a:ext>
              </a:extLst>
            </p:cNvPr>
            <p:cNvSpPr/>
            <p:nvPr/>
          </p:nvSpPr>
          <p:spPr>
            <a:xfrm>
              <a:off x="6195950" y="36673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18" y="18"/>
                  </a:lnTo>
                  <a:lnTo>
                    <a:pt x="1" y="18"/>
                  </a:lnTo>
                  <a:cubicBezTo>
                    <a:pt x="1" y="18"/>
                    <a:pt x="1" y="34"/>
                    <a:pt x="18" y="34"/>
                  </a:cubicBezTo>
                  <a:lnTo>
                    <a:pt x="34" y="52"/>
                  </a:lnTo>
                  <a:cubicBezTo>
                    <a:pt x="34" y="34"/>
                    <a:pt x="52" y="34"/>
                    <a:pt x="52" y="34"/>
                  </a:cubicBezTo>
                  <a:lnTo>
                    <a:pt x="52" y="1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5395;p76">
              <a:extLst>
                <a:ext uri="{FF2B5EF4-FFF2-40B4-BE49-F238E27FC236}">
                  <a16:creationId xmlns:a16="http://schemas.microsoft.com/office/drawing/2014/main" id="{C6038F26-2644-924E-CEAB-3CC01C8CB1DF}"/>
                </a:ext>
              </a:extLst>
            </p:cNvPr>
            <p:cNvSpPr/>
            <p:nvPr/>
          </p:nvSpPr>
          <p:spPr>
            <a:xfrm>
              <a:off x="6133875" y="3674025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33" y="1"/>
                  </a:moveTo>
                  <a:lnTo>
                    <a:pt x="16" y="18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85"/>
                  </a:lnTo>
                  <a:lnTo>
                    <a:pt x="16" y="101"/>
                  </a:lnTo>
                  <a:lnTo>
                    <a:pt x="33" y="118"/>
                  </a:lnTo>
                  <a:lnTo>
                    <a:pt x="49" y="134"/>
                  </a:lnTo>
                  <a:lnTo>
                    <a:pt x="67" y="134"/>
                  </a:lnTo>
                  <a:lnTo>
                    <a:pt x="100" y="118"/>
                  </a:lnTo>
                  <a:cubicBezTo>
                    <a:pt x="116" y="101"/>
                    <a:pt x="116" y="85"/>
                    <a:pt x="116" y="67"/>
                  </a:cubicBezTo>
                  <a:cubicBezTo>
                    <a:pt x="116" y="51"/>
                    <a:pt x="100" y="18"/>
                    <a:pt x="83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5396;p76">
              <a:extLst>
                <a:ext uri="{FF2B5EF4-FFF2-40B4-BE49-F238E27FC236}">
                  <a16:creationId xmlns:a16="http://schemas.microsoft.com/office/drawing/2014/main" id="{77F6F9B5-855F-D553-1730-F1846E0B7171}"/>
                </a:ext>
              </a:extLst>
            </p:cNvPr>
            <p:cNvSpPr/>
            <p:nvPr/>
          </p:nvSpPr>
          <p:spPr>
            <a:xfrm>
              <a:off x="6121350" y="36340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34" y="1"/>
                  </a:moveTo>
                  <a:lnTo>
                    <a:pt x="17" y="34"/>
                  </a:lnTo>
                  <a:lnTo>
                    <a:pt x="17" y="52"/>
                  </a:lnTo>
                  <a:cubicBezTo>
                    <a:pt x="1" y="85"/>
                    <a:pt x="1" y="101"/>
                    <a:pt x="34" y="118"/>
                  </a:cubicBezTo>
                  <a:lnTo>
                    <a:pt x="50" y="134"/>
                  </a:lnTo>
                  <a:cubicBezTo>
                    <a:pt x="68" y="134"/>
                    <a:pt x="84" y="134"/>
                    <a:pt x="101" y="118"/>
                  </a:cubicBezTo>
                  <a:cubicBezTo>
                    <a:pt x="117" y="85"/>
                    <a:pt x="134" y="52"/>
                    <a:pt x="117" y="18"/>
                  </a:cubicBezTo>
                  <a:cubicBezTo>
                    <a:pt x="101" y="1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5397;p76">
              <a:extLst>
                <a:ext uri="{FF2B5EF4-FFF2-40B4-BE49-F238E27FC236}">
                  <a16:creationId xmlns:a16="http://schemas.microsoft.com/office/drawing/2014/main" id="{59B9B6AC-FDFA-192D-FB7A-9544545EE63F}"/>
                </a:ext>
              </a:extLst>
            </p:cNvPr>
            <p:cNvSpPr/>
            <p:nvPr/>
          </p:nvSpPr>
          <p:spPr>
            <a:xfrm>
              <a:off x="6132200" y="3626500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50" y="1"/>
                  </a:moveTo>
                  <a:cubicBezTo>
                    <a:pt x="50" y="1"/>
                    <a:pt x="34" y="1"/>
                    <a:pt x="16" y="18"/>
                  </a:cubicBezTo>
                  <a:lnTo>
                    <a:pt x="0" y="34"/>
                  </a:lnTo>
                  <a:lnTo>
                    <a:pt x="0" y="68"/>
                  </a:lnTo>
                  <a:cubicBezTo>
                    <a:pt x="0" y="68"/>
                    <a:pt x="0" y="85"/>
                    <a:pt x="16" y="101"/>
                  </a:cubicBezTo>
                  <a:lnTo>
                    <a:pt x="34" y="118"/>
                  </a:lnTo>
                  <a:lnTo>
                    <a:pt x="67" y="118"/>
                  </a:lnTo>
                  <a:cubicBezTo>
                    <a:pt x="67" y="118"/>
                    <a:pt x="83" y="118"/>
                    <a:pt x="100" y="101"/>
                  </a:cubicBezTo>
                  <a:lnTo>
                    <a:pt x="116" y="85"/>
                  </a:lnTo>
                  <a:lnTo>
                    <a:pt x="116" y="51"/>
                  </a:lnTo>
                  <a:cubicBezTo>
                    <a:pt x="116" y="34"/>
                    <a:pt x="116" y="34"/>
                    <a:pt x="100" y="18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5398;p76">
              <a:extLst>
                <a:ext uri="{FF2B5EF4-FFF2-40B4-BE49-F238E27FC236}">
                  <a16:creationId xmlns:a16="http://schemas.microsoft.com/office/drawing/2014/main" id="{580AB640-7A2E-DD2A-2C68-E6EDDA460725}"/>
                </a:ext>
              </a:extLst>
            </p:cNvPr>
            <p:cNvSpPr/>
            <p:nvPr/>
          </p:nvSpPr>
          <p:spPr>
            <a:xfrm>
              <a:off x="6131375" y="3644850"/>
              <a:ext cx="4575" cy="3350"/>
            </a:xfrm>
            <a:custGeom>
              <a:avLst/>
              <a:gdLst/>
              <a:ahLst/>
              <a:cxnLst/>
              <a:rect l="l" t="t" r="r" b="b"/>
              <a:pathLst>
                <a:path w="183" h="134" extrusionOk="0">
                  <a:moveTo>
                    <a:pt x="49" y="0"/>
                  </a:moveTo>
                  <a:lnTo>
                    <a:pt x="16" y="18"/>
                  </a:lnTo>
                  <a:cubicBezTo>
                    <a:pt x="0" y="34"/>
                    <a:pt x="0" y="67"/>
                    <a:pt x="0" y="67"/>
                  </a:cubicBezTo>
                  <a:cubicBezTo>
                    <a:pt x="16" y="101"/>
                    <a:pt x="33" y="101"/>
                    <a:pt x="49" y="118"/>
                  </a:cubicBezTo>
                  <a:lnTo>
                    <a:pt x="83" y="118"/>
                  </a:lnTo>
                  <a:cubicBezTo>
                    <a:pt x="83" y="118"/>
                    <a:pt x="100" y="118"/>
                    <a:pt x="100" y="134"/>
                  </a:cubicBezTo>
                  <a:cubicBezTo>
                    <a:pt x="133" y="134"/>
                    <a:pt x="167" y="134"/>
                    <a:pt x="183" y="101"/>
                  </a:cubicBezTo>
                  <a:lnTo>
                    <a:pt x="183" y="85"/>
                  </a:lnTo>
                  <a:lnTo>
                    <a:pt x="183" y="51"/>
                  </a:lnTo>
                  <a:lnTo>
                    <a:pt x="183" y="34"/>
                  </a:lnTo>
                  <a:cubicBezTo>
                    <a:pt x="167" y="18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5399;p76">
              <a:extLst>
                <a:ext uri="{FF2B5EF4-FFF2-40B4-BE49-F238E27FC236}">
                  <a16:creationId xmlns:a16="http://schemas.microsoft.com/office/drawing/2014/main" id="{4A4B368B-F4EA-0660-4139-21D9D5B729AC}"/>
                </a:ext>
              </a:extLst>
            </p:cNvPr>
            <p:cNvSpPr/>
            <p:nvPr/>
          </p:nvSpPr>
          <p:spPr>
            <a:xfrm>
              <a:off x="6141375" y="3652925"/>
              <a:ext cx="2525" cy="2800"/>
            </a:xfrm>
            <a:custGeom>
              <a:avLst/>
              <a:gdLst/>
              <a:ahLst/>
              <a:cxnLst/>
              <a:rect l="l" t="t" r="r" b="b"/>
              <a:pathLst>
                <a:path w="101" h="112" extrusionOk="0">
                  <a:moveTo>
                    <a:pt x="43" y="1"/>
                  </a:moveTo>
                  <a:cubicBezTo>
                    <a:pt x="25" y="1"/>
                    <a:pt x="10" y="9"/>
                    <a:pt x="0" y="28"/>
                  </a:cubicBezTo>
                  <a:lnTo>
                    <a:pt x="0" y="62"/>
                  </a:lnTo>
                  <a:lnTo>
                    <a:pt x="0" y="78"/>
                  </a:lnTo>
                  <a:lnTo>
                    <a:pt x="34" y="111"/>
                  </a:lnTo>
                  <a:lnTo>
                    <a:pt x="83" y="111"/>
                  </a:lnTo>
                  <a:cubicBezTo>
                    <a:pt x="100" y="95"/>
                    <a:pt x="100" y="78"/>
                    <a:pt x="100" y="62"/>
                  </a:cubicBezTo>
                  <a:cubicBezTo>
                    <a:pt x="100" y="44"/>
                    <a:pt x="100" y="28"/>
                    <a:pt x="83" y="11"/>
                  </a:cubicBezTo>
                  <a:cubicBezTo>
                    <a:pt x="69" y="4"/>
                    <a:pt x="56" y="1"/>
                    <a:pt x="4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5400;p76">
              <a:extLst>
                <a:ext uri="{FF2B5EF4-FFF2-40B4-BE49-F238E27FC236}">
                  <a16:creationId xmlns:a16="http://schemas.microsoft.com/office/drawing/2014/main" id="{0C2AD4CB-C3B0-974F-4C02-D8E8854B556C}"/>
                </a:ext>
              </a:extLst>
            </p:cNvPr>
            <p:cNvSpPr/>
            <p:nvPr/>
          </p:nvSpPr>
          <p:spPr>
            <a:xfrm>
              <a:off x="6148450" y="366530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7" y="0"/>
                  </a:moveTo>
                  <a:lnTo>
                    <a:pt x="51" y="16"/>
                  </a:lnTo>
                  <a:cubicBezTo>
                    <a:pt x="33" y="34"/>
                    <a:pt x="0" y="67"/>
                    <a:pt x="17" y="116"/>
                  </a:cubicBezTo>
                  <a:lnTo>
                    <a:pt x="67" y="134"/>
                  </a:lnTo>
                  <a:lnTo>
                    <a:pt x="84" y="134"/>
                  </a:lnTo>
                  <a:lnTo>
                    <a:pt x="117" y="116"/>
                  </a:lnTo>
                  <a:lnTo>
                    <a:pt x="117" y="100"/>
                  </a:lnTo>
                  <a:cubicBezTo>
                    <a:pt x="133" y="100"/>
                    <a:pt x="151" y="67"/>
                    <a:pt x="151" y="50"/>
                  </a:cubicBezTo>
                  <a:cubicBezTo>
                    <a:pt x="133" y="34"/>
                    <a:pt x="133" y="16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5401;p76">
              <a:extLst>
                <a:ext uri="{FF2B5EF4-FFF2-40B4-BE49-F238E27FC236}">
                  <a16:creationId xmlns:a16="http://schemas.microsoft.com/office/drawing/2014/main" id="{8462C80C-8AC8-7278-636E-F205F2DA381D}"/>
                </a:ext>
              </a:extLst>
            </p:cNvPr>
            <p:cNvSpPr/>
            <p:nvPr/>
          </p:nvSpPr>
          <p:spPr>
            <a:xfrm>
              <a:off x="6110925" y="3683200"/>
              <a:ext cx="10850" cy="5725"/>
            </a:xfrm>
            <a:custGeom>
              <a:avLst/>
              <a:gdLst/>
              <a:ahLst/>
              <a:cxnLst/>
              <a:rect l="l" t="t" r="r" b="b"/>
              <a:pathLst>
                <a:path w="434" h="229" extrusionOk="0">
                  <a:moveTo>
                    <a:pt x="251" y="1"/>
                  </a:moveTo>
                  <a:lnTo>
                    <a:pt x="200" y="18"/>
                  </a:lnTo>
                  <a:cubicBezTo>
                    <a:pt x="184" y="18"/>
                    <a:pt x="167" y="34"/>
                    <a:pt x="151" y="51"/>
                  </a:cubicBezTo>
                  <a:lnTo>
                    <a:pt x="84" y="34"/>
                  </a:lnTo>
                  <a:lnTo>
                    <a:pt x="18" y="51"/>
                  </a:lnTo>
                  <a:lnTo>
                    <a:pt x="18" y="67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18" y="185"/>
                  </a:lnTo>
                  <a:lnTo>
                    <a:pt x="34" y="201"/>
                  </a:lnTo>
                  <a:lnTo>
                    <a:pt x="100" y="218"/>
                  </a:lnTo>
                  <a:lnTo>
                    <a:pt x="167" y="185"/>
                  </a:lnTo>
                  <a:lnTo>
                    <a:pt x="184" y="201"/>
                  </a:lnTo>
                  <a:lnTo>
                    <a:pt x="251" y="201"/>
                  </a:lnTo>
                  <a:cubicBezTo>
                    <a:pt x="267" y="201"/>
                    <a:pt x="267" y="218"/>
                    <a:pt x="284" y="218"/>
                  </a:cubicBezTo>
                  <a:cubicBezTo>
                    <a:pt x="298" y="225"/>
                    <a:pt x="317" y="228"/>
                    <a:pt x="336" y="228"/>
                  </a:cubicBezTo>
                  <a:cubicBezTo>
                    <a:pt x="364" y="228"/>
                    <a:pt x="391" y="220"/>
                    <a:pt x="401" y="201"/>
                  </a:cubicBezTo>
                  <a:cubicBezTo>
                    <a:pt x="434" y="167"/>
                    <a:pt x="434" y="134"/>
                    <a:pt x="418" y="101"/>
                  </a:cubicBezTo>
                  <a:lnTo>
                    <a:pt x="385" y="67"/>
                  </a:lnTo>
                  <a:lnTo>
                    <a:pt x="367" y="67"/>
                  </a:lnTo>
                  <a:cubicBezTo>
                    <a:pt x="367" y="51"/>
                    <a:pt x="351" y="51"/>
                    <a:pt x="334" y="51"/>
                  </a:cubicBezTo>
                  <a:cubicBezTo>
                    <a:pt x="334" y="51"/>
                    <a:pt x="334" y="34"/>
                    <a:pt x="318" y="34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5402;p76">
              <a:extLst>
                <a:ext uri="{FF2B5EF4-FFF2-40B4-BE49-F238E27FC236}">
                  <a16:creationId xmlns:a16="http://schemas.microsoft.com/office/drawing/2014/main" id="{75B5D9BF-114A-1282-1BAF-3FDCE84D3202}"/>
                </a:ext>
              </a:extLst>
            </p:cNvPr>
            <p:cNvSpPr/>
            <p:nvPr/>
          </p:nvSpPr>
          <p:spPr>
            <a:xfrm>
              <a:off x="6084250" y="3655450"/>
              <a:ext cx="5025" cy="4875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109" y="1"/>
                  </a:moveTo>
                  <a:cubicBezTo>
                    <a:pt x="83" y="1"/>
                    <a:pt x="55" y="12"/>
                    <a:pt x="34" y="43"/>
                  </a:cubicBezTo>
                  <a:cubicBezTo>
                    <a:pt x="0" y="61"/>
                    <a:pt x="0" y="94"/>
                    <a:pt x="0" y="127"/>
                  </a:cubicBezTo>
                  <a:cubicBezTo>
                    <a:pt x="18" y="161"/>
                    <a:pt x="34" y="177"/>
                    <a:pt x="51" y="194"/>
                  </a:cubicBezTo>
                  <a:lnTo>
                    <a:pt x="84" y="194"/>
                  </a:lnTo>
                  <a:cubicBezTo>
                    <a:pt x="118" y="194"/>
                    <a:pt x="151" y="177"/>
                    <a:pt x="167" y="161"/>
                  </a:cubicBezTo>
                  <a:cubicBezTo>
                    <a:pt x="200" y="143"/>
                    <a:pt x="200" y="110"/>
                    <a:pt x="200" y="77"/>
                  </a:cubicBezTo>
                  <a:cubicBezTo>
                    <a:pt x="184" y="43"/>
                    <a:pt x="167" y="27"/>
                    <a:pt x="151" y="10"/>
                  </a:cubicBezTo>
                  <a:cubicBezTo>
                    <a:pt x="139" y="4"/>
                    <a:pt x="124" y="1"/>
                    <a:pt x="10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5403;p76">
              <a:extLst>
                <a:ext uri="{FF2B5EF4-FFF2-40B4-BE49-F238E27FC236}">
                  <a16:creationId xmlns:a16="http://schemas.microsoft.com/office/drawing/2014/main" id="{3E6D6CC8-3B1D-032E-DACD-EFE2A3A3EDB9}"/>
                </a:ext>
              </a:extLst>
            </p:cNvPr>
            <p:cNvSpPr/>
            <p:nvPr/>
          </p:nvSpPr>
          <p:spPr>
            <a:xfrm>
              <a:off x="6051325" y="36561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0"/>
                  </a:moveTo>
                  <a:cubicBezTo>
                    <a:pt x="34" y="0"/>
                    <a:pt x="17" y="0"/>
                    <a:pt x="1" y="16"/>
                  </a:cubicBezTo>
                  <a:lnTo>
                    <a:pt x="17" y="34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5404;p76">
              <a:extLst>
                <a:ext uri="{FF2B5EF4-FFF2-40B4-BE49-F238E27FC236}">
                  <a16:creationId xmlns:a16="http://schemas.microsoft.com/office/drawing/2014/main" id="{87411055-9A86-8B7D-B8DF-717C57C08CB8}"/>
                </a:ext>
              </a:extLst>
            </p:cNvPr>
            <p:cNvSpPr/>
            <p:nvPr/>
          </p:nvSpPr>
          <p:spPr>
            <a:xfrm>
              <a:off x="6139275" y="3683025"/>
              <a:ext cx="3350" cy="3025"/>
            </a:xfrm>
            <a:custGeom>
              <a:avLst/>
              <a:gdLst/>
              <a:ahLst/>
              <a:cxnLst/>
              <a:rect l="l" t="t" r="r" b="b"/>
              <a:pathLst>
                <a:path w="134" h="121" extrusionOk="0">
                  <a:moveTo>
                    <a:pt x="66" y="1"/>
                  </a:moveTo>
                  <a:cubicBezTo>
                    <a:pt x="49" y="1"/>
                    <a:pt x="29" y="13"/>
                    <a:pt x="18" y="25"/>
                  </a:cubicBezTo>
                  <a:lnTo>
                    <a:pt x="0" y="41"/>
                  </a:lnTo>
                  <a:lnTo>
                    <a:pt x="0" y="58"/>
                  </a:lnTo>
                  <a:cubicBezTo>
                    <a:pt x="0" y="92"/>
                    <a:pt x="18" y="108"/>
                    <a:pt x="34" y="108"/>
                  </a:cubicBezTo>
                  <a:cubicBezTo>
                    <a:pt x="50" y="116"/>
                    <a:pt x="63" y="121"/>
                    <a:pt x="76" y="121"/>
                  </a:cubicBezTo>
                  <a:cubicBezTo>
                    <a:pt x="88" y="121"/>
                    <a:pt x="101" y="116"/>
                    <a:pt x="118" y="108"/>
                  </a:cubicBezTo>
                  <a:lnTo>
                    <a:pt x="134" y="92"/>
                  </a:lnTo>
                  <a:lnTo>
                    <a:pt x="134" y="74"/>
                  </a:lnTo>
                  <a:cubicBezTo>
                    <a:pt x="134" y="41"/>
                    <a:pt x="118" y="8"/>
                    <a:pt x="84" y="8"/>
                  </a:cubicBezTo>
                  <a:cubicBezTo>
                    <a:pt x="79" y="3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5405;p76">
              <a:extLst>
                <a:ext uri="{FF2B5EF4-FFF2-40B4-BE49-F238E27FC236}">
                  <a16:creationId xmlns:a16="http://schemas.microsoft.com/office/drawing/2014/main" id="{9D1741B1-142B-EE82-48FE-56CFD42C97CC}"/>
                </a:ext>
              </a:extLst>
            </p:cNvPr>
            <p:cNvSpPr/>
            <p:nvPr/>
          </p:nvSpPr>
          <p:spPr>
            <a:xfrm>
              <a:off x="6128425" y="3690125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89" y="0"/>
                  </a:moveTo>
                  <a:cubicBezTo>
                    <a:pt x="65" y="0"/>
                    <a:pt x="42" y="12"/>
                    <a:pt x="18" y="24"/>
                  </a:cubicBezTo>
                  <a:cubicBezTo>
                    <a:pt x="1" y="57"/>
                    <a:pt x="1" y="74"/>
                    <a:pt x="1" y="108"/>
                  </a:cubicBezTo>
                  <a:lnTo>
                    <a:pt x="18" y="124"/>
                  </a:lnTo>
                  <a:lnTo>
                    <a:pt x="34" y="141"/>
                  </a:lnTo>
                  <a:lnTo>
                    <a:pt x="51" y="141"/>
                  </a:lnTo>
                  <a:cubicBezTo>
                    <a:pt x="67" y="141"/>
                    <a:pt x="85" y="124"/>
                    <a:pt x="101" y="124"/>
                  </a:cubicBezTo>
                  <a:cubicBezTo>
                    <a:pt x="101" y="108"/>
                    <a:pt x="101" y="108"/>
                    <a:pt x="118" y="90"/>
                  </a:cubicBezTo>
                  <a:lnTo>
                    <a:pt x="101" y="90"/>
                  </a:lnTo>
                  <a:lnTo>
                    <a:pt x="118" y="74"/>
                  </a:lnTo>
                  <a:lnTo>
                    <a:pt x="134" y="41"/>
                  </a:lnTo>
                  <a:lnTo>
                    <a:pt x="118" y="8"/>
                  </a:lnTo>
                  <a:cubicBezTo>
                    <a:pt x="108" y="3"/>
                    <a:pt x="98" y="0"/>
                    <a:pt x="8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5406;p76">
              <a:extLst>
                <a:ext uri="{FF2B5EF4-FFF2-40B4-BE49-F238E27FC236}">
                  <a16:creationId xmlns:a16="http://schemas.microsoft.com/office/drawing/2014/main" id="{8A5F2C57-9E5A-646A-A594-7788714C9702}"/>
                </a:ext>
              </a:extLst>
            </p:cNvPr>
            <p:cNvSpPr/>
            <p:nvPr/>
          </p:nvSpPr>
          <p:spPr>
            <a:xfrm>
              <a:off x="6054225" y="37073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lnTo>
                    <a:pt x="18" y="18"/>
                  </a:lnTo>
                  <a:lnTo>
                    <a:pt x="1" y="18"/>
                  </a:lnTo>
                  <a:lnTo>
                    <a:pt x="1" y="51"/>
                  </a:lnTo>
                  <a:cubicBezTo>
                    <a:pt x="1" y="51"/>
                    <a:pt x="18" y="67"/>
                    <a:pt x="34" y="67"/>
                  </a:cubicBezTo>
                  <a:cubicBezTo>
                    <a:pt x="34" y="51"/>
                    <a:pt x="51" y="51"/>
                    <a:pt x="51" y="51"/>
                  </a:cubicBezTo>
                  <a:lnTo>
                    <a:pt x="51" y="18"/>
                  </a:lnTo>
                  <a:cubicBezTo>
                    <a:pt x="34" y="18"/>
                    <a:pt x="34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5407;p76">
              <a:extLst>
                <a:ext uri="{FF2B5EF4-FFF2-40B4-BE49-F238E27FC236}">
                  <a16:creationId xmlns:a16="http://schemas.microsoft.com/office/drawing/2014/main" id="{B456551A-DCF9-E5F0-E3C4-6C9EEAB9D2AB}"/>
                </a:ext>
              </a:extLst>
            </p:cNvPr>
            <p:cNvSpPr/>
            <p:nvPr/>
          </p:nvSpPr>
          <p:spPr>
            <a:xfrm>
              <a:off x="6147200" y="37044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4" y="1"/>
                  </a:moveTo>
                  <a:cubicBezTo>
                    <a:pt x="17" y="1"/>
                    <a:pt x="1" y="17"/>
                    <a:pt x="1" y="34"/>
                  </a:cubicBezTo>
                  <a:lnTo>
                    <a:pt x="17" y="50"/>
                  </a:lnTo>
                  <a:lnTo>
                    <a:pt x="17" y="34"/>
                  </a:lnTo>
                  <a:lnTo>
                    <a:pt x="50" y="34"/>
                  </a:lnTo>
                  <a:lnTo>
                    <a:pt x="50" y="17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5408;p76">
              <a:extLst>
                <a:ext uri="{FF2B5EF4-FFF2-40B4-BE49-F238E27FC236}">
                  <a16:creationId xmlns:a16="http://schemas.microsoft.com/office/drawing/2014/main" id="{F6152BD0-A870-A166-6341-ABAE65B0620F}"/>
                </a:ext>
              </a:extLst>
            </p:cNvPr>
            <p:cNvSpPr/>
            <p:nvPr/>
          </p:nvSpPr>
          <p:spPr>
            <a:xfrm>
              <a:off x="6103425" y="3665950"/>
              <a:ext cx="5025" cy="4850"/>
            </a:xfrm>
            <a:custGeom>
              <a:avLst/>
              <a:gdLst/>
              <a:ahLst/>
              <a:cxnLst/>
              <a:rect l="l" t="t" r="r" b="b"/>
              <a:pathLst>
                <a:path w="201" h="194" extrusionOk="0">
                  <a:moveTo>
                    <a:pt x="107" y="0"/>
                  </a:moveTo>
                  <a:cubicBezTo>
                    <a:pt x="95" y="0"/>
                    <a:pt x="82" y="2"/>
                    <a:pt x="67" y="8"/>
                  </a:cubicBezTo>
                  <a:lnTo>
                    <a:pt x="51" y="24"/>
                  </a:lnTo>
                  <a:cubicBezTo>
                    <a:pt x="51" y="41"/>
                    <a:pt x="34" y="41"/>
                    <a:pt x="34" y="41"/>
                  </a:cubicBezTo>
                  <a:cubicBezTo>
                    <a:pt x="0" y="74"/>
                    <a:pt x="0" y="124"/>
                    <a:pt x="34" y="157"/>
                  </a:cubicBezTo>
                  <a:lnTo>
                    <a:pt x="67" y="174"/>
                  </a:lnTo>
                  <a:cubicBezTo>
                    <a:pt x="88" y="188"/>
                    <a:pt x="106" y="193"/>
                    <a:pt x="122" y="193"/>
                  </a:cubicBezTo>
                  <a:cubicBezTo>
                    <a:pt x="143" y="193"/>
                    <a:pt x="158" y="184"/>
                    <a:pt x="167" y="174"/>
                  </a:cubicBezTo>
                  <a:lnTo>
                    <a:pt x="200" y="108"/>
                  </a:lnTo>
                  <a:cubicBezTo>
                    <a:pt x="200" y="57"/>
                    <a:pt x="184" y="24"/>
                    <a:pt x="167" y="24"/>
                  </a:cubicBezTo>
                  <a:cubicBezTo>
                    <a:pt x="156" y="12"/>
                    <a:pt x="136" y="0"/>
                    <a:pt x="10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5409;p76">
              <a:extLst>
                <a:ext uri="{FF2B5EF4-FFF2-40B4-BE49-F238E27FC236}">
                  <a16:creationId xmlns:a16="http://schemas.microsoft.com/office/drawing/2014/main" id="{902800BA-7FE6-0A23-E890-625B72CFFCD9}"/>
                </a:ext>
              </a:extLst>
            </p:cNvPr>
            <p:cNvSpPr/>
            <p:nvPr/>
          </p:nvSpPr>
          <p:spPr>
            <a:xfrm>
              <a:off x="6138425" y="3688200"/>
              <a:ext cx="2975" cy="2125"/>
            </a:xfrm>
            <a:custGeom>
              <a:avLst/>
              <a:gdLst/>
              <a:ahLst/>
              <a:cxnLst/>
              <a:rect l="l" t="t" r="r" b="b"/>
              <a:pathLst>
                <a:path w="119" h="85" extrusionOk="0">
                  <a:moveTo>
                    <a:pt x="52" y="1"/>
                  </a:moveTo>
                  <a:lnTo>
                    <a:pt x="18" y="18"/>
                  </a:lnTo>
                  <a:cubicBezTo>
                    <a:pt x="1" y="34"/>
                    <a:pt x="1" y="51"/>
                    <a:pt x="18" y="85"/>
                  </a:cubicBezTo>
                  <a:lnTo>
                    <a:pt x="52" y="67"/>
                  </a:lnTo>
                  <a:cubicBezTo>
                    <a:pt x="68" y="67"/>
                    <a:pt x="68" y="85"/>
                    <a:pt x="68" y="85"/>
                  </a:cubicBezTo>
                  <a:lnTo>
                    <a:pt x="85" y="51"/>
                  </a:lnTo>
                  <a:lnTo>
                    <a:pt x="118" y="18"/>
                  </a:ln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5410;p76">
              <a:extLst>
                <a:ext uri="{FF2B5EF4-FFF2-40B4-BE49-F238E27FC236}">
                  <a16:creationId xmlns:a16="http://schemas.microsoft.com/office/drawing/2014/main" id="{8C866D22-2F2F-7E39-73A6-395D7DB7CE9E}"/>
                </a:ext>
              </a:extLst>
            </p:cNvPr>
            <p:cNvSpPr/>
            <p:nvPr/>
          </p:nvSpPr>
          <p:spPr>
            <a:xfrm>
              <a:off x="6106350" y="3658775"/>
              <a:ext cx="6275" cy="5275"/>
            </a:xfrm>
            <a:custGeom>
              <a:avLst/>
              <a:gdLst/>
              <a:ahLst/>
              <a:cxnLst/>
              <a:rect l="l" t="t" r="r" b="b"/>
              <a:pathLst>
                <a:path w="251" h="211" extrusionOk="0">
                  <a:moveTo>
                    <a:pt x="85" y="0"/>
                  </a:moveTo>
                  <a:cubicBezTo>
                    <a:pt x="70" y="0"/>
                    <a:pt x="57" y="4"/>
                    <a:pt x="50" y="10"/>
                  </a:cubicBezTo>
                  <a:lnTo>
                    <a:pt x="17" y="61"/>
                  </a:lnTo>
                  <a:lnTo>
                    <a:pt x="1" y="94"/>
                  </a:lnTo>
                  <a:lnTo>
                    <a:pt x="17" y="128"/>
                  </a:lnTo>
                  <a:cubicBezTo>
                    <a:pt x="17" y="128"/>
                    <a:pt x="34" y="161"/>
                    <a:pt x="50" y="177"/>
                  </a:cubicBezTo>
                  <a:lnTo>
                    <a:pt x="83" y="177"/>
                  </a:lnTo>
                  <a:cubicBezTo>
                    <a:pt x="101" y="195"/>
                    <a:pt x="117" y="211"/>
                    <a:pt x="134" y="211"/>
                  </a:cubicBezTo>
                  <a:cubicBezTo>
                    <a:pt x="150" y="211"/>
                    <a:pt x="201" y="211"/>
                    <a:pt x="234" y="177"/>
                  </a:cubicBezTo>
                  <a:lnTo>
                    <a:pt x="234" y="161"/>
                  </a:lnTo>
                  <a:cubicBezTo>
                    <a:pt x="250" y="110"/>
                    <a:pt x="234" y="61"/>
                    <a:pt x="201" y="44"/>
                  </a:cubicBezTo>
                  <a:cubicBezTo>
                    <a:pt x="183" y="28"/>
                    <a:pt x="183" y="28"/>
                    <a:pt x="167" y="28"/>
                  </a:cubicBezTo>
                  <a:cubicBezTo>
                    <a:pt x="137" y="8"/>
                    <a:pt x="108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5411;p76">
              <a:extLst>
                <a:ext uri="{FF2B5EF4-FFF2-40B4-BE49-F238E27FC236}">
                  <a16:creationId xmlns:a16="http://schemas.microsoft.com/office/drawing/2014/main" id="{2CF20DC8-811D-FBB2-3382-7E3FFBBFA4CE}"/>
                </a:ext>
              </a:extLst>
            </p:cNvPr>
            <p:cNvSpPr/>
            <p:nvPr/>
          </p:nvSpPr>
          <p:spPr>
            <a:xfrm>
              <a:off x="6133025" y="3681125"/>
              <a:ext cx="2925" cy="2825"/>
            </a:xfrm>
            <a:custGeom>
              <a:avLst/>
              <a:gdLst/>
              <a:ahLst/>
              <a:cxnLst/>
              <a:rect l="l" t="t" r="r" b="b"/>
              <a:pathLst>
                <a:path w="117" h="113" extrusionOk="0">
                  <a:moveTo>
                    <a:pt x="34" y="1"/>
                  </a:moveTo>
                  <a:lnTo>
                    <a:pt x="17" y="17"/>
                  </a:lnTo>
                  <a:cubicBezTo>
                    <a:pt x="1" y="34"/>
                    <a:pt x="1" y="84"/>
                    <a:pt x="17" y="101"/>
                  </a:cubicBezTo>
                  <a:cubicBezTo>
                    <a:pt x="33" y="109"/>
                    <a:pt x="50" y="113"/>
                    <a:pt x="67" y="113"/>
                  </a:cubicBezTo>
                  <a:cubicBezTo>
                    <a:pt x="83" y="113"/>
                    <a:pt x="100" y="109"/>
                    <a:pt x="117" y="101"/>
                  </a:cubicBezTo>
                  <a:lnTo>
                    <a:pt x="117" y="68"/>
                  </a:lnTo>
                  <a:lnTo>
                    <a:pt x="117" y="50"/>
                  </a:lnTo>
                  <a:lnTo>
                    <a:pt x="117" y="3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5412;p76">
              <a:extLst>
                <a:ext uri="{FF2B5EF4-FFF2-40B4-BE49-F238E27FC236}">
                  <a16:creationId xmlns:a16="http://schemas.microsoft.com/office/drawing/2014/main" id="{A78428CB-EDCA-0041-F228-7F4DF54A6974}"/>
                </a:ext>
              </a:extLst>
            </p:cNvPr>
            <p:cNvSpPr/>
            <p:nvPr/>
          </p:nvSpPr>
          <p:spPr>
            <a:xfrm>
              <a:off x="6082175" y="3639450"/>
              <a:ext cx="6700" cy="5750"/>
            </a:xfrm>
            <a:custGeom>
              <a:avLst/>
              <a:gdLst/>
              <a:ahLst/>
              <a:cxnLst/>
              <a:rect l="l" t="t" r="r" b="b"/>
              <a:pathLst>
                <a:path w="268" h="230" extrusionOk="0">
                  <a:moveTo>
                    <a:pt x="201" y="0"/>
                  </a:moveTo>
                  <a:cubicBezTo>
                    <a:pt x="183" y="0"/>
                    <a:pt x="167" y="16"/>
                    <a:pt x="150" y="16"/>
                  </a:cubicBezTo>
                  <a:cubicBezTo>
                    <a:pt x="150" y="34"/>
                    <a:pt x="134" y="34"/>
                    <a:pt x="134" y="50"/>
                  </a:cubicBezTo>
                  <a:lnTo>
                    <a:pt x="134" y="67"/>
                  </a:lnTo>
                  <a:lnTo>
                    <a:pt x="134" y="83"/>
                  </a:lnTo>
                  <a:lnTo>
                    <a:pt x="117" y="83"/>
                  </a:lnTo>
                  <a:lnTo>
                    <a:pt x="101" y="67"/>
                  </a:lnTo>
                  <a:cubicBezTo>
                    <a:pt x="101" y="67"/>
                    <a:pt x="83" y="67"/>
                    <a:pt x="83" y="83"/>
                  </a:cubicBezTo>
                  <a:lnTo>
                    <a:pt x="83" y="67"/>
                  </a:lnTo>
                  <a:lnTo>
                    <a:pt x="50" y="67"/>
                  </a:lnTo>
                  <a:cubicBezTo>
                    <a:pt x="34" y="67"/>
                    <a:pt x="34" y="67"/>
                    <a:pt x="16" y="83"/>
                  </a:cubicBezTo>
                  <a:lnTo>
                    <a:pt x="0" y="100"/>
                  </a:lnTo>
                  <a:lnTo>
                    <a:pt x="0" y="134"/>
                  </a:lnTo>
                  <a:cubicBezTo>
                    <a:pt x="0" y="134"/>
                    <a:pt x="0" y="150"/>
                    <a:pt x="16" y="167"/>
                  </a:cubicBezTo>
                  <a:cubicBezTo>
                    <a:pt x="16" y="200"/>
                    <a:pt x="34" y="216"/>
                    <a:pt x="50" y="216"/>
                  </a:cubicBezTo>
                  <a:cubicBezTo>
                    <a:pt x="59" y="225"/>
                    <a:pt x="67" y="229"/>
                    <a:pt x="75" y="229"/>
                  </a:cubicBezTo>
                  <a:cubicBezTo>
                    <a:pt x="84" y="229"/>
                    <a:pt x="92" y="225"/>
                    <a:pt x="101" y="216"/>
                  </a:cubicBezTo>
                  <a:cubicBezTo>
                    <a:pt x="117" y="216"/>
                    <a:pt x="134" y="216"/>
                    <a:pt x="150" y="200"/>
                  </a:cubicBezTo>
                  <a:lnTo>
                    <a:pt x="167" y="183"/>
                  </a:lnTo>
                  <a:lnTo>
                    <a:pt x="167" y="167"/>
                  </a:lnTo>
                  <a:cubicBezTo>
                    <a:pt x="167" y="150"/>
                    <a:pt x="167" y="134"/>
                    <a:pt x="150" y="116"/>
                  </a:cubicBezTo>
                  <a:lnTo>
                    <a:pt x="150" y="116"/>
                  </a:lnTo>
                  <a:cubicBezTo>
                    <a:pt x="167" y="134"/>
                    <a:pt x="183" y="134"/>
                    <a:pt x="183" y="134"/>
                  </a:cubicBezTo>
                  <a:cubicBezTo>
                    <a:pt x="201" y="134"/>
                    <a:pt x="234" y="116"/>
                    <a:pt x="250" y="100"/>
                  </a:cubicBezTo>
                  <a:cubicBezTo>
                    <a:pt x="250" y="83"/>
                    <a:pt x="267" y="67"/>
                    <a:pt x="250" y="50"/>
                  </a:cubicBezTo>
                  <a:cubicBezTo>
                    <a:pt x="250" y="34"/>
                    <a:pt x="234" y="16"/>
                    <a:pt x="2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5413;p76">
              <a:extLst>
                <a:ext uri="{FF2B5EF4-FFF2-40B4-BE49-F238E27FC236}">
                  <a16:creationId xmlns:a16="http://schemas.microsoft.com/office/drawing/2014/main" id="{52EE6CD1-AC01-F81F-FF2C-26BAABC2FE67}"/>
                </a:ext>
              </a:extLst>
            </p:cNvPr>
            <p:cNvSpPr/>
            <p:nvPr/>
          </p:nvSpPr>
          <p:spPr>
            <a:xfrm>
              <a:off x="6085500" y="36086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7" y="0"/>
                  </a:moveTo>
                  <a:lnTo>
                    <a:pt x="17" y="16"/>
                  </a:lnTo>
                  <a:cubicBezTo>
                    <a:pt x="17" y="16"/>
                    <a:pt x="1" y="16"/>
                    <a:pt x="1" y="34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50" y="67"/>
                  </a:lnTo>
                  <a:lnTo>
                    <a:pt x="68" y="50"/>
                  </a:lnTo>
                  <a:lnTo>
                    <a:pt x="50" y="34"/>
                  </a:lnTo>
                  <a:lnTo>
                    <a:pt x="50" y="16"/>
                  </a:lnTo>
                  <a:cubicBezTo>
                    <a:pt x="50" y="16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5414;p76">
              <a:extLst>
                <a:ext uri="{FF2B5EF4-FFF2-40B4-BE49-F238E27FC236}">
                  <a16:creationId xmlns:a16="http://schemas.microsoft.com/office/drawing/2014/main" id="{EE4A7129-F111-B533-53CD-56DFC6A88657}"/>
                </a:ext>
              </a:extLst>
            </p:cNvPr>
            <p:cNvSpPr/>
            <p:nvPr/>
          </p:nvSpPr>
          <p:spPr>
            <a:xfrm>
              <a:off x="6078850" y="36411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33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0" y="67"/>
                  </a:lnTo>
                  <a:lnTo>
                    <a:pt x="16" y="100"/>
                  </a:lnTo>
                  <a:lnTo>
                    <a:pt x="33" y="116"/>
                  </a:lnTo>
                  <a:lnTo>
                    <a:pt x="83" y="116"/>
                  </a:lnTo>
                  <a:lnTo>
                    <a:pt x="100" y="100"/>
                  </a:lnTo>
                  <a:lnTo>
                    <a:pt x="116" y="67"/>
                  </a:lnTo>
                  <a:lnTo>
                    <a:pt x="116" y="49"/>
                  </a:lnTo>
                  <a:lnTo>
                    <a:pt x="100" y="33"/>
                  </a:lnTo>
                  <a:lnTo>
                    <a:pt x="83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5415;p76">
              <a:extLst>
                <a:ext uri="{FF2B5EF4-FFF2-40B4-BE49-F238E27FC236}">
                  <a16:creationId xmlns:a16="http://schemas.microsoft.com/office/drawing/2014/main" id="{B7C6CAC1-7D42-8D89-3C59-7AFBC995DD78}"/>
                </a:ext>
              </a:extLst>
            </p:cNvPr>
            <p:cNvSpPr/>
            <p:nvPr/>
          </p:nvSpPr>
          <p:spPr>
            <a:xfrm>
              <a:off x="6123425" y="36798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67" y="0"/>
                  </a:moveTo>
                  <a:cubicBezTo>
                    <a:pt x="67" y="0"/>
                    <a:pt x="51" y="0"/>
                    <a:pt x="18" y="34"/>
                  </a:cubicBezTo>
                  <a:lnTo>
                    <a:pt x="1" y="67"/>
                  </a:lnTo>
                  <a:lnTo>
                    <a:pt x="1" y="84"/>
                  </a:lnTo>
                  <a:lnTo>
                    <a:pt x="1" y="118"/>
                  </a:lnTo>
                  <a:cubicBezTo>
                    <a:pt x="18" y="151"/>
                    <a:pt x="34" y="167"/>
                    <a:pt x="67" y="184"/>
                  </a:cubicBezTo>
                  <a:cubicBezTo>
                    <a:pt x="101" y="184"/>
                    <a:pt x="134" y="167"/>
                    <a:pt x="167" y="151"/>
                  </a:cubicBezTo>
                  <a:cubicBezTo>
                    <a:pt x="185" y="118"/>
                    <a:pt x="185" y="100"/>
                    <a:pt x="185" y="67"/>
                  </a:cubicBezTo>
                  <a:cubicBezTo>
                    <a:pt x="185" y="34"/>
                    <a:pt x="167" y="17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5416;p76">
              <a:extLst>
                <a:ext uri="{FF2B5EF4-FFF2-40B4-BE49-F238E27FC236}">
                  <a16:creationId xmlns:a16="http://schemas.microsoft.com/office/drawing/2014/main" id="{6A3CE698-07F8-F4AD-9466-0ACA29CD2DAC}"/>
                </a:ext>
              </a:extLst>
            </p:cNvPr>
            <p:cNvSpPr/>
            <p:nvPr/>
          </p:nvSpPr>
          <p:spPr>
            <a:xfrm>
              <a:off x="6098425" y="3654850"/>
              <a:ext cx="5025" cy="5000"/>
            </a:xfrm>
            <a:custGeom>
              <a:avLst/>
              <a:gdLst/>
              <a:ahLst/>
              <a:cxnLst/>
              <a:rect l="l" t="t" r="r" b="b"/>
              <a:pathLst>
                <a:path w="201" h="200" extrusionOk="0">
                  <a:moveTo>
                    <a:pt x="67" y="1"/>
                  </a:moveTo>
                  <a:lnTo>
                    <a:pt x="51" y="18"/>
                  </a:lnTo>
                  <a:lnTo>
                    <a:pt x="67" y="18"/>
                  </a:lnTo>
                  <a:lnTo>
                    <a:pt x="17" y="51"/>
                  </a:lnTo>
                  <a:lnTo>
                    <a:pt x="0" y="85"/>
                  </a:lnTo>
                  <a:lnTo>
                    <a:pt x="17" y="151"/>
                  </a:lnTo>
                  <a:cubicBezTo>
                    <a:pt x="45" y="188"/>
                    <a:pt x="77" y="199"/>
                    <a:pt x="104" y="199"/>
                  </a:cubicBezTo>
                  <a:cubicBezTo>
                    <a:pt x="125" y="199"/>
                    <a:pt x="143" y="192"/>
                    <a:pt x="151" y="185"/>
                  </a:cubicBezTo>
                  <a:lnTo>
                    <a:pt x="184" y="134"/>
                  </a:lnTo>
                  <a:lnTo>
                    <a:pt x="184" y="101"/>
                  </a:lnTo>
                  <a:cubicBezTo>
                    <a:pt x="200" y="67"/>
                    <a:pt x="184" y="18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5417;p76">
              <a:extLst>
                <a:ext uri="{FF2B5EF4-FFF2-40B4-BE49-F238E27FC236}">
                  <a16:creationId xmlns:a16="http://schemas.microsoft.com/office/drawing/2014/main" id="{38B97FC7-78FC-0BC2-7055-D624E1206355}"/>
                </a:ext>
              </a:extLst>
            </p:cNvPr>
            <p:cNvSpPr/>
            <p:nvPr/>
          </p:nvSpPr>
          <p:spPr>
            <a:xfrm>
              <a:off x="6128875" y="37207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1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5418;p76">
              <a:extLst>
                <a:ext uri="{FF2B5EF4-FFF2-40B4-BE49-F238E27FC236}">
                  <a16:creationId xmlns:a16="http://schemas.microsoft.com/office/drawing/2014/main" id="{3D14DF24-A338-4C99-765C-DAB8F3D9738E}"/>
                </a:ext>
              </a:extLst>
            </p:cNvPr>
            <p:cNvSpPr/>
            <p:nvPr/>
          </p:nvSpPr>
          <p:spPr>
            <a:xfrm>
              <a:off x="6069675" y="3659025"/>
              <a:ext cx="5025" cy="4925"/>
            </a:xfrm>
            <a:custGeom>
              <a:avLst/>
              <a:gdLst/>
              <a:ahLst/>
              <a:cxnLst/>
              <a:rect l="l" t="t" r="r" b="b"/>
              <a:pathLst>
                <a:path w="201" h="197" extrusionOk="0">
                  <a:moveTo>
                    <a:pt x="100" y="0"/>
                  </a:moveTo>
                  <a:lnTo>
                    <a:pt x="83" y="18"/>
                  </a:lnTo>
                  <a:lnTo>
                    <a:pt x="67" y="34"/>
                  </a:lnTo>
                  <a:lnTo>
                    <a:pt x="50" y="51"/>
                  </a:lnTo>
                  <a:lnTo>
                    <a:pt x="50" y="84"/>
                  </a:lnTo>
                  <a:cubicBezTo>
                    <a:pt x="34" y="84"/>
                    <a:pt x="16" y="84"/>
                    <a:pt x="16" y="100"/>
                  </a:cubicBezTo>
                  <a:lnTo>
                    <a:pt x="0" y="118"/>
                  </a:lnTo>
                  <a:lnTo>
                    <a:pt x="0" y="134"/>
                  </a:lnTo>
                  <a:lnTo>
                    <a:pt x="0" y="167"/>
                  </a:lnTo>
                  <a:cubicBezTo>
                    <a:pt x="16" y="167"/>
                    <a:pt x="34" y="185"/>
                    <a:pt x="50" y="185"/>
                  </a:cubicBezTo>
                  <a:cubicBezTo>
                    <a:pt x="66" y="193"/>
                    <a:pt x="83" y="197"/>
                    <a:pt x="100" y="197"/>
                  </a:cubicBezTo>
                  <a:cubicBezTo>
                    <a:pt x="116" y="197"/>
                    <a:pt x="133" y="193"/>
                    <a:pt x="150" y="185"/>
                  </a:cubicBezTo>
                  <a:cubicBezTo>
                    <a:pt x="167" y="167"/>
                    <a:pt x="183" y="167"/>
                    <a:pt x="183" y="151"/>
                  </a:cubicBezTo>
                  <a:cubicBezTo>
                    <a:pt x="200" y="134"/>
                    <a:pt x="200" y="118"/>
                    <a:pt x="200" y="100"/>
                  </a:cubicBezTo>
                  <a:cubicBezTo>
                    <a:pt x="200" y="100"/>
                    <a:pt x="183" y="84"/>
                    <a:pt x="183" y="67"/>
                  </a:cubicBezTo>
                  <a:cubicBezTo>
                    <a:pt x="183" y="51"/>
                    <a:pt x="183" y="34"/>
                    <a:pt x="167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5419;p76">
              <a:extLst>
                <a:ext uri="{FF2B5EF4-FFF2-40B4-BE49-F238E27FC236}">
                  <a16:creationId xmlns:a16="http://schemas.microsoft.com/office/drawing/2014/main" id="{6378A86B-7080-A73E-0700-318799F18337}"/>
                </a:ext>
              </a:extLst>
            </p:cNvPr>
            <p:cNvSpPr/>
            <p:nvPr/>
          </p:nvSpPr>
          <p:spPr>
            <a:xfrm>
              <a:off x="6107175" y="3717075"/>
              <a:ext cx="1275" cy="1600"/>
            </a:xfrm>
            <a:custGeom>
              <a:avLst/>
              <a:gdLst/>
              <a:ahLst/>
              <a:cxnLst/>
              <a:rect l="l" t="t" r="r" b="b"/>
              <a:pathLst>
                <a:path w="51" h="64" extrusionOk="0">
                  <a:moveTo>
                    <a:pt x="15" y="1"/>
                  </a:moveTo>
                  <a:cubicBezTo>
                    <a:pt x="13" y="1"/>
                    <a:pt x="9" y="5"/>
                    <a:pt x="1" y="13"/>
                  </a:cubicBezTo>
                  <a:lnTo>
                    <a:pt x="1" y="30"/>
                  </a:lnTo>
                  <a:lnTo>
                    <a:pt x="1" y="46"/>
                  </a:lnTo>
                  <a:cubicBezTo>
                    <a:pt x="1" y="46"/>
                    <a:pt x="17" y="46"/>
                    <a:pt x="17" y="64"/>
                  </a:cubicBezTo>
                  <a:cubicBezTo>
                    <a:pt x="34" y="64"/>
                    <a:pt x="34" y="46"/>
                    <a:pt x="34" y="46"/>
                  </a:cubicBezTo>
                  <a:lnTo>
                    <a:pt x="50" y="30"/>
                  </a:lnTo>
                  <a:cubicBezTo>
                    <a:pt x="34" y="30"/>
                    <a:pt x="34" y="13"/>
                    <a:pt x="17" y="13"/>
                  </a:cubicBezTo>
                  <a:cubicBezTo>
                    <a:pt x="17" y="5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5420;p76">
              <a:extLst>
                <a:ext uri="{FF2B5EF4-FFF2-40B4-BE49-F238E27FC236}">
                  <a16:creationId xmlns:a16="http://schemas.microsoft.com/office/drawing/2014/main" id="{28CF61AA-78C9-31DF-4353-42378FBFE963}"/>
                </a:ext>
              </a:extLst>
            </p:cNvPr>
            <p:cNvSpPr/>
            <p:nvPr/>
          </p:nvSpPr>
          <p:spPr>
            <a:xfrm>
              <a:off x="6065900" y="36828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1"/>
                  </a:moveTo>
                  <a:lnTo>
                    <a:pt x="18" y="17"/>
                  </a:lnTo>
                  <a:cubicBezTo>
                    <a:pt x="0" y="34"/>
                    <a:pt x="0" y="67"/>
                    <a:pt x="18" y="83"/>
                  </a:cubicBezTo>
                  <a:lnTo>
                    <a:pt x="34" y="101"/>
                  </a:lnTo>
                  <a:lnTo>
                    <a:pt x="67" y="117"/>
                  </a:lnTo>
                  <a:lnTo>
                    <a:pt x="101" y="101"/>
                  </a:lnTo>
                  <a:lnTo>
                    <a:pt x="118" y="83"/>
                  </a:lnTo>
                  <a:lnTo>
                    <a:pt x="134" y="50"/>
                  </a:lnTo>
                  <a:lnTo>
                    <a:pt x="118" y="1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5421;p76">
              <a:extLst>
                <a:ext uri="{FF2B5EF4-FFF2-40B4-BE49-F238E27FC236}">
                  <a16:creationId xmlns:a16="http://schemas.microsoft.com/office/drawing/2014/main" id="{20040F22-C2C2-80F3-96FE-D5BB8525B02E}"/>
                </a:ext>
              </a:extLst>
            </p:cNvPr>
            <p:cNvSpPr/>
            <p:nvPr/>
          </p:nvSpPr>
          <p:spPr>
            <a:xfrm>
              <a:off x="6090075" y="369737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1" y="0"/>
                  </a:moveTo>
                  <a:lnTo>
                    <a:pt x="34" y="18"/>
                  </a:lnTo>
                  <a:cubicBezTo>
                    <a:pt x="1" y="51"/>
                    <a:pt x="18" y="85"/>
                    <a:pt x="18" y="101"/>
                  </a:cubicBezTo>
                  <a:lnTo>
                    <a:pt x="34" y="118"/>
                  </a:lnTo>
                  <a:lnTo>
                    <a:pt x="101" y="118"/>
                  </a:lnTo>
                  <a:lnTo>
                    <a:pt x="101" y="101"/>
                  </a:lnTo>
                  <a:cubicBezTo>
                    <a:pt x="118" y="85"/>
                    <a:pt x="134" y="67"/>
                    <a:pt x="118" y="51"/>
                  </a:cubicBezTo>
                  <a:cubicBezTo>
                    <a:pt x="118" y="34"/>
                    <a:pt x="118" y="18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5422;p76">
              <a:extLst>
                <a:ext uri="{FF2B5EF4-FFF2-40B4-BE49-F238E27FC236}">
                  <a16:creationId xmlns:a16="http://schemas.microsoft.com/office/drawing/2014/main" id="{02C6ED5F-0C58-903A-997B-2B3297F4301D}"/>
                </a:ext>
              </a:extLst>
            </p:cNvPr>
            <p:cNvSpPr/>
            <p:nvPr/>
          </p:nvSpPr>
          <p:spPr>
            <a:xfrm>
              <a:off x="6092175" y="3703025"/>
              <a:ext cx="2925" cy="2700"/>
            </a:xfrm>
            <a:custGeom>
              <a:avLst/>
              <a:gdLst/>
              <a:ahLst/>
              <a:cxnLst/>
              <a:rect l="l" t="t" r="r" b="b"/>
              <a:pathLst>
                <a:path w="117" h="108" extrusionOk="0">
                  <a:moveTo>
                    <a:pt x="69" y="1"/>
                  </a:moveTo>
                  <a:cubicBezTo>
                    <a:pt x="49" y="1"/>
                    <a:pt x="34" y="8"/>
                    <a:pt x="34" y="8"/>
                  </a:cubicBezTo>
                  <a:lnTo>
                    <a:pt x="1" y="25"/>
                  </a:lnTo>
                  <a:lnTo>
                    <a:pt x="1" y="59"/>
                  </a:lnTo>
                  <a:cubicBezTo>
                    <a:pt x="1" y="75"/>
                    <a:pt x="1" y="75"/>
                    <a:pt x="17" y="92"/>
                  </a:cubicBezTo>
                  <a:lnTo>
                    <a:pt x="34" y="108"/>
                  </a:lnTo>
                  <a:lnTo>
                    <a:pt x="67" y="108"/>
                  </a:lnTo>
                  <a:cubicBezTo>
                    <a:pt x="67" y="108"/>
                    <a:pt x="83" y="108"/>
                    <a:pt x="101" y="92"/>
                  </a:cubicBezTo>
                  <a:lnTo>
                    <a:pt x="117" y="92"/>
                  </a:lnTo>
                  <a:lnTo>
                    <a:pt x="117" y="75"/>
                  </a:lnTo>
                  <a:lnTo>
                    <a:pt x="117" y="59"/>
                  </a:lnTo>
                  <a:cubicBezTo>
                    <a:pt x="117" y="41"/>
                    <a:pt x="117" y="8"/>
                    <a:pt x="101" y="8"/>
                  </a:cubicBezTo>
                  <a:cubicBezTo>
                    <a:pt x="90" y="3"/>
                    <a:pt x="78" y="1"/>
                    <a:pt x="6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5423;p76">
              <a:extLst>
                <a:ext uri="{FF2B5EF4-FFF2-40B4-BE49-F238E27FC236}">
                  <a16:creationId xmlns:a16="http://schemas.microsoft.com/office/drawing/2014/main" id="{374A83C9-2D54-8547-AC51-8A74E6ACD9F9}"/>
                </a:ext>
              </a:extLst>
            </p:cNvPr>
            <p:cNvSpPr/>
            <p:nvPr/>
          </p:nvSpPr>
          <p:spPr>
            <a:xfrm>
              <a:off x="6072575" y="369570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18" y="1"/>
                  </a:moveTo>
                  <a:lnTo>
                    <a:pt x="0" y="51"/>
                  </a:lnTo>
                  <a:lnTo>
                    <a:pt x="18" y="85"/>
                  </a:lnTo>
                  <a:lnTo>
                    <a:pt x="18" y="101"/>
                  </a:lnTo>
                  <a:cubicBezTo>
                    <a:pt x="34" y="101"/>
                    <a:pt x="34" y="118"/>
                    <a:pt x="67" y="134"/>
                  </a:cubicBezTo>
                  <a:cubicBezTo>
                    <a:pt x="84" y="134"/>
                    <a:pt x="100" y="118"/>
                    <a:pt x="118" y="118"/>
                  </a:cubicBezTo>
                  <a:lnTo>
                    <a:pt x="134" y="85"/>
                  </a:lnTo>
                  <a:lnTo>
                    <a:pt x="134" y="51"/>
                  </a:lnTo>
                  <a:lnTo>
                    <a:pt x="100" y="34"/>
                  </a:lnTo>
                  <a:cubicBezTo>
                    <a:pt x="84" y="1"/>
                    <a:pt x="51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5424;p76">
              <a:extLst>
                <a:ext uri="{FF2B5EF4-FFF2-40B4-BE49-F238E27FC236}">
                  <a16:creationId xmlns:a16="http://schemas.microsoft.com/office/drawing/2014/main" id="{3BB9C935-07DF-6945-0EFF-781761441C93}"/>
                </a:ext>
              </a:extLst>
            </p:cNvPr>
            <p:cNvSpPr/>
            <p:nvPr/>
          </p:nvSpPr>
          <p:spPr>
            <a:xfrm>
              <a:off x="6100075" y="3692800"/>
              <a:ext cx="6300" cy="5025"/>
            </a:xfrm>
            <a:custGeom>
              <a:avLst/>
              <a:gdLst/>
              <a:ahLst/>
              <a:cxnLst/>
              <a:rect l="l" t="t" r="r" b="b"/>
              <a:pathLst>
                <a:path w="252" h="201" extrusionOk="0">
                  <a:moveTo>
                    <a:pt x="168" y="1"/>
                  </a:moveTo>
                  <a:cubicBezTo>
                    <a:pt x="134" y="1"/>
                    <a:pt x="101" y="17"/>
                    <a:pt x="85" y="34"/>
                  </a:cubicBezTo>
                  <a:lnTo>
                    <a:pt x="52" y="50"/>
                  </a:lnTo>
                  <a:cubicBezTo>
                    <a:pt x="1" y="101"/>
                    <a:pt x="18" y="150"/>
                    <a:pt x="52" y="183"/>
                  </a:cubicBezTo>
                  <a:lnTo>
                    <a:pt x="68" y="201"/>
                  </a:lnTo>
                  <a:lnTo>
                    <a:pt x="118" y="201"/>
                  </a:lnTo>
                  <a:cubicBezTo>
                    <a:pt x="134" y="201"/>
                    <a:pt x="185" y="201"/>
                    <a:pt x="218" y="167"/>
                  </a:cubicBezTo>
                  <a:cubicBezTo>
                    <a:pt x="234" y="150"/>
                    <a:pt x="234" y="150"/>
                    <a:pt x="234" y="134"/>
                  </a:cubicBezTo>
                  <a:lnTo>
                    <a:pt x="252" y="101"/>
                  </a:lnTo>
                  <a:lnTo>
                    <a:pt x="252" y="83"/>
                  </a:lnTo>
                  <a:lnTo>
                    <a:pt x="234" y="50"/>
                  </a:lnTo>
                  <a:cubicBezTo>
                    <a:pt x="218" y="17"/>
                    <a:pt x="185" y="1"/>
                    <a:pt x="1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5425;p76">
              <a:extLst>
                <a:ext uri="{FF2B5EF4-FFF2-40B4-BE49-F238E27FC236}">
                  <a16:creationId xmlns:a16="http://schemas.microsoft.com/office/drawing/2014/main" id="{F58D3280-3E20-5B9F-B4FB-98611291F49E}"/>
                </a:ext>
              </a:extLst>
            </p:cNvPr>
            <p:cNvSpPr/>
            <p:nvPr/>
          </p:nvSpPr>
          <p:spPr>
            <a:xfrm>
              <a:off x="6114700" y="37053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cubicBezTo>
                    <a:pt x="33" y="1"/>
                    <a:pt x="16" y="1"/>
                    <a:pt x="0" y="17"/>
                  </a:cubicBezTo>
                  <a:lnTo>
                    <a:pt x="49" y="68"/>
                  </a:lnTo>
                  <a:lnTo>
                    <a:pt x="67" y="6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5426;p76">
              <a:extLst>
                <a:ext uri="{FF2B5EF4-FFF2-40B4-BE49-F238E27FC236}">
                  <a16:creationId xmlns:a16="http://schemas.microsoft.com/office/drawing/2014/main" id="{E7CD58B7-8A4A-7D47-D260-3F5F0312FB20}"/>
                </a:ext>
              </a:extLst>
            </p:cNvPr>
            <p:cNvSpPr/>
            <p:nvPr/>
          </p:nvSpPr>
          <p:spPr>
            <a:xfrm>
              <a:off x="6176775" y="36506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5427;p76">
              <a:extLst>
                <a:ext uri="{FF2B5EF4-FFF2-40B4-BE49-F238E27FC236}">
                  <a16:creationId xmlns:a16="http://schemas.microsoft.com/office/drawing/2014/main" id="{3EF475CF-49A7-D60A-EC25-7EB4C0BD9CFB}"/>
                </a:ext>
              </a:extLst>
            </p:cNvPr>
            <p:cNvSpPr/>
            <p:nvPr/>
          </p:nvSpPr>
          <p:spPr>
            <a:xfrm>
              <a:off x="6053825" y="3680300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50" y="0"/>
                  </a:moveTo>
                  <a:lnTo>
                    <a:pt x="17" y="17"/>
                  </a:lnTo>
                  <a:cubicBezTo>
                    <a:pt x="17" y="34"/>
                    <a:pt x="1" y="50"/>
                    <a:pt x="17" y="67"/>
                  </a:cubicBezTo>
                  <a:cubicBezTo>
                    <a:pt x="17" y="101"/>
                    <a:pt x="17" y="117"/>
                    <a:pt x="50" y="134"/>
                  </a:cubicBezTo>
                  <a:lnTo>
                    <a:pt x="83" y="134"/>
                  </a:lnTo>
                  <a:lnTo>
                    <a:pt x="101" y="117"/>
                  </a:lnTo>
                  <a:lnTo>
                    <a:pt x="117" y="117"/>
                  </a:lnTo>
                  <a:cubicBezTo>
                    <a:pt x="117" y="101"/>
                    <a:pt x="150" y="67"/>
                    <a:pt x="101" y="17"/>
                  </a:cubicBezTo>
                  <a:lnTo>
                    <a:pt x="8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5428;p76">
              <a:extLst>
                <a:ext uri="{FF2B5EF4-FFF2-40B4-BE49-F238E27FC236}">
                  <a16:creationId xmlns:a16="http://schemas.microsoft.com/office/drawing/2014/main" id="{4543437D-824A-F4F3-3CF0-84C5FD667543}"/>
                </a:ext>
              </a:extLst>
            </p:cNvPr>
            <p:cNvSpPr/>
            <p:nvPr/>
          </p:nvSpPr>
          <p:spPr>
            <a:xfrm>
              <a:off x="6109250" y="37044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1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" y="101"/>
                  </a:lnTo>
                  <a:cubicBezTo>
                    <a:pt x="18" y="117"/>
                    <a:pt x="51" y="134"/>
                    <a:pt x="51" y="134"/>
                  </a:cubicBezTo>
                  <a:cubicBezTo>
                    <a:pt x="85" y="134"/>
                    <a:pt x="101" y="117"/>
                    <a:pt x="101" y="101"/>
                  </a:cubicBezTo>
                  <a:cubicBezTo>
                    <a:pt x="118" y="101"/>
                    <a:pt x="134" y="67"/>
                    <a:pt x="118" y="50"/>
                  </a:cubicBezTo>
                  <a:cubicBezTo>
                    <a:pt x="118" y="34"/>
                    <a:pt x="101" y="17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5429;p76">
              <a:extLst>
                <a:ext uri="{FF2B5EF4-FFF2-40B4-BE49-F238E27FC236}">
                  <a16:creationId xmlns:a16="http://schemas.microsoft.com/office/drawing/2014/main" id="{878D1B92-F0DF-DA66-2296-5DDCD3D129A0}"/>
                </a:ext>
              </a:extLst>
            </p:cNvPr>
            <p:cNvSpPr/>
            <p:nvPr/>
          </p:nvSpPr>
          <p:spPr>
            <a:xfrm>
              <a:off x="6032975" y="37040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7" y="0"/>
                    <a:pt x="1" y="18"/>
                    <a:pt x="1" y="34"/>
                  </a:cubicBezTo>
                  <a:lnTo>
                    <a:pt x="1" y="51"/>
                  </a:lnTo>
                  <a:cubicBezTo>
                    <a:pt x="17" y="51"/>
                    <a:pt x="17" y="67"/>
                    <a:pt x="34" y="67"/>
                  </a:cubicBezTo>
                  <a:lnTo>
                    <a:pt x="50" y="51"/>
                  </a:lnTo>
                  <a:cubicBezTo>
                    <a:pt x="68" y="34"/>
                    <a:pt x="68" y="34"/>
                    <a:pt x="68" y="18"/>
                  </a:cubicBez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5430;p76">
              <a:extLst>
                <a:ext uri="{FF2B5EF4-FFF2-40B4-BE49-F238E27FC236}">
                  <a16:creationId xmlns:a16="http://schemas.microsoft.com/office/drawing/2014/main" id="{DE546D3E-B4AF-9356-EA74-0C307E76B5EF}"/>
                </a:ext>
              </a:extLst>
            </p:cNvPr>
            <p:cNvSpPr/>
            <p:nvPr/>
          </p:nvSpPr>
          <p:spPr>
            <a:xfrm>
              <a:off x="6078000" y="3756575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17" y="0"/>
                  </a:moveTo>
                  <a:cubicBezTo>
                    <a:pt x="1" y="18"/>
                    <a:pt x="1" y="51"/>
                    <a:pt x="1" y="51"/>
                  </a:cubicBezTo>
                  <a:lnTo>
                    <a:pt x="1" y="67"/>
                  </a:lnTo>
                  <a:lnTo>
                    <a:pt x="34" y="67"/>
                  </a:lnTo>
                  <a:lnTo>
                    <a:pt x="34" y="51"/>
                  </a:lnTo>
                  <a:cubicBezTo>
                    <a:pt x="50" y="51"/>
                    <a:pt x="50" y="34"/>
                    <a:pt x="50" y="18"/>
                  </a:cubicBezTo>
                  <a:cubicBezTo>
                    <a:pt x="50" y="18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5431;p76">
              <a:extLst>
                <a:ext uri="{FF2B5EF4-FFF2-40B4-BE49-F238E27FC236}">
                  <a16:creationId xmlns:a16="http://schemas.microsoft.com/office/drawing/2014/main" id="{B9C9545C-0CFA-B62B-C3EF-FDFE4BACF4EF}"/>
                </a:ext>
              </a:extLst>
            </p:cNvPr>
            <p:cNvSpPr/>
            <p:nvPr/>
          </p:nvSpPr>
          <p:spPr>
            <a:xfrm>
              <a:off x="6100925" y="36994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1" y="1"/>
                  </a:moveTo>
                  <a:lnTo>
                    <a:pt x="34" y="17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0" y="101"/>
                  </a:lnTo>
                  <a:cubicBezTo>
                    <a:pt x="18" y="117"/>
                    <a:pt x="34" y="134"/>
                    <a:pt x="51" y="134"/>
                  </a:cubicBezTo>
                  <a:cubicBezTo>
                    <a:pt x="67" y="134"/>
                    <a:pt x="84" y="134"/>
                    <a:pt x="100" y="117"/>
                  </a:cubicBezTo>
                  <a:cubicBezTo>
                    <a:pt x="118" y="83"/>
                    <a:pt x="134" y="34"/>
                    <a:pt x="100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5432;p76">
              <a:extLst>
                <a:ext uri="{FF2B5EF4-FFF2-40B4-BE49-F238E27FC236}">
                  <a16:creationId xmlns:a16="http://schemas.microsoft.com/office/drawing/2014/main" id="{3A824DCD-3E61-D284-3B06-CED9AD0C9D11}"/>
                </a:ext>
              </a:extLst>
            </p:cNvPr>
            <p:cNvSpPr/>
            <p:nvPr/>
          </p:nvSpPr>
          <p:spPr>
            <a:xfrm>
              <a:off x="6064675" y="3692375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100" y="0"/>
                  </a:moveTo>
                  <a:lnTo>
                    <a:pt x="67" y="18"/>
                  </a:lnTo>
                  <a:cubicBezTo>
                    <a:pt x="0" y="67"/>
                    <a:pt x="16" y="118"/>
                    <a:pt x="33" y="134"/>
                  </a:cubicBezTo>
                  <a:lnTo>
                    <a:pt x="67" y="118"/>
                  </a:lnTo>
                  <a:lnTo>
                    <a:pt x="67" y="151"/>
                  </a:lnTo>
                  <a:cubicBezTo>
                    <a:pt x="100" y="151"/>
                    <a:pt x="116" y="134"/>
                    <a:pt x="134" y="134"/>
                  </a:cubicBezTo>
                  <a:cubicBezTo>
                    <a:pt x="150" y="100"/>
                    <a:pt x="150" y="67"/>
                    <a:pt x="150" y="51"/>
                  </a:cubicBezTo>
                  <a:lnTo>
                    <a:pt x="116" y="1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5433;p76">
              <a:extLst>
                <a:ext uri="{FF2B5EF4-FFF2-40B4-BE49-F238E27FC236}">
                  <a16:creationId xmlns:a16="http://schemas.microsoft.com/office/drawing/2014/main" id="{716E4DEA-6170-F8CD-48C2-8E3CCE2E4065}"/>
                </a:ext>
              </a:extLst>
            </p:cNvPr>
            <p:cNvSpPr/>
            <p:nvPr/>
          </p:nvSpPr>
          <p:spPr>
            <a:xfrm>
              <a:off x="6070900" y="36999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76" y="1"/>
                  </a:moveTo>
                  <a:cubicBezTo>
                    <a:pt x="64" y="1"/>
                    <a:pt x="50" y="5"/>
                    <a:pt x="34" y="15"/>
                  </a:cubicBezTo>
                  <a:lnTo>
                    <a:pt x="18" y="31"/>
                  </a:lnTo>
                  <a:lnTo>
                    <a:pt x="1" y="64"/>
                  </a:lnTo>
                  <a:lnTo>
                    <a:pt x="34" y="64"/>
                  </a:lnTo>
                  <a:lnTo>
                    <a:pt x="51" y="98"/>
                  </a:lnTo>
                  <a:lnTo>
                    <a:pt x="67" y="131"/>
                  </a:lnTo>
                  <a:lnTo>
                    <a:pt x="85" y="131"/>
                  </a:lnTo>
                  <a:lnTo>
                    <a:pt x="101" y="115"/>
                  </a:lnTo>
                  <a:lnTo>
                    <a:pt x="118" y="98"/>
                  </a:lnTo>
                  <a:lnTo>
                    <a:pt x="134" y="82"/>
                  </a:lnTo>
                  <a:lnTo>
                    <a:pt x="134" y="48"/>
                  </a:lnTo>
                  <a:lnTo>
                    <a:pt x="118" y="31"/>
                  </a:lnTo>
                  <a:cubicBezTo>
                    <a:pt x="118" y="20"/>
                    <a:pt x="102" y="1"/>
                    <a:pt x="7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5434;p76">
              <a:extLst>
                <a:ext uri="{FF2B5EF4-FFF2-40B4-BE49-F238E27FC236}">
                  <a16:creationId xmlns:a16="http://schemas.microsoft.com/office/drawing/2014/main" id="{FA10F4C5-6966-6B07-1A1C-79CB60880D10}"/>
                </a:ext>
              </a:extLst>
            </p:cNvPr>
            <p:cNvSpPr/>
            <p:nvPr/>
          </p:nvSpPr>
          <p:spPr>
            <a:xfrm>
              <a:off x="6076350" y="36686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1"/>
                  </a:moveTo>
                  <a:lnTo>
                    <a:pt x="33" y="34"/>
                  </a:lnTo>
                  <a:lnTo>
                    <a:pt x="16" y="5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33" y="167"/>
                  </a:lnTo>
                  <a:cubicBezTo>
                    <a:pt x="67" y="201"/>
                    <a:pt x="100" y="201"/>
                    <a:pt x="133" y="201"/>
                  </a:cubicBezTo>
                  <a:lnTo>
                    <a:pt x="183" y="167"/>
                  </a:lnTo>
                  <a:lnTo>
                    <a:pt x="183" y="150"/>
                  </a:lnTo>
                  <a:lnTo>
                    <a:pt x="200" y="101"/>
                  </a:lnTo>
                  <a:cubicBezTo>
                    <a:pt x="200" y="34"/>
                    <a:pt x="133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5435;p76">
              <a:extLst>
                <a:ext uri="{FF2B5EF4-FFF2-40B4-BE49-F238E27FC236}">
                  <a16:creationId xmlns:a16="http://schemas.microsoft.com/office/drawing/2014/main" id="{81DD806E-E330-AA09-5866-0DDA6FAC448E}"/>
                </a:ext>
              </a:extLst>
            </p:cNvPr>
            <p:cNvSpPr/>
            <p:nvPr/>
          </p:nvSpPr>
          <p:spPr>
            <a:xfrm>
              <a:off x="6094250" y="3688625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84" y="1"/>
                  </a:moveTo>
                  <a:lnTo>
                    <a:pt x="34" y="34"/>
                  </a:lnTo>
                  <a:cubicBezTo>
                    <a:pt x="0" y="68"/>
                    <a:pt x="18" y="101"/>
                    <a:pt x="18" y="117"/>
                  </a:cubicBezTo>
                  <a:cubicBezTo>
                    <a:pt x="34" y="168"/>
                    <a:pt x="67" y="184"/>
                    <a:pt x="84" y="201"/>
                  </a:cubicBezTo>
                  <a:lnTo>
                    <a:pt x="134" y="201"/>
                  </a:lnTo>
                  <a:lnTo>
                    <a:pt x="167" y="168"/>
                  </a:lnTo>
                  <a:lnTo>
                    <a:pt x="184" y="168"/>
                  </a:lnTo>
                  <a:cubicBezTo>
                    <a:pt x="200" y="150"/>
                    <a:pt x="200" y="117"/>
                    <a:pt x="200" y="84"/>
                  </a:cubicBezTo>
                  <a:cubicBezTo>
                    <a:pt x="200" y="68"/>
                    <a:pt x="184" y="34"/>
                    <a:pt x="151" y="1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5436;p76">
              <a:extLst>
                <a:ext uri="{FF2B5EF4-FFF2-40B4-BE49-F238E27FC236}">
                  <a16:creationId xmlns:a16="http://schemas.microsoft.com/office/drawing/2014/main" id="{B63B7604-5881-15E1-EAEF-F51CED44B213}"/>
                </a:ext>
              </a:extLst>
            </p:cNvPr>
            <p:cNvSpPr/>
            <p:nvPr/>
          </p:nvSpPr>
          <p:spPr>
            <a:xfrm>
              <a:off x="6058400" y="3668200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34" y="0"/>
                  </a:moveTo>
                  <a:cubicBezTo>
                    <a:pt x="34" y="0"/>
                    <a:pt x="18" y="0"/>
                    <a:pt x="18" y="18"/>
                  </a:cubicBezTo>
                  <a:lnTo>
                    <a:pt x="0" y="34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4" y="118"/>
                  </a:lnTo>
                  <a:lnTo>
                    <a:pt x="67" y="118"/>
                  </a:lnTo>
                  <a:lnTo>
                    <a:pt x="84" y="100"/>
                  </a:lnTo>
                  <a:lnTo>
                    <a:pt x="100" y="84"/>
                  </a:lnTo>
                  <a:lnTo>
                    <a:pt x="100" y="51"/>
                  </a:lnTo>
                  <a:cubicBezTo>
                    <a:pt x="100" y="51"/>
                    <a:pt x="100" y="34"/>
                    <a:pt x="84" y="18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5437;p76">
              <a:extLst>
                <a:ext uri="{FF2B5EF4-FFF2-40B4-BE49-F238E27FC236}">
                  <a16:creationId xmlns:a16="http://schemas.microsoft.com/office/drawing/2014/main" id="{CB1BC89F-D01C-9AB1-5819-1BE4BFC7D6C0}"/>
                </a:ext>
              </a:extLst>
            </p:cNvPr>
            <p:cNvSpPr/>
            <p:nvPr/>
          </p:nvSpPr>
          <p:spPr>
            <a:xfrm>
              <a:off x="6063000" y="3656125"/>
              <a:ext cx="3750" cy="2925"/>
            </a:xfrm>
            <a:custGeom>
              <a:avLst/>
              <a:gdLst/>
              <a:ahLst/>
              <a:cxnLst/>
              <a:rect l="l" t="t" r="r" b="b"/>
              <a:pathLst>
                <a:path w="150" h="117" extrusionOk="0">
                  <a:moveTo>
                    <a:pt x="34" y="0"/>
                  </a:moveTo>
                  <a:lnTo>
                    <a:pt x="16" y="16"/>
                  </a:lnTo>
                  <a:cubicBezTo>
                    <a:pt x="0" y="34"/>
                    <a:pt x="0" y="34"/>
                    <a:pt x="0" y="50"/>
                  </a:cubicBezTo>
                  <a:cubicBezTo>
                    <a:pt x="0" y="83"/>
                    <a:pt x="16" y="100"/>
                    <a:pt x="34" y="100"/>
                  </a:cubicBezTo>
                  <a:lnTo>
                    <a:pt x="67" y="116"/>
                  </a:lnTo>
                  <a:lnTo>
                    <a:pt x="83" y="116"/>
                  </a:lnTo>
                  <a:cubicBezTo>
                    <a:pt x="100" y="116"/>
                    <a:pt x="116" y="100"/>
                    <a:pt x="134" y="83"/>
                  </a:cubicBezTo>
                  <a:lnTo>
                    <a:pt x="150" y="67"/>
                  </a:lnTo>
                  <a:lnTo>
                    <a:pt x="150" y="50"/>
                  </a:lnTo>
                  <a:lnTo>
                    <a:pt x="134" y="34"/>
                  </a:lnTo>
                  <a:cubicBezTo>
                    <a:pt x="134" y="16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5438;p76">
              <a:extLst>
                <a:ext uri="{FF2B5EF4-FFF2-40B4-BE49-F238E27FC236}">
                  <a16:creationId xmlns:a16="http://schemas.microsoft.com/office/drawing/2014/main" id="{4CAEB5F0-D790-9987-4E7E-14DB8E89F9ED}"/>
                </a:ext>
              </a:extLst>
            </p:cNvPr>
            <p:cNvSpPr/>
            <p:nvPr/>
          </p:nvSpPr>
          <p:spPr>
            <a:xfrm>
              <a:off x="6070900" y="3645800"/>
              <a:ext cx="2950" cy="2850"/>
            </a:xfrm>
            <a:custGeom>
              <a:avLst/>
              <a:gdLst/>
              <a:ahLst/>
              <a:cxnLst/>
              <a:rect l="l" t="t" r="r" b="b"/>
              <a:pathLst>
                <a:path w="118" h="114" extrusionOk="0">
                  <a:moveTo>
                    <a:pt x="57" y="0"/>
                  </a:moveTo>
                  <a:cubicBezTo>
                    <a:pt x="47" y="0"/>
                    <a:pt x="35" y="5"/>
                    <a:pt x="18" y="13"/>
                  </a:cubicBezTo>
                  <a:lnTo>
                    <a:pt x="1" y="47"/>
                  </a:lnTo>
                  <a:lnTo>
                    <a:pt x="1" y="80"/>
                  </a:lnTo>
                  <a:cubicBezTo>
                    <a:pt x="18" y="96"/>
                    <a:pt x="18" y="113"/>
                    <a:pt x="34" y="113"/>
                  </a:cubicBezTo>
                  <a:lnTo>
                    <a:pt x="101" y="113"/>
                  </a:lnTo>
                  <a:lnTo>
                    <a:pt x="101" y="96"/>
                  </a:lnTo>
                  <a:lnTo>
                    <a:pt x="118" y="80"/>
                  </a:lnTo>
                  <a:lnTo>
                    <a:pt x="118" y="63"/>
                  </a:lnTo>
                  <a:lnTo>
                    <a:pt x="118" y="47"/>
                  </a:lnTo>
                  <a:cubicBezTo>
                    <a:pt x="118" y="29"/>
                    <a:pt x="101" y="13"/>
                    <a:pt x="85" y="13"/>
                  </a:cubicBezTo>
                  <a:cubicBezTo>
                    <a:pt x="76" y="5"/>
                    <a:pt x="68" y="0"/>
                    <a:pt x="5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5439;p76">
              <a:extLst>
                <a:ext uri="{FF2B5EF4-FFF2-40B4-BE49-F238E27FC236}">
                  <a16:creationId xmlns:a16="http://schemas.microsoft.com/office/drawing/2014/main" id="{C1CD4D6F-FF8E-1552-ED5A-D058557DF54E}"/>
                </a:ext>
              </a:extLst>
            </p:cNvPr>
            <p:cNvSpPr/>
            <p:nvPr/>
          </p:nvSpPr>
          <p:spPr>
            <a:xfrm>
              <a:off x="6104675" y="3677625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88" y="0"/>
                  </a:moveTo>
                  <a:cubicBezTo>
                    <a:pt x="65" y="0"/>
                    <a:pt x="46" y="12"/>
                    <a:pt x="34" y="23"/>
                  </a:cubicBezTo>
                  <a:lnTo>
                    <a:pt x="17" y="74"/>
                  </a:lnTo>
                  <a:cubicBezTo>
                    <a:pt x="1" y="107"/>
                    <a:pt x="17" y="141"/>
                    <a:pt x="17" y="157"/>
                  </a:cubicBezTo>
                  <a:lnTo>
                    <a:pt x="68" y="174"/>
                  </a:lnTo>
                  <a:lnTo>
                    <a:pt x="84" y="190"/>
                  </a:lnTo>
                  <a:lnTo>
                    <a:pt x="117" y="174"/>
                  </a:lnTo>
                  <a:cubicBezTo>
                    <a:pt x="134" y="174"/>
                    <a:pt x="150" y="174"/>
                    <a:pt x="168" y="141"/>
                  </a:cubicBezTo>
                  <a:cubicBezTo>
                    <a:pt x="201" y="107"/>
                    <a:pt x="201" y="57"/>
                    <a:pt x="168" y="23"/>
                  </a:cubicBezTo>
                  <a:lnTo>
                    <a:pt x="117" y="7"/>
                  </a:lnTo>
                  <a:cubicBezTo>
                    <a:pt x="107" y="2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5440;p76">
              <a:extLst>
                <a:ext uri="{FF2B5EF4-FFF2-40B4-BE49-F238E27FC236}">
                  <a16:creationId xmlns:a16="http://schemas.microsoft.com/office/drawing/2014/main" id="{2BC26795-C010-FA02-031B-9268732AD357}"/>
                </a:ext>
              </a:extLst>
            </p:cNvPr>
            <p:cNvSpPr/>
            <p:nvPr/>
          </p:nvSpPr>
          <p:spPr>
            <a:xfrm>
              <a:off x="6041725" y="373072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51"/>
                    <a:pt x="0" y="51"/>
                    <a:pt x="18" y="67"/>
                  </a:cubicBezTo>
                  <a:lnTo>
                    <a:pt x="34" y="67"/>
                  </a:lnTo>
                  <a:lnTo>
                    <a:pt x="51" y="51"/>
                  </a:lnTo>
                  <a:cubicBezTo>
                    <a:pt x="51" y="51"/>
                    <a:pt x="51" y="34"/>
                    <a:pt x="34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5441;p76">
              <a:extLst>
                <a:ext uri="{FF2B5EF4-FFF2-40B4-BE49-F238E27FC236}">
                  <a16:creationId xmlns:a16="http://schemas.microsoft.com/office/drawing/2014/main" id="{AEE15C50-5869-9367-B2BD-2E36ED9BCA74}"/>
                </a:ext>
              </a:extLst>
            </p:cNvPr>
            <p:cNvSpPr/>
            <p:nvPr/>
          </p:nvSpPr>
          <p:spPr>
            <a:xfrm>
              <a:off x="6043825" y="3677800"/>
              <a:ext cx="1700" cy="1375"/>
            </a:xfrm>
            <a:custGeom>
              <a:avLst/>
              <a:gdLst/>
              <a:ahLst/>
              <a:cxnLst/>
              <a:rect l="l" t="t" r="r" b="b"/>
              <a:pathLst>
                <a:path w="68" h="55" extrusionOk="0">
                  <a:moveTo>
                    <a:pt x="34" y="0"/>
                  </a:moveTo>
                  <a:cubicBezTo>
                    <a:pt x="34" y="0"/>
                    <a:pt x="16" y="0"/>
                    <a:pt x="0" y="16"/>
                  </a:cubicBezTo>
                  <a:lnTo>
                    <a:pt x="0" y="34"/>
                  </a:lnTo>
                  <a:cubicBezTo>
                    <a:pt x="17" y="50"/>
                    <a:pt x="29" y="54"/>
                    <a:pt x="37" y="54"/>
                  </a:cubicBezTo>
                  <a:cubicBezTo>
                    <a:pt x="46" y="54"/>
                    <a:pt x="50" y="50"/>
                    <a:pt x="50" y="50"/>
                  </a:cubicBezTo>
                  <a:lnTo>
                    <a:pt x="67" y="34"/>
                  </a:lnTo>
                  <a:cubicBezTo>
                    <a:pt x="67" y="16"/>
                    <a:pt x="50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5442;p76">
              <a:extLst>
                <a:ext uri="{FF2B5EF4-FFF2-40B4-BE49-F238E27FC236}">
                  <a16:creationId xmlns:a16="http://schemas.microsoft.com/office/drawing/2014/main" id="{B6FD4096-9810-D30E-AA66-E314EAFAFA85}"/>
                </a:ext>
              </a:extLst>
            </p:cNvPr>
            <p:cNvSpPr/>
            <p:nvPr/>
          </p:nvSpPr>
          <p:spPr>
            <a:xfrm>
              <a:off x="6066725" y="3675300"/>
              <a:ext cx="2975" cy="2825"/>
            </a:xfrm>
            <a:custGeom>
              <a:avLst/>
              <a:gdLst/>
              <a:ahLst/>
              <a:cxnLst/>
              <a:rect l="l" t="t" r="r" b="b"/>
              <a:pathLst>
                <a:path w="119" h="113" extrusionOk="0">
                  <a:moveTo>
                    <a:pt x="68" y="0"/>
                  </a:moveTo>
                  <a:lnTo>
                    <a:pt x="52" y="16"/>
                  </a:lnTo>
                  <a:lnTo>
                    <a:pt x="18" y="16"/>
                  </a:lnTo>
                  <a:cubicBezTo>
                    <a:pt x="18" y="34"/>
                    <a:pt x="1" y="50"/>
                    <a:pt x="1" y="67"/>
                  </a:cubicBezTo>
                  <a:lnTo>
                    <a:pt x="34" y="100"/>
                  </a:lnTo>
                  <a:cubicBezTo>
                    <a:pt x="43" y="108"/>
                    <a:pt x="60" y="112"/>
                    <a:pt x="76" y="112"/>
                  </a:cubicBezTo>
                  <a:cubicBezTo>
                    <a:pt x="93" y="112"/>
                    <a:pt x="110" y="108"/>
                    <a:pt x="118" y="100"/>
                  </a:cubicBezTo>
                  <a:lnTo>
                    <a:pt x="118" y="50"/>
                  </a:lnTo>
                  <a:cubicBezTo>
                    <a:pt x="118" y="34"/>
                    <a:pt x="118" y="34"/>
                    <a:pt x="101" y="1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5443;p76">
              <a:extLst>
                <a:ext uri="{FF2B5EF4-FFF2-40B4-BE49-F238E27FC236}">
                  <a16:creationId xmlns:a16="http://schemas.microsoft.com/office/drawing/2014/main" id="{E1F1315B-16AE-F755-06A7-07DF2251C5ED}"/>
                </a:ext>
              </a:extLst>
            </p:cNvPr>
            <p:cNvSpPr/>
            <p:nvPr/>
          </p:nvSpPr>
          <p:spPr>
            <a:xfrm>
              <a:off x="6036325" y="36511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0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16" y="50"/>
                    <a:pt x="34" y="50"/>
                    <a:pt x="34" y="34"/>
                  </a:cubicBezTo>
                  <a:lnTo>
                    <a:pt x="34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5444;p76">
              <a:extLst>
                <a:ext uri="{FF2B5EF4-FFF2-40B4-BE49-F238E27FC236}">
                  <a16:creationId xmlns:a16="http://schemas.microsoft.com/office/drawing/2014/main" id="{FF39A02A-F7F9-8DBD-5974-5C31112306C2}"/>
                </a:ext>
              </a:extLst>
            </p:cNvPr>
            <p:cNvSpPr/>
            <p:nvPr/>
          </p:nvSpPr>
          <p:spPr>
            <a:xfrm>
              <a:off x="6074225" y="37107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lnTo>
                    <a:pt x="1" y="17"/>
                  </a:lnTo>
                  <a:cubicBezTo>
                    <a:pt x="1" y="33"/>
                    <a:pt x="18" y="51"/>
                    <a:pt x="18" y="51"/>
                  </a:cubicBezTo>
                  <a:lnTo>
                    <a:pt x="52" y="51"/>
                  </a:lnTo>
                  <a:lnTo>
                    <a:pt x="52" y="17"/>
                  </a:lnTo>
                  <a:cubicBezTo>
                    <a:pt x="52" y="17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5445;p76">
              <a:extLst>
                <a:ext uri="{FF2B5EF4-FFF2-40B4-BE49-F238E27FC236}">
                  <a16:creationId xmlns:a16="http://schemas.microsoft.com/office/drawing/2014/main" id="{7505CF83-9CC0-0A68-CBAC-D4B56A14EBD7}"/>
                </a:ext>
              </a:extLst>
            </p:cNvPr>
            <p:cNvSpPr/>
            <p:nvPr/>
          </p:nvSpPr>
          <p:spPr>
            <a:xfrm>
              <a:off x="6080500" y="3687375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3" y="0"/>
                  </a:moveTo>
                  <a:cubicBezTo>
                    <a:pt x="67" y="0"/>
                    <a:pt x="34" y="0"/>
                    <a:pt x="17" y="34"/>
                  </a:cubicBezTo>
                  <a:cubicBezTo>
                    <a:pt x="17" y="34"/>
                    <a:pt x="17" y="51"/>
                    <a:pt x="1" y="51"/>
                  </a:cubicBezTo>
                  <a:lnTo>
                    <a:pt x="1" y="67"/>
                  </a:lnTo>
                  <a:lnTo>
                    <a:pt x="1" y="100"/>
                  </a:lnTo>
                  <a:lnTo>
                    <a:pt x="17" y="100"/>
                  </a:lnTo>
                  <a:lnTo>
                    <a:pt x="34" y="134"/>
                  </a:lnTo>
                  <a:lnTo>
                    <a:pt x="50" y="134"/>
                  </a:lnTo>
                  <a:cubicBezTo>
                    <a:pt x="67" y="151"/>
                    <a:pt x="83" y="151"/>
                    <a:pt x="101" y="151"/>
                  </a:cubicBezTo>
                  <a:lnTo>
                    <a:pt x="117" y="151"/>
                  </a:lnTo>
                  <a:lnTo>
                    <a:pt x="134" y="134"/>
                  </a:lnTo>
                  <a:cubicBezTo>
                    <a:pt x="150" y="100"/>
                    <a:pt x="150" y="84"/>
                    <a:pt x="134" y="34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5446;p76">
              <a:extLst>
                <a:ext uri="{FF2B5EF4-FFF2-40B4-BE49-F238E27FC236}">
                  <a16:creationId xmlns:a16="http://schemas.microsoft.com/office/drawing/2014/main" id="{B049D6F9-528A-8C84-7E5D-8F84692F2F75}"/>
                </a:ext>
              </a:extLst>
            </p:cNvPr>
            <p:cNvSpPr/>
            <p:nvPr/>
          </p:nvSpPr>
          <p:spPr>
            <a:xfrm>
              <a:off x="6094675" y="374572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cubicBezTo>
                    <a:pt x="34" y="1"/>
                    <a:pt x="17" y="1"/>
                    <a:pt x="1" y="18"/>
                  </a:cubicBezTo>
                  <a:lnTo>
                    <a:pt x="17" y="51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8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5447;p76">
              <a:extLst>
                <a:ext uri="{FF2B5EF4-FFF2-40B4-BE49-F238E27FC236}">
                  <a16:creationId xmlns:a16="http://schemas.microsoft.com/office/drawing/2014/main" id="{3F2AC417-A657-81F1-ADBF-67349246EE70}"/>
                </a:ext>
              </a:extLst>
            </p:cNvPr>
            <p:cNvSpPr/>
            <p:nvPr/>
          </p:nvSpPr>
          <p:spPr>
            <a:xfrm>
              <a:off x="6074675" y="3657350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67" y="1"/>
                  </a:moveTo>
                  <a:cubicBezTo>
                    <a:pt x="50" y="1"/>
                    <a:pt x="34" y="1"/>
                    <a:pt x="16" y="18"/>
                  </a:cubicBezTo>
                  <a:cubicBezTo>
                    <a:pt x="0" y="34"/>
                    <a:pt x="0" y="67"/>
                    <a:pt x="16" y="85"/>
                  </a:cubicBezTo>
                  <a:cubicBezTo>
                    <a:pt x="16" y="101"/>
                    <a:pt x="50" y="118"/>
                    <a:pt x="83" y="118"/>
                  </a:cubicBezTo>
                  <a:lnTo>
                    <a:pt x="100" y="85"/>
                  </a:lnTo>
                  <a:lnTo>
                    <a:pt x="116" y="67"/>
                  </a:lnTo>
                  <a:lnTo>
                    <a:pt x="116" y="18"/>
                  </a:lnTo>
                  <a:cubicBezTo>
                    <a:pt x="100" y="1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5448;p76">
              <a:extLst>
                <a:ext uri="{FF2B5EF4-FFF2-40B4-BE49-F238E27FC236}">
                  <a16:creationId xmlns:a16="http://schemas.microsoft.com/office/drawing/2014/main" id="{E1212FE1-AE27-497D-88F5-854777F9EC1F}"/>
                </a:ext>
              </a:extLst>
            </p:cNvPr>
            <p:cNvSpPr/>
            <p:nvPr/>
          </p:nvSpPr>
          <p:spPr>
            <a:xfrm>
              <a:off x="6121750" y="37411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7"/>
                    <a:pt x="1" y="17"/>
                    <a:pt x="1" y="17"/>
                  </a:cubicBezTo>
                  <a:lnTo>
                    <a:pt x="1" y="34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52" y="17"/>
                  </a:lnTo>
                  <a:lnTo>
                    <a:pt x="34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5449;p76">
              <a:extLst>
                <a:ext uri="{FF2B5EF4-FFF2-40B4-BE49-F238E27FC236}">
                  <a16:creationId xmlns:a16="http://schemas.microsoft.com/office/drawing/2014/main" id="{68B3BD22-CBB0-FF96-0C13-AE21E9A7FD08}"/>
                </a:ext>
              </a:extLst>
            </p:cNvPr>
            <p:cNvSpPr/>
            <p:nvPr/>
          </p:nvSpPr>
          <p:spPr>
            <a:xfrm>
              <a:off x="6096750" y="3669850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84" y="1"/>
                  </a:moveTo>
                  <a:lnTo>
                    <a:pt x="34" y="34"/>
                  </a:lnTo>
                  <a:lnTo>
                    <a:pt x="18" y="52"/>
                  </a:lnTo>
                  <a:lnTo>
                    <a:pt x="0" y="85"/>
                  </a:lnTo>
                  <a:lnTo>
                    <a:pt x="0" y="134"/>
                  </a:lnTo>
                  <a:cubicBezTo>
                    <a:pt x="18" y="152"/>
                    <a:pt x="34" y="168"/>
                    <a:pt x="34" y="185"/>
                  </a:cubicBezTo>
                  <a:lnTo>
                    <a:pt x="51" y="185"/>
                  </a:lnTo>
                  <a:lnTo>
                    <a:pt x="67" y="201"/>
                  </a:lnTo>
                  <a:lnTo>
                    <a:pt x="100" y="201"/>
                  </a:lnTo>
                  <a:lnTo>
                    <a:pt x="151" y="185"/>
                  </a:lnTo>
                  <a:lnTo>
                    <a:pt x="167" y="168"/>
                  </a:lnTo>
                  <a:cubicBezTo>
                    <a:pt x="201" y="134"/>
                    <a:pt x="218" y="85"/>
                    <a:pt x="151" y="1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5450;p76">
              <a:extLst>
                <a:ext uri="{FF2B5EF4-FFF2-40B4-BE49-F238E27FC236}">
                  <a16:creationId xmlns:a16="http://schemas.microsoft.com/office/drawing/2014/main" id="{31ACFACA-3FD6-4228-AABB-D7C1A7AA3D92}"/>
                </a:ext>
              </a:extLst>
            </p:cNvPr>
            <p:cNvSpPr/>
            <p:nvPr/>
          </p:nvSpPr>
          <p:spPr>
            <a:xfrm>
              <a:off x="6123025" y="3701700"/>
              <a:ext cx="3350" cy="3625"/>
            </a:xfrm>
            <a:custGeom>
              <a:avLst/>
              <a:gdLst/>
              <a:ahLst/>
              <a:cxnLst/>
              <a:rect l="l" t="t" r="r" b="b"/>
              <a:pathLst>
                <a:path w="134" h="145" extrusionOk="0">
                  <a:moveTo>
                    <a:pt x="72" y="0"/>
                  </a:moveTo>
                  <a:cubicBezTo>
                    <a:pt x="56" y="0"/>
                    <a:pt x="38" y="4"/>
                    <a:pt x="17" y="12"/>
                  </a:cubicBezTo>
                  <a:lnTo>
                    <a:pt x="1" y="28"/>
                  </a:lnTo>
                  <a:lnTo>
                    <a:pt x="1" y="61"/>
                  </a:lnTo>
                  <a:cubicBezTo>
                    <a:pt x="1" y="78"/>
                    <a:pt x="1" y="112"/>
                    <a:pt x="34" y="145"/>
                  </a:cubicBezTo>
                  <a:lnTo>
                    <a:pt x="83" y="145"/>
                  </a:lnTo>
                  <a:lnTo>
                    <a:pt x="101" y="128"/>
                  </a:lnTo>
                  <a:lnTo>
                    <a:pt x="134" y="94"/>
                  </a:lnTo>
                  <a:lnTo>
                    <a:pt x="134" y="78"/>
                  </a:lnTo>
                  <a:lnTo>
                    <a:pt x="134" y="45"/>
                  </a:lnTo>
                  <a:lnTo>
                    <a:pt x="134" y="28"/>
                  </a:lnTo>
                  <a:cubicBezTo>
                    <a:pt x="115" y="8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5451;p76">
              <a:extLst>
                <a:ext uri="{FF2B5EF4-FFF2-40B4-BE49-F238E27FC236}">
                  <a16:creationId xmlns:a16="http://schemas.microsoft.com/office/drawing/2014/main" id="{557C6E82-7C35-56C1-E6FF-5373401516DE}"/>
                </a:ext>
              </a:extLst>
            </p:cNvPr>
            <p:cNvSpPr/>
            <p:nvPr/>
          </p:nvSpPr>
          <p:spPr>
            <a:xfrm>
              <a:off x="6015875" y="36740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452;p76">
              <a:extLst>
                <a:ext uri="{FF2B5EF4-FFF2-40B4-BE49-F238E27FC236}">
                  <a16:creationId xmlns:a16="http://schemas.microsoft.com/office/drawing/2014/main" id="{40FECDDE-7C29-4FF0-85C2-37DA1B7FF482}"/>
                </a:ext>
              </a:extLst>
            </p:cNvPr>
            <p:cNvSpPr/>
            <p:nvPr/>
          </p:nvSpPr>
          <p:spPr>
            <a:xfrm>
              <a:off x="6155100" y="3634000"/>
              <a:ext cx="1300" cy="875"/>
            </a:xfrm>
            <a:custGeom>
              <a:avLst/>
              <a:gdLst/>
              <a:ahLst/>
              <a:cxnLst/>
              <a:rect l="l" t="t" r="r" b="b"/>
              <a:pathLst>
                <a:path w="52" h="35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52" y="34"/>
                  </a:lnTo>
                  <a:lnTo>
                    <a:pt x="52" y="1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453;p76">
              <a:extLst>
                <a:ext uri="{FF2B5EF4-FFF2-40B4-BE49-F238E27FC236}">
                  <a16:creationId xmlns:a16="http://schemas.microsoft.com/office/drawing/2014/main" id="{C6405553-6CA9-4E54-40C7-2429BAD1A816}"/>
                </a:ext>
              </a:extLst>
            </p:cNvPr>
            <p:cNvSpPr/>
            <p:nvPr/>
          </p:nvSpPr>
          <p:spPr>
            <a:xfrm>
              <a:off x="6061325" y="3638000"/>
              <a:ext cx="2100" cy="1475"/>
            </a:xfrm>
            <a:custGeom>
              <a:avLst/>
              <a:gdLst/>
              <a:ahLst/>
              <a:cxnLst/>
              <a:rect l="l" t="t" r="r" b="b"/>
              <a:pathLst>
                <a:path w="84" h="59" extrusionOk="0">
                  <a:moveTo>
                    <a:pt x="17" y="1"/>
                  </a:moveTo>
                  <a:cubicBezTo>
                    <a:pt x="12" y="1"/>
                    <a:pt x="6" y="2"/>
                    <a:pt x="1" y="8"/>
                  </a:cubicBezTo>
                  <a:lnTo>
                    <a:pt x="1" y="25"/>
                  </a:lnTo>
                  <a:cubicBezTo>
                    <a:pt x="17" y="50"/>
                    <a:pt x="34" y="58"/>
                    <a:pt x="49" y="58"/>
                  </a:cubicBezTo>
                  <a:cubicBezTo>
                    <a:pt x="63" y="58"/>
                    <a:pt x="75" y="50"/>
                    <a:pt x="83" y="41"/>
                  </a:cubicBezTo>
                  <a:lnTo>
                    <a:pt x="83" y="25"/>
                  </a:lnTo>
                  <a:cubicBezTo>
                    <a:pt x="67" y="8"/>
                    <a:pt x="67" y="8"/>
                    <a:pt x="50" y="8"/>
                  </a:cubicBezTo>
                  <a:lnTo>
                    <a:pt x="34" y="8"/>
                  </a:lnTo>
                  <a:cubicBezTo>
                    <a:pt x="34" y="8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454;p76">
              <a:extLst>
                <a:ext uri="{FF2B5EF4-FFF2-40B4-BE49-F238E27FC236}">
                  <a16:creationId xmlns:a16="http://schemas.microsoft.com/office/drawing/2014/main" id="{12737DA1-093D-9B6D-7C10-B48D06762AF9}"/>
                </a:ext>
              </a:extLst>
            </p:cNvPr>
            <p:cNvSpPr/>
            <p:nvPr/>
          </p:nvSpPr>
          <p:spPr>
            <a:xfrm>
              <a:off x="6087575" y="3669450"/>
              <a:ext cx="5475" cy="5150"/>
            </a:xfrm>
            <a:custGeom>
              <a:avLst/>
              <a:gdLst/>
              <a:ahLst/>
              <a:cxnLst/>
              <a:rect l="l" t="t" r="r" b="b"/>
              <a:pathLst>
                <a:path w="219" h="206" extrusionOk="0">
                  <a:moveTo>
                    <a:pt x="101" y="1"/>
                  </a:moveTo>
                  <a:lnTo>
                    <a:pt x="67" y="17"/>
                  </a:lnTo>
                  <a:cubicBezTo>
                    <a:pt x="51" y="17"/>
                    <a:pt x="34" y="34"/>
                    <a:pt x="34" y="50"/>
                  </a:cubicBezTo>
                  <a:cubicBezTo>
                    <a:pt x="1" y="84"/>
                    <a:pt x="1" y="117"/>
                    <a:pt x="18" y="150"/>
                  </a:cubicBezTo>
                  <a:lnTo>
                    <a:pt x="67" y="184"/>
                  </a:lnTo>
                  <a:lnTo>
                    <a:pt x="85" y="201"/>
                  </a:lnTo>
                  <a:cubicBezTo>
                    <a:pt x="97" y="204"/>
                    <a:pt x="108" y="205"/>
                    <a:pt x="118" y="205"/>
                  </a:cubicBezTo>
                  <a:cubicBezTo>
                    <a:pt x="163" y="205"/>
                    <a:pt x="188" y="181"/>
                    <a:pt x="201" y="168"/>
                  </a:cubicBezTo>
                  <a:lnTo>
                    <a:pt x="201" y="150"/>
                  </a:lnTo>
                  <a:lnTo>
                    <a:pt x="218" y="101"/>
                  </a:lnTo>
                  <a:lnTo>
                    <a:pt x="201" y="84"/>
                  </a:lnTo>
                  <a:lnTo>
                    <a:pt x="201" y="68"/>
                  </a:lnTo>
                  <a:cubicBezTo>
                    <a:pt x="201" y="68"/>
                    <a:pt x="185" y="34"/>
                    <a:pt x="167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455;p76">
              <a:extLst>
                <a:ext uri="{FF2B5EF4-FFF2-40B4-BE49-F238E27FC236}">
                  <a16:creationId xmlns:a16="http://schemas.microsoft.com/office/drawing/2014/main" id="{3470805D-D7CD-FE45-7D99-1DE45605D1F2}"/>
                </a:ext>
              </a:extLst>
            </p:cNvPr>
            <p:cNvSpPr/>
            <p:nvPr/>
          </p:nvSpPr>
          <p:spPr>
            <a:xfrm>
              <a:off x="6070075" y="3543975"/>
              <a:ext cx="337675" cy="376475"/>
            </a:xfrm>
            <a:custGeom>
              <a:avLst/>
              <a:gdLst/>
              <a:ahLst/>
              <a:cxnLst/>
              <a:rect l="l" t="t" r="r" b="b"/>
              <a:pathLst>
                <a:path w="13507" h="15059" extrusionOk="0">
                  <a:moveTo>
                    <a:pt x="10639" y="0"/>
                  </a:moveTo>
                  <a:lnTo>
                    <a:pt x="84" y="3669"/>
                  </a:lnTo>
                  <a:cubicBezTo>
                    <a:pt x="84" y="3669"/>
                    <a:pt x="0" y="5203"/>
                    <a:pt x="367" y="6870"/>
                  </a:cubicBezTo>
                  <a:cubicBezTo>
                    <a:pt x="751" y="8555"/>
                    <a:pt x="2119" y="9972"/>
                    <a:pt x="2119" y="9972"/>
                  </a:cubicBezTo>
                  <a:lnTo>
                    <a:pt x="2185" y="10222"/>
                  </a:lnTo>
                  <a:cubicBezTo>
                    <a:pt x="2185" y="10222"/>
                    <a:pt x="3802" y="12257"/>
                    <a:pt x="4320" y="13173"/>
                  </a:cubicBezTo>
                  <a:cubicBezTo>
                    <a:pt x="5036" y="14407"/>
                    <a:pt x="5954" y="15058"/>
                    <a:pt x="5954" y="15058"/>
                  </a:cubicBezTo>
                  <a:lnTo>
                    <a:pt x="13357" y="12257"/>
                  </a:lnTo>
                  <a:cubicBezTo>
                    <a:pt x="13357" y="12257"/>
                    <a:pt x="13507" y="11372"/>
                    <a:pt x="13291" y="9772"/>
                  </a:cubicBezTo>
                  <a:cubicBezTo>
                    <a:pt x="13073" y="8171"/>
                    <a:pt x="13140" y="3935"/>
                    <a:pt x="12957" y="3335"/>
                  </a:cubicBezTo>
                  <a:cubicBezTo>
                    <a:pt x="12757" y="2719"/>
                    <a:pt x="10639" y="0"/>
                    <a:pt x="10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456;p76">
              <a:extLst>
                <a:ext uri="{FF2B5EF4-FFF2-40B4-BE49-F238E27FC236}">
                  <a16:creationId xmlns:a16="http://schemas.microsoft.com/office/drawing/2014/main" id="{B6C7BC8B-E081-1E17-2502-D90679623AC6}"/>
                </a:ext>
              </a:extLst>
            </p:cNvPr>
            <p:cNvSpPr/>
            <p:nvPr/>
          </p:nvSpPr>
          <p:spPr>
            <a:xfrm>
              <a:off x="6025475" y="3664850"/>
              <a:ext cx="158850" cy="306725"/>
            </a:xfrm>
            <a:custGeom>
              <a:avLst/>
              <a:gdLst/>
              <a:ahLst/>
              <a:cxnLst/>
              <a:rect l="l" t="t" r="r" b="b"/>
              <a:pathLst>
                <a:path w="6354" h="12269" extrusionOk="0">
                  <a:moveTo>
                    <a:pt x="584" y="1"/>
                  </a:moveTo>
                  <a:cubicBezTo>
                    <a:pt x="484" y="52"/>
                    <a:pt x="1" y="1268"/>
                    <a:pt x="134" y="2535"/>
                  </a:cubicBezTo>
                  <a:cubicBezTo>
                    <a:pt x="268" y="3787"/>
                    <a:pt x="1635" y="9456"/>
                    <a:pt x="1902" y="10090"/>
                  </a:cubicBezTo>
                  <a:cubicBezTo>
                    <a:pt x="2125" y="10619"/>
                    <a:pt x="2697" y="12268"/>
                    <a:pt x="3873" y="12268"/>
                  </a:cubicBezTo>
                  <a:cubicBezTo>
                    <a:pt x="4104" y="12268"/>
                    <a:pt x="4357" y="12205"/>
                    <a:pt x="4636" y="12057"/>
                  </a:cubicBezTo>
                  <a:cubicBezTo>
                    <a:pt x="6353" y="11157"/>
                    <a:pt x="5686" y="8672"/>
                    <a:pt x="5186" y="7338"/>
                  </a:cubicBezTo>
                  <a:cubicBezTo>
                    <a:pt x="4686" y="5988"/>
                    <a:pt x="2418" y="334"/>
                    <a:pt x="2418" y="334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457;p76">
              <a:extLst>
                <a:ext uri="{FF2B5EF4-FFF2-40B4-BE49-F238E27FC236}">
                  <a16:creationId xmlns:a16="http://schemas.microsoft.com/office/drawing/2014/main" id="{4E9E8234-F8FF-94D0-91DB-45F34FDC8EF2}"/>
                </a:ext>
              </a:extLst>
            </p:cNvPr>
            <p:cNvSpPr/>
            <p:nvPr/>
          </p:nvSpPr>
          <p:spPr>
            <a:xfrm>
              <a:off x="6351875" y="3519375"/>
              <a:ext cx="169275" cy="305975"/>
            </a:xfrm>
            <a:custGeom>
              <a:avLst/>
              <a:gdLst/>
              <a:ahLst/>
              <a:cxnLst/>
              <a:rect l="l" t="t" r="r" b="b"/>
              <a:pathLst>
                <a:path w="6771" h="12239" extrusionOk="0">
                  <a:moveTo>
                    <a:pt x="1322" y="1"/>
                  </a:moveTo>
                  <a:cubicBezTo>
                    <a:pt x="1321" y="1"/>
                    <a:pt x="1319" y="1"/>
                    <a:pt x="1318" y="1"/>
                  </a:cubicBezTo>
                  <a:lnTo>
                    <a:pt x="0" y="1318"/>
                  </a:lnTo>
                  <a:cubicBezTo>
                    <a:pt x="0" y="1318"/>
                    <a:pt x="1368" y="7271"/>
                    <a:pt x="1701" y="8655"/>
                  </a:cubicBezTo>
                  <a:cubicBezTo>
                    <a:pt x="2036" y="9976"/>
                    <a:pt x="2856" y="12239"/>
                    <a:pt x="4598" y="12239"/>
                  </a:cubicBezTo>
                  <a:cubicBezTo>
                    <a:pt x="4681" y="12239"/>
                    <a:pt x="4766" y="12234"/>
                    <a:pt x="4853" y="12223"/>
                  </a:cubicBezTo>
                  <a:cubicBezTo>
                    <a:pt x="6770" y="11989"/>
                    <a:pt x="6121" y="9722"/>
                    <a:pt x="5970" y="9039"/>
                  </a:cubicBezTo>
                  <a:cubicBezTo>
                    <a:pt x="5836" y="8372"/>
                    <a:pt x="3735" y="2936"/>
                    <a:pt x="3135" y="1818"/>
                  </a:cubicBezTo>
                  <a:cubicBezTo>
                    <a:pt x="2526" y="730"/>
                    <a:pt x="1444" y="1"/>
                    <a:pt x="1322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458;p76">
              <a:extLst>
                <a:ext uri="{FF2B5EF4-FFF2-40B4-BE49-F238E27FC236}">
                  <a16:creationId xmlns:a16="http://schemas.microsoft.com/office/drawing/2014/main" id="{12CB581B-46F1-21DB-33BA-DB4C95B86975}"/>
                </a:ext>
              </a:extLst>
            </p:cNvPr>
            <p:cNvSpPr/>
            <p:nvPr/>
          </p:nvSpPr>
          <p:spPr>
            <a:xfrm>
              <a:off x="5987525" y="3340550"/>
              <a:ext cx="372300" cy="322275"/>
            </a:xfrm>
            <a:custGeom>
              <a:avLst/>
              <a:gdLst/>
              <a:ahLst/>
              <a:cxnLst/>
              <a:rect l="l" t="t" r="r" b="b"/>
              <a:pathLst>
                <a:path w="14892" h="12891" extrusionOk="0">
                  <a:moveTo>
                    <a:pt x="12024" y="0"/>
                  </a:moveTo>
                  <a:lnTo>
                    <a:pt x="6871" y="1785"/>
                  </a:lnTo>
                  <a:cubicBezTo>
                    <a:pt x="6871" y="1785"/>
                    <a:pt x="6170" y="2034"/>
                    <a:pt x="5721" y="2234"/>
                  </a:cubicBezTo>
                  <a:lnTo>
                    <a:pt x="1" y="4636"/>
                  </a:lnTo>
                  <a:lnTo>
                    <a:pt x="3269" y="12890"/>
                  </a:lnTo>
                  <a:lnTo>
                    <a:pt x="8338" y="10738"/>
                  </a:lnTo>
                  <a:lnTo>
                    <a:pt x="10206" y="10122"/>
                  </a:lnTo>
                  <a:lnTo>
                    <a:pt x="14892" y="8804"/>
                  </a:lnTo>
                  <a:lnTo>
                    <a:pt x="120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459;p76">
              <a:extLst>
                <a:ext uri="{FF2B5EF4-FFF2-40B4-BE49-F238E27FC236}">
                  <a16:creationId xmlns:a16="http://schemas.microsoft.com/office/drawing/2014/main" id="{6901D2E5-68AE-D66E-679A-1F594953E658}"/>
                </a:ext>
              </a:extLst>
            </p:cNvPr>
            <p:cNvSpPr/>
            <p:nvPr/>
          </p:nvSpPr>
          <p:spPr>
            <a:xfrm>
              <a:off x="6163225" y="3457775"/>
              <a:ext cx="33050" cy="85600"/>
            </a:xfrm>
            <a:custGeom>
              <a:avLst/>
              <a:gdLst/>
              <a:ahLst/>
              <a:cxnLst/>
              <a:rect l="l" t="t" r="r" b="b"/>
              <a:pathLst>
                <a:path w="1322" h="3424" extrusionOk="0">
                  <a:moveTo>
                    <a:pt x="49" y="0"/>
                  </a:moveTo>
                  <a:cubicBezTo>
                    <a:pt x="24" y="0"/>
                    <a:pt x="0" y="18"/>
                    <a:pt x="9" y="47"/>
                  </a:cubicBezTo>
                  <a:cubicBezTo>
                    <a:pt x="343" y="1198"/>
                    <a:pt x="743" y="2314"/>
                    <a:pt x="1243" y="3399"/>
                  </a:cubicBezTo>
                  <a:cubicBezTo>
                    <a:pt x="1249" y="3416"/>
                    <a:pt x="1261" y="3423"/>
                    <a:pt x="1274" y="3423"/>
                  </a:cubicBezTo>
                  <a:cubicBezTo>
                    <a:pt x="1297" y="3423"/>
                    <a:pt x="1321" y="3398"/>
                    <a:pt x="1310" y="3366"/>
                  </a:cubicBezTo>
                  <a:cubicBezTo>
                    <a:pt x="810" y="2281"/>
                    <a:pt x="410" y="1180"/>
                    <a:pt x="93" y="31"/>
                  </a:cubicBezTo>
                  <a:cubicBezTo>
                    <a:pt x="86" y="9"/>
                    <a:pt x="67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460;p76">
              <a:extLst>
                <a:ext uri="{FF2B5EF4-FFF2-40B4-BE49-F238E27FC236}">
                  <a16:creationId xmlns:a16="http://schemas.microsoft.com/office/drawing/2014/main" id="{E5C8E24A-BEFE-5317-DD68-4A215BECEAEB}"/>
                </a:ext>
              </a:extLst>
            </p:cNvPr>
            <p:cNvSpPr/>
            <p:nvPr/>
          </p:nvSpPr>
          <p:spPr>
            <a:xfrm>
              <a:off x="6131050" y="3420100"/>
              <a:ext cx="45225" cy="18900"/>
            </a:xfrm>
            <a:custGeom>
              <a:avLst/>
              <a:gdLst/>
              <a:ahLst/>
              <a:cxnLst/>
              <a:rect l="l" t="t" r="r" b="b"/>
              <a:pathLst>
                <a:path w="1809" h="756" extrusionOk="0">
                  <a:moveTo>
                    <a:pt x="1746" y="1"/>
                  </a:moveTo>
                  <a:cubicBezTo>
                    <a:pt x="1741" y="1"/>
                    <a:pt x="1736" y="2"/>
                    <a:pt x="1730" y="4"/>
                  </a:cubicBezTo>
                  <a:cubicBezTo>
                    <a:pt x="1180" y="286"/>
                    <a:pt x="629" y="504"/>
                    <a:pt x="46" y="671"/>
                  </a:cubicBezTo>
                  <a:cubicBezTo>
                    <a:pt x="0" y="685"/>
                    <a:pt x="10" y="756"/>
                    <a:pt x="50" y="756"/>
                  </a:cubicBezTo>
                  <a:cubicBezTo>
                    <a:pt x="54" y="756"/>
                    <a:pt x="58" y="755"/>
                    <a:pt x="62" y="753"/>
                  </a:cubicBezTo>
                  <a:cubicBezTo>
                    <a:pt x="647" y="586"/>
                    <a:pt x="1214" y="353"/>
                    <a:pt x="1763" y="86"/>
                  </a:cubicBezTo>
                  <a:cubicBezTo>
                    <a:pt x="1808" y="57"/>
                    <a:pt x="1787" y="1"/>
                    <a:pt x="1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461;p76">
              <a:extLst>
                <a:ext uri="{FF2B5EF4-FFF2-40B4-BE49-F238E27FC236}">
                  <a16:creationId xmlns:a16="http://schemas.microsoft.com/office/drawing/2014/main" id="{6D37032A-2F4A-8FDA-B0CA-ACFC3D756B2A}"/>
                </a:ext>
              </a:extLst>
            </p:cNvPr>
            <p:cNvSpPr/>
            <p:nvPr/>
          </p:nvSpPr>
          <p:spPr>
            <a:xfrm>
              <a:off x="6126500" y="3407600"/>
              <a:ext cx="44400" cy="17800"/>
            </a:xfrm>
            <a:custGeom>
              <a:avLst/>
              <a:gdLst/>
              <a:ahLst/>
              <a:cxnLst/>
              <a:rect l="l" t="t" r="r" b="b"/>
              <a:pathLst>
                <a:path w="1776" h="712" extrusionOk="0">
                  <a:moveTo>
                    <a:pt x="1725" y="1"/>
                  </a:moveTo>
                  <a:cubicBezTo>
                    <a:pt x="1721" y="1"/>
                    <a:pt x="1717" y="2"/>
                    <a:pt x="1712" y="3"/>
                  </a:cubicBezTo>
                  <a:cubicBezTo>
                    <a:pt x="1129" y="170"/>
                    <a:pt x="578" y="386"/>
                    <a:pt x="28" y="637"/>
                  </a:cubicBezTo>
                  <a:cubicBezTo>
                    <a:pt x="0" y="650"/>
                    <a:pt x="19" y="711"/>
                    <a:pt x="55" y="711"/>
                  </a:cubicBezTo>
                  <a:cubicBezTo>
                    <a:pt x="62" y="711"/>
                    <a:pt x="70" y="709"/>
                    <a:pt x="78" y="704"/>
                  </a:cubicBezTo>
                  <a:cubicBezTo>
                    <a:pt x="611" y="453"/>
                    <a:pt x="1162" y="237"/>
                    <a:pt x="1745" y="86"/>
                  </a:cubicBezTo>
                  <a:cubicBezTo>
                    <a:pt x="1775" y="71"/>
                    <a:pt x="1765" y="1"/>
                    <a:pt x="1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462;p76">
              <a:extLst>
                <a:ext uri="{FF2B5EF4-FFF2-40B4-BE49-F238E27FC236}">
                  <a16:creationId xmlns:a16="http://schemas.microsoft.com/office/drawing/2014/main" id="{AFDBBE1A-5F17-26BB-B52B-39C0DE094A5B}"/>
                </a:ext>
              </a:extLst>
            </p:cNvPr>
            <p:cNvSpPr/>
            <p:nvPr/>
          </p:nvSpPr>
          <p:spPr>
            <a:xfrm>
              <a:off x="6184800" y="3560175"/>
              <a:ext cx="46075" cy="19725"/>
            </a:xfrm>
            <a:custGeom>
              <a:avLst/>
              <a:gdLst/>
              <a:ahLst/>
              <a:cxnLst/>
              <a:rect l="l" t="t" r="r" b="b"/>
              <a:pathLst>
                <a:path w="1843" h="789" extrusionOk="0">
                  <a:moveTo>
                    <a:pt x="1792" y="0"/>
                  </a:moveTo>
                  <a:cubicBezTo>
                    <a:pt x="1789" y="0"/>
                    <a:pt x="1785" y="1"/>
                    <a:pt x="1781" y="3"/>
                  </a:cubicBezTo>
                  <a:lnTo>
                    <a:pt x="31" y="704"/>
                  </a:lnTo>
                  <a:cubicBezTo>
                    <a:pt x="1" y="718"/>
                    <a:pt x="11" y="789"/>
                    <a:pt x="51" y="789"/>
                  </a:cubicBezTo>
                  <a:cubicBezTo>
                    <a:pt x="55" y="789"/>
                    <a:pt x="59" y="788"/>
                    <a:pt x="64" y="786"/>
                  </a:cubicBezTo>
                  <a:cubicBezTo>
                    <a:pt x="631" y="553"/>
                    <a:pt x="1214" y="303"/>
                    <a:pt x="1798" y="70"/>
                  </a:cubicBezTo>
                  <a:cubicBezTo>
                    <a:pt x="1842" y="55"/>
                    <a:pt x="1821" y="0"/>
                    <a:pt x="1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463;p76">
              <a:extLst>
                <a:ext uri="{FF2B5EF4-FFF2-40B4-BE49-F238E27FC236}">
                  <a16:creationId xmlns:a16="http://schemas.microsoft.com/office/drawing/2014/main" id="{E88FCBCE-F6DD-AD49-0B3C-AE7671A30267}"/>
                </a:ext>
              </a:extLst>
            </p:cNvPr>
            <p:cNvSpPr/>
            <p:nvPr/>
          </p:nvSpPr>
          <p:spPr>
            <a:xfrm>
              <a:off x="6191525" y="3577675"/>
              <a:ext cx="46450" cy="20575"/>
            </a:xfrm>
            <a:custGeom>
              <a:avLst/>
              <a:gdLst/>
              <a:ahLst/>
              <a:cxnLst/>
              <a:rect l="l" t="t" r="r" b="b"/>
              <a:pathLst>
                <a:path w="1858" h="823" extrusionOk="0">
                  <a:moveTo>
                    <a:pt x="1795" y="1"/>
                  </a:moveTo>
                  <a:cubicBezTo>
                    <a:pt x="1790" y="1"/>
                    <a:pt x="1784" y="2"/>
                    <a:pt x="1779" y="4"/>
                  </a:cubicBezTo>
                  <a:cubicBezTo>
                    <a:pt x="1196" y="253"/>
                    <a:pt x="612" y="504"/>
                    <a:pt x="45" y="753"/>
                  </a:cubicBezTo>
                  <a:cubicBezTo>
                    <a:pt x="1" y="769"/>
                    <a:pt x="22" y="823"/>
                    <a:pt x="62" y="823"/>
                  </a:cubicBezTo>
                  <a:cubicBezTo>
                    <a:pt x="67" y="823"/>
                    <a:pt x="72" y="822"/>
                    <a:pt x="78" y="820"/>
                  </a:cubicBezTo>
                  <a:cubicBezTo>
                    <a:pt x="662" y="570"/>
                    <a:pt x="1245" y="320"/>
                    <a:pt x="1812" y="70"/>
                  </a:cubicBezTo>
                  <a:cubicBezTo>
                    <a:pt x="1857" y="55"/>
                    <a:pt x="1836" y="1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464;p76">
              <a:extLst>
                <a:ext uri="{FF2B5EF4-FFF2-40B4-BE49-F238E27FC236}">
                  <a16:creationId xmlns:a16="http://schemas.microsoft.com/office/drawing/2014/main" id="{F3D9F40F-6675-0298-F7CD-7953A7682A25}"/>
                </a:ext>
              </a:extLst>
            </p:cNvPr>
            <p:cNvSpPr/>
            <p:nvPr/>
          </p:nvSpPr>
          <p:spPr>
            <a:xfrm>
              <a:off x="6116075" y="3401175"/>
              <a:ext cx="80600" cy="208075"/>
            </a:xfrm>
            <a:custGeom>
              <a:avLst/>
              <a:gdLst/>
              <a:ahLst/>
              <a:cxnLst/>
              <a:rect l="l" t="t" r="r" b="b"/>
              <a:pathLst>
                <a:path w="3224" h="8323" extrusionOk="0">
                  <a:moveTo>
                    <a:pt x="46" y="1"/>
                  </a:moveTo>
                  <a:cubicBezTo>
                    <a:pt x="23" y="1"/>
                    <a:pt x="1" y="22"/>
                    <a:pt x="12" y="43"/>
                  </a:cubicBezTo>
                  <a:cubicBezTo>
                    <a:pt x="1046" y="2795"/>
                    <a:pt x="2095" y="5545"/>
                    <a:pt x="3129" y="8297"/>
                  </a:cubicBezTo>
                  <a:cubicBezTo>
                    <a:pt x="3136" y="8315"/>
                    <a:pt x="3151" y="8322"/>
                    <a:pt x="3166" y="8322"/>
                  </a:cubicBezTo>
                  <a:cubicBezTo>
                    <a:pt x="3194" y="8322"/>
                    <a:pt x="3223" y="8301"/>
                    <a:pt x="3213" y="8280"/>
                  </a:cubicBezTo>
                  <a:cubicBezTo>
                    <a:pt x="2162" y="5529"/>
                    <a:pt x="1128" y="2778"/>
                    <a:pt x="78" y="27"/>
                  </a:cubicBezTo>
                  <a:cubicBezTo>
                    <a:pt x="72" y="8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465;p76">
              <a:extLst>
                <a:ext uri="{FF2B5EF4-FFF2-40B4-BE49-F238E27FC236}">
                  <a16:creationId xmlns:a16="http://schemas.microsoft.com/office/drawing/2014/main" id="{4A6D8CF4-0EAA-F156-1430-3E7F09A24B0F}"/>
                </a:ext>
              </a:extLst>
            </p:cNvPr>
            <p:cNvSpPr/>
            <p:nvPr/>
          </p:nvSpPr>
          <p:spPr>
            <a:xfrm>
              <a:off x="6162375" y="3386900"/>
              <a:ext cx="80575" cy="207975"/>
            </a:xfrm>
            <a:custGeom>
              <a:avLst/>
              <a:gdLst/>
              <a:ahLst/>
              <a:cxnLst/>
              <a:rect l="l" t="t" r="r" b="b"/>
              <a:pathLst>
                <a:path w="3223" h="8319" extrusionOk="0">
                  <a:moveTo>
                    <a:pt x="50" y="0"/>
                  </a:moveTo>
                  <a:cubicBezTo>
                    <a:pt x="25" y="0"/>
                    <a:pt x="1" y="18"/>
                    <a:pt x="10" y="47"/>
                  </a:cubicBezTo>
                  <a:cubicBezTo>
                    <a:pt x="1061" y="2799"/>
                    <a:pt x="2095" y="5550"/>
                    <a:pt x="3145" y="8302"/>
                  </a:cubicBezTo>
                  <a:cubicBezTo>
                    <a:pt x="3151" y="8313"/>
                    <a:pt x="3163" y="8319"/>
                    <a:pt x="3176" y="8319"/>
                  </a:cubicBezTo>
                  <a:cubicBezTo>
                    <a:pt x="3199" y="8319"/>
                    <a:pt x="3223" y="8300"/>
                    <a:pt x="3212" y="8268"/>
                  </a:cubicBezTo>
                  <a:cubicBezTo>
                    <a:pt x="2178" y="5516"/>
                    <a:pt x="1128" y="2782"/>
                    <a:pt x="94" y="31"/>
                  </a:cubicBezTo>
                  <a:cubicBezTo>
                    <a:pt x="87" y="10"/>
                    <a:pt x="68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466;p76">
              <a:extLst>
                <a:ext uri="{FF2B5EF4-FFF2-40B4-BE49-F238E27FC236}">
                  <a16:creationId xmlns:a16="http://schemas.microsoft.com/office/drawing/2014/main" id="{F48D18A7-ACC2-FCF5-8F3A-1D5F9B0FD9CF}"/>
                </a:ext>
              </a:extLst>
            </p:cNvPr>
            <p:cNvSpPr/>
            <p:nvPr/>
          </p:nvSpPr>
          <p:spPr>
            <a:xfrm>
              <a:off x="6215675" y="3415100"/>
              <a:ext cx="77775" cy="33900"/>
            </a:xfrm>
            <a:custGeom>
              <a:avLst/>
              <a:gdLst/>
              <a:ahLst/>
              <a:cxnLst/>
              <a:rect l="l" t="t" r="r" b="b"/>
              <a:pathLst>
                <a:path w="3111" h="1356" extrusionOk="0">
                  <a:moveTo>
                    <a:pt x="3047" y="1"/>
                  </a:moveTo>
                  <a:cubicBezTo>
                    <a:pt x="3042" y="1"/>
                    <a:pt x="3037" y="1"/>
                    <a:pt x="3031" y="3"/>
                  </a:cubicBezTo>
                  <a:cubicBezTo>
                    <a:pt x="2064" y="486"/>
                    <a:pt x="1064" y="904"/>
                    <a:pt x="46" y="1271"/>
                  </a:cubicBezTo>
                  <a:cubicBezTo>
                    <a:pt x="1" y="1285"/>
                    <a:pt x="10" y="1356"/>
                    <a:pt x="50" y="1356"/>
                  </a:cubicBezTo>
                  <a:cubicBezTo>
                    <a:pt x="54" y="1356"/>
                    <a:pt x="58" y="1355"/>
                    <a:pt x="63" y="1353"/>
                  </a:cubicBezTo>
                  <a:cubicBezTo>
                    <a:pt x="1097" y="971"/>
                    <a:pt x="2097" y="553"/>
                    <a:pt x="3081" y="70"/>
                  </a:cubicBezTo>
                  <a:cubicBezTo>
                    <a:pt x="3110" y="55"/>
                    <a:pt x="3087" y="1"/>
                    <a:pt x="3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467;p76">
              <a:extLst>
                <a:ext uri="{FF2B5EF4-FFF2-40B4-BE49-F238E27FC236}">
                  <a16:creationId xmlns:a16="http://schemas.microsoft.com/office/drawing/2014/main" id="{961AE8B8-0745-A29D-B538-92030D131C6D}"/>
                </a:ext>
              </a:extLst>
            </p:cNvPr>
            <p:cNvSpPr/>
            <p:nvPr/>
          </p:nvSpPr>
          <p:spPr>
            <a:xfrm>
              <a:off x="6226100" y="3408425"/>
              <a:ext cx="49375" cy="21000"/>
            </a:xfrm>
            <a:custGeom>
              <a:avLst/>
              <a:gdLst/>
              <a:ahLst/>
              <a:cxnLst/>
              <a:rect l="l" t="t" r="r" b="b"/>
              <a:pathLst>
                <a:path w="1975" h="840" extrusionOk="0">
                  <a:moveTo>
                    <a:pt x="1908" y="1"/>
                  </a:moveTo>
                  <a:cubicBezTo>
                    <a:pt x="1904" y="1"/>
                    <a:pt x="1900" y="2"/>
                    <a:pt x="1896" y="4"/>
                  </a:cubicBezTo>
                  <a:cubicBezTo>
                    <a:pt x="1296" y="286"/>
                    <a:pt x="680" y="537"/>
                    <a:pt x="46" y="771"/>
                  </a:cubicBezTo>
                  <a:cubicBezTo>
                    <a:pt x="1" y="785"/>
                    <a:pt x="10" y="840"/>
                    <a:pt x="48" y="840"/>
                  </a:cubicBezTo>
                  <a:cubicBezTo>
                    <a:pt x="52" y="840"/>
                    <a:pt x="57" y="839"/>
                    <a:pt x="62" y="837"/>
                  </a:cubicBezTo>
                  <a:cubicBezTo>
                    <a:pt x="696" y="620"/>
                    <a:pt x="1330" y="353"/>
                    <a:pt x="1930" y="70"/>
                  </a:cubicBezTo>
                  <a:cubicBezTo>
                    <a:pt x="1975" y="55"/>
                    <a:pt x="1940" y="1"/>
                    <a:pt x="1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468;p76">
              <a:extLst>
                <a:ext uri="{FF2B5EF4-FFF2-40B4-BE49-F238E27FC236}">
                  <a16:creationId xmlns:a16="http://schemas.microsoft.com/office/drawing/2014/main" id="{4D520CE3-3332-154A-6747-361BBE84B949}"/>
                </a:ext>
              </a:extLst>
            </p:cNvPr>
            <p:cNvSpPr/>
            <p:nvPr/>
          </p:nvSpPr>
          <p:spPr>
            <a:xfrm>
              <a:off x="6189025" y="3362850"/>
              <a:ext cx="92625" cy="36575"/>
            </a:xfrm>
            <a:custGeom>
              <a:avLst/>
              <a:gdLst/>
              <a:ahLst/>
              <a:cxnLst/>
              <a:rect l="l" t="t" r="r" b="b"/>
              <a:pathLst>
                <a:path w="3705" h="1463" extrusionOk="0">
                  <a:moveTo>
                    <a:pt x="3668" y="1"/>
                  </a:moveTo>
                  <a:cubicBezTo>
                    <a:pt x="3662" y="1"/>
                    <a:pt x="3655" y="3"/>
                    <a:pt x="3646" y="8"/>
                  </a:cubicBezTo>
                  <a:cubicBezTo>
                    <a:pt x="2446" y="459"/>
                    <a:pt x="1245" y="926"/>
                    <a:pt x="45" y="1393"/>
                  </a:cubicBezTo>
                  <a:cubicBezTo>
                    <a:pt x="0" y="1407"/>
                    <a:pt x="22" y="1462"/>
                    <a:pt x="51" y="1462"/>
                  </a:cubicBezTo>
                  <a:cubicBezTo>
                    <a:pt x="55" y="1462"/>
                    <a:pt x="58" y="1462"/>
                    <a:pt x="62" y="1460"/>
                  </a:cubicBezTo>
                  <a:cubicBezTo>
                    <a:pt x="1262" y="1009"/>
                    <a:pt x="2463" y="542"/>
                    <a:pt x="3664" y="75"/>
                  </a:cubicBezTo>
                  <a:cubicBezTo>
                    <a:pt x="3705" y="62"/>
                    <a:pt x="3700" y="1"/>
                    <a:pt x="3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469;p76">
              <a:extLst>
                <a:ext uri="{FF2B5EF4-FFF2-40B4-BE49-F238E27FC236}">
                  <a16:creationId xmlns:a16="http://schemas.microsoft.com/office/drawing/2014/main" id="{EC44E4CD-A480-ED5C-6119-2B3DEE1165E2}"/>
                </a:ext>
              </a:extLst>
            </p:cNvPr>
            <p:cNvSpPr/>
            <p:nvPr/>
          </p:nvSpPr>
          <p:spPr>
            <a:xfrm>
              <a:off x="6228250" y="3448525"/>
              <a:ext cx="92800" cy="79400"/>
            </a:xfrm>
            <a:custGeom>
              <a:avLst/>
              <a:gdLst/>
              <a:ahLst/>
              <a:cxnLst/>
              <a:rect l="l" t="t" r="r" b="b"/>
              <a:pathLst>
                <a:path w="3712" h="3176" extrusionOk="0">
                  <a:moveTo>
                    <a:pt x="2964" y="125"/>
                  </a:moveTo>
                  <a:cubicBezTo>
                    <a:pt x="3063" y="125"/>
                    <a:pt x="3047" y="245"/>
                    <a:pt x="3144" y="550"/>
                  </a:cubicBezTo>
                  <a:cubicBezTo>
                    <a:pt x="3211" y="716"/>
                    <a:pt x="3590" y="1935"/>
                    <a:pt x="3644" y="1935"/>
                  </a:cubicBezTo>
                  <a:cubicBezTo>
                    <a:pt x="3644" y="1935"/>
                    <a:pt x="3644" y="1935"/>
                    <a:pt x="3645" y="1935"/>
                  </a:cubicBezTo>
                  <a:lnTo>
                    <a:pt x="3645" y="1935"/>
                  </a:lnTo>
                  <a:cubicBezTo>
                    <a:pt x="2778" y="2284"/>
                    <a:pt x="1911" y="2635"/>
                    <a:pt x="1027" y="3002"/>
                  </a:cubicBezTo>
                  <a:cubicBezTo>
                    <a:pt x="943" y="3035"/>
                    <a:pt x="810" y="3051"/>
                    <a:pt x="827" y="3118"/>
                  </a:cubicBezTo>
                  <a:cubicBezTo>
                    <a:pt x="761" y="2918"/>
                    <a:pt x="677" y="2718"/>
                    <a:pt x="610" y="2535"/>
                  </a:cubicBezTo>
                  <a:cubicBezTo>
                    <a:pt x="430" y="2076"/>
                    <a:pt x="266" y="1618"/>
                    <a:pt x="86" y="1174"/>
                  </a:cubicBezTo>
                  <a:lnTo>
                    <a:pt x="86" y="1174"/>
                  </a:lnTo>
                  <a:cubicBezTo>
                    <a:pt x="945" y="861"/>
                    <a:pt x="1819" y="531"/>
                    <a:pt x="2678" y="217"/>
                  </a:cubicBezTo>
                  <a:cubicBezTo>
                    <a:pt x="2828" y="159"/>
                    <a:pt x="2912" y="125"/>
                    <a:pt x="2964" y="125"/>
                  </a:cubicBezTo>
                  <a:close/>
                  <a:moveTo>
                    <a:pt x="3011" y="0"/>
                  </a:moveTo>
                  <a:cubicBezTo>
                    <a:pt x="2011" y="383"/>
                    <a:pt x="1027" y="750"/>
                    <a:pt x="43" y="1117"/>
                  </a:cubicBezTo>
                  <a:cubicBezTo>
                    <a:pt x="40" y="1118"/>
                    <a:pt x="37" y="1119"/>
                    <a:pt x="35" y="1121"/>
                  </a:cubicBezTo>
                  <a:lnTo>
                    <a:pt x="35" y="1121"/>
                  </a:lnTo>
                  <a:cubicBezTo>
                    <a:pt x="16" y="1123"/>
                    <a:pt x="1" y="1140"/>
                    <a:pt x="10" y="1168"/>
                  </a:cubicBezTo>
                  <a:cubicBezTo>
                    <a:pt x="260" y="1817"/>
                    <a:pt x="510" y="2484"/>
                    <a:pt x="761" y="3151"/>
                  </a:cubicBezTo>
                  <a:cubicBezTo>
                    <a:pt x="761" y="3164"/>
                    <a:pt x="769" y="3175"/>
                    <a:pt x="785" y="3175"/>
                  </a:cubicBezTo>
                  <a:cubicBezTo>
                    <a:pt x="792" y="3175"/>
                    <a:pt x="800" y="3173"/>
                    <a:pt x="810" y="3169"/>
                  </a:cubicBezTo>
                  <a:cubicBezTo>
                    <a:pt x="1761" y="2784"/>
                    <a:pt x="2728" y="2384"/>
                    <a:pt x="3678" y="2001"/>
                  </a:cubicBezTo>
                  <a:cubicBezTo>
                    <a:pt x="3695" y="2001"/>
                    <a:pt x="3711" y="1984"/>
                    <a:pt x="3711" y="1951"/>
                  </a:cubicBezTo>
                  <a:cubicBezTo>
                    <a:pt x="3495" y="1317"/>
                    <a:pt x="3278" y="667"/>
                    <a:pt x="3062" y="34"/>
                  </a:cubicBezTo>
                  <a:cubicBezTo>
                    <a:pt x="3044" y="16"/>
                    <a:pt x="3028" y="0"/>
                    <a:pt x="3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470;p76">
              <a:extLst>
                <a:ext uri="{FF2B5EF4-FFF2-40B4-BE49-F238E27FC236}">
                  <a16:creationId xmlns:a16="http://schemas.microsoft.com/office/drawing/2014/main" id="{5A992547-EF99-EBC0-2CBA-428A7A368018}"/>
                </a:ext>
              </a:extLst>
            </p:cNvPr>
            <p:cNvSpPr/>
            <p:nvPr/>
          </p:nvSpPr>
          <p:spPr>
            <a:xfrm>
              <a:off x="6039050" y="3476375"/>
              <a:ext cx="72600" cy="32825"/>
            </a:xfrm>
            <a:custGeom>
              <a:avLst/>
              <a:gdLst/>
              <a:ahLst/>
              <a:cxnLst/>
              <a:rect l="l" t="t" r="r" b="b"/>
              <a:pathLst>
                <a:path w="2904" h="1313" extrusionOk="0">
                  <a:moveTo>
                    <a:pt x="2841" y="0"/>
                  </a:moveTo>
                  <a:cubicBezTo>
                    <a:pt x="2836" y="0"/>
                    <a:pt x="2831" y="1"/>
                    <a:pt x="2826" y="3"/>
                  </a:cubicBezTo>
                  <a:cubicBezTo>
                    <a:pt x="1892" y="420"/>
                    <a:pt x="974" y="821"/>
                    <a:pt x="41" y="1237"/>
                  </a:cubicBezTo>
                  <a:cubicBezTo>
                    <a:pt x="1" y="1264"/>
                    <a:pt x="25" y="1313"/>
                    <a:pt x="54" y="1313"/>
                  </a:cubicBezTo>
                  <a:cubicBezTo>
                    <a:pt x="61" y="1313"/>
                    <a:pt x="68" y="1310"/>
                    <a:pt x="74" y="1304"/>
                  </a:cubicBezTo>
                  <a:cubicBezTo>
                    <a:pt x="1008" y="903"/>
                    <a:pt x="1942" y="487"/>
                    <a:pt x="2859" y="70"/>
                  </a:cubicBezTo>
                  <a:cubicBezTo>
                    <a:pt x="2903" y="55"/>
                    <a:pt x="2881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471;p76">
              <a:extLst>
                <a:ext uri="{FF2B5EF4-FFF2-40B4-BE49-F238E27FC236}">
                  <a16:creationId xmlns:a16="http://schemas.microsoft.com/office/drawing/2014/main" id="{0FC99920-9890-832D-344F-5F0B49658BB2}"/>
                </a:ext>
              </a:extLst>
            </p:cNvPr>
            <p:cNvSpPr/>
            <p:nvPr/>
          </p:nvSpPr>
          <p:spPr>
            <a:xfrm>
              <a:off x="6046025" y="3491650"/>
              <a:ext cx="72625" cy="32825"/>
            </a:xfrm>
            <a:custGeom>
              <a:avLst/>
              <a:gdLst/>
              <a:ahLst/>
              <a:cxnLst/>
              <a:rect l="l" t="t" r="r" b="b"/>
              <a:pathLst>
                <a:path w="2905" h="1313" extrusionOk="0">
                  <a:moveTo>
                    <a:pt x="2856" y="0"/>
                  </a:moveTo>
                  <a:cubicBezTo>
                    <a:pt x="2849" y="0"/>
                    <a:pt x="2839" y="3"/>
                    <a:pt x="2830" y="10"/>
                  </a:cubicBezTo>
                  <a:cubicBezTo>
                    <a:pt x="1896" y="410"/>
                    <a:pt x="962" y="826"/>
                    <a:pt x="46" y="1243"/>
                  </a:cubicBezTo>
                  <a:cubicBezTo>
                    <a:pt x="0" y="1258"/>
                    <a:pt x="22" y="1313"/>
                    <a:pt x="64" y="1313"/>
                  </a:cubicBezTo>
                  <a:cubicBezTo>
                    <a:pt x="69" y="1313"/>
                    <a:pt x="74" y="1312"/>
                    <a:pt x="79" y="1310"/>
                  </a:cubicBezTo>
                  <a:cubicBezTo>
                    <a:pt x="1013" y="893"/>
                    <a:pt x="1929" y="476"/>
                    <a:pt x="2863" y="76"/>
                  </a:cubicBezTo>
                  <a:cubicBezTo>
                    <a:pt x="2904" y="49"/>
                    <a:pt x="2890" y="0"/>
                    <a:pt x="2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472;p76">
              <a:extLst>
                <a:ext uri="{FF2B5EF4-FFF2-40B4-BE49-F238E27FC236}">
                  <a16:creationId xmlns:a16="http://schemas.microsoft.com/office/drawing/2014/main" id="{EA9563F5-BCA1-8621-3D67-2739B525E700}"/>
                </a:ext>
              </a:extLst>
            </p:cNvPr>
            <p:cNvSpPr/>
            <p:nvPr/>
          </p:nvSpPr>
          <p:spPr>
            <a:xfrm>
              <a:off x="6053100" y="3506825"/>
              <a:ext cx="72725" cy="33075"/>
            </a:xfrm>
            <a:custGeom>
              <a:avLst/>
              <a:gdLst/>
              <a:ahLst/>
              <a:cxnLst/>
              <a:rect l="l" t="t" r="r" b="b"/>
              <a:pathLst>
                <a:path w="2909" h="1323" extrusionOk="0">
                  <a:moveTo>
                    <a:pt x="2843" y="0"/>
                  </a:moveTo>
                  <a:cubicBezTo>
                    <a:pt x="2839" y="0"/>
                    <a:pt x="2835" y="1"/>
                    <a:pt x="2831" y="3"/>
                  </a:cubicBezTo>
                  <a:lnTo>
                    <a:pt x="30" y="1253"/>
                  </a:lnTo>
                  <a:cubicBezTo>
                    <a:pt x="0" y="1268"/>
                    <a:pt x="23" y="1322"/>
                    <a:pt x="63" y="1322"/>
                  </a:cubicBezTo>
                  <a:cubicBezTo>
                    <a:pt x="68" y="1322"/>
                    <a:pt x="73" y="1321"/>
                    <a:pt x="79" y="1319"/>
                  </a:cubicBezTo>
                  <a:cubicBezTo>
                    <a:pt x="1013" y="903"/>
                    <a:pt x="1931" y="486"/>
                    <a:pt x="2864" y="70"/>
                  </a:cubicBezTo>
                  <a:cubicBezTo>
                    <a:pt x="2908" y="54"/>
                    <a:pt x="2874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473;p76">
              <a:extLst>
                <a:ext uri="{FF2B5EF4-FFF2-40B4-BE49-F238E27FC236}">
                  <a16:creationId xmlns:a16="http://schemas.microsoft.com/office/drawing/2014/main" id="{CF962B70-1A9C-C847-7392-3013D5636C14}"/>
                </a:ext>
              </a:extLst>
            </p:cNvPr>
            <p:cNvSpPr/>
            <p:nvPr/>
          </p:nvSpPr>
          <p:spPr>
            <a:xfrm>
              <a:off x="6059900" y="3522225"/>
              <a:ext cx="72625" cy="32825"/>
            </a:xfrm>
            <a:custGeom>
              <a:avLst/>
              <a:gdLst/>
              <a:ahLst/>
              <a:cxnLst/>
              <a:rect l="l" t="t" r="r" b="b"/>
              <a:pathLst>
                <a:path w="2905" h="1313" extrusionOk="0">
                  <a:moveTo>
                    <a:pt x="2841" y="1"/>
                  </a:moveTo>
                  <a:cubicBezTo>
                    <a:pt x="2836" y="1"/>
                    <a:pt x="2831" y="1"/>
                    <a:pt x="2826" y="3"/>
                  </a:cubicBezTo>
                  <a:cubicBezTo>
                    <a:pt x="1908" y="421"/>
                    <a:pt x="974" y="821"/>
                    <a:pt x="40" y="1237"/>
                  </a:cubicBezTo>
                  <a:cubicBezTo>
                    <a:pt x="0" y="1264"/>
                    <a:pt x="25" y="1313"/>
                    <a:pt x="63" y="1313"/>
                  </a:cubicBezTo>
                  <a:cubicBezTo>
                    <a:pt x="72" y="1313"/>
                    <a:pt x="81" y="1310"/>
                    <a:pt x="91" y="1304"/>
                  </a:cubicBezTo>
                  <a:cubicBezTo>
                    <a:pt x="1008" y="904"/>
                    <a:pt x="1941" y="487"/>
                    <a:pt x="2875" y="70"/>
                  </a:cubicBezTo>
                  <a:cubicBezTo>
                    <a:pt x="2905" y="56"/>
                    <a:pt x="2881" y="1"/>
                    <a:pt x="2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474;p76">
              <a:extLst>
                <a:ext uri="{FF2B5EF4-FFF2-40B4-BE49-F238E27FC236}">
                  <a16:creationId xmlns:a16="http://schemas.microsoft.com/office/drawing/2014/main" id="{FEDDA4CD-2212-57DC-C17D-0A0830BBBEDD}"/>
                </a:ext>
              </a:extLst>
            </p:cNvPr>
            <p:cNvSpPr/>
            <p:nvPr/>
          </p:nvSpPr>
          <p:spPr>
            <a:xfrm>
              <a:off x="6066875" y="3537500"/>
              <a:ext cx="72700" cy="32825"/>
            </a:xfrm>
            <a:custGeom>
              <a:avLst/>
              <a:gdLst/>
              <a:ahLst/>
              <a:cxnLst/>
              <a:rect l="l" t="t" r="r" b="b"/>
              <a:pathLst>
                <a:path w="2908" h="1313" extrusionOk="0">
                  <a:moveTo>
                    <a:pt x="2856" y="1"/>
                  </a:moveTo>
                  <a:cubicBezTo>
                    <a:pt x="2848" y="1"/>
                    <a:pt x="2839" y="3"/>
                    <a:pt x="2830" y="10"/>
                  </a:cubicBezTo>
                  <a:cubicBezTo>
                    <a:pt x="1896" y="410"/>
                    <a:pt x="979" y="826"/>
                    <a:pt x="46" y="1244"/>
                  </a:cubicBezTo>
                  <a:cubicBezTo>
                    <a:pt x="0" y="1258"/>
                    <a:pt x="36" y="1313"/>
                    <a:pt x="68" y="1313"/>
                  </a:cubicBezTo>
                  <a:cubicBezTo>
                    <a:pt x="72" y="1313"/>
                    <a:pt x="75" y="1312"/>
                    <a:pt x="79" y="1310"/>
                  </a:cubicBezTo>
                  <a:cubicBezTo>
                    <a:pt x="1013" y="893"/>
                    <a:pt x="1946" y="477"/>
                    <a:pt x="2880" y="76"/>
                  </a:cubicBezTo>
                  <a:cubicBezTo>
                    <a:pt x="2907" y="50"/>
                    <a:pt x="2891" y="1"/>
                    <a:pt x="2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475;p76">
              <a:extLst>
                <a:ext uri="{FF2B5EF4-FFF2-40B4-BE49-F238E27FC236}">
                  <a16:creationId xmlns:a16="http://schemas.microsoft.com/office/drawing/2014/main" id="{A4EA1732-573D-9C9A-D4CC-F033B00588A0}"/>
                </a:ext>
              </a:extLst>
            </p:cNvPr>
            <p:cNvSpPr/>
            <p:nvPr/>
          </p:nvSpPr>
          <p:spPr>
            <a:xfrm>
              <a:off x="6073975" y="3552675"/>
              <a:ext cx="72675" cy="33075"/>
            </a:xfrm>
            <a:custGeom>
              <a:avLst/>
              <a:gdLst/>
              <a:ahLst/>
              <a:cxnLst/>
              <a:rect l="l" t="t" r="r" b="b"/>
              <a:pathLst>
                <a:path w="2907" h="1323" extrusionOk="0">
                  <a:moveTo>
                    <a:pt x="2846" y="0"/>
                  </a:moveTo>
                  <a:cubicBezTo>
                    <a:pt x="2841" y="0"/>
                    <a:pt x="2835" y="1"/>
                    <a:pt x="2830" y="3"/>
                  </a:cubicBezTo>
                  <a:cubicBezTo>
                    <a:pt x="1896" y="419"/>
                    <a:pt x="962" y="837"/>
                    <a:pt x="44" y="1253"/>
                  </a:cubicBezTo>
                  <a:cubicBezTo>
                    <a:pt x="1" y="1268"/>
                    <a:pt x="22" y="1323"/>
                    <a:pt x="62" y="1323"/>
                  </a:cubicBezTo>
                  <a:cubicBezTo>
                    <a:pt x="67" y="1323"/>
                    <a:pt x="72" y="1322"/>
                    <a:pt x="78" y="1320"/>
                  </a:cubicBezTo>
                  <a:cubicBezTo>
                    <a:pt x="1011" y="903"/>
                    <a:pt x="1945" y="486"/>
                    <a:pt x="2863" y="70"/>
                  </a:cubicBezTo>
                  <a:cubicBezTo>
                    <a:pt x="2907" y="54"/>
                    <a:pt x="2886" y="0"/>
                    <a:pt x="2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476;p76">
              <a:extLst>
                <a:ext uri="{FF2B5EF4-FFF2-40B4-BE49-F238E27FC236}">
                  <a16:creationId xmlns:a16="http://schemas.microsoft.com/office/drawing/2014/main" id="{AB1BD2F6-B61B-8980-833E-4905BCFA8B62}"/>
                </a:ext>
              </a:extLst>
            </p:cNvPr>
            <p:cNvSpPr/>
            <p:nvPr/>
          </p:nvSpPr>
          <p:spPr>
            <a:xfrm>
              <a:off x="6337300" y="3493550"/>
              <a:ext cx="56725" cy="70650"/>
            </a:xfrm>
            <a:custGeom>
              <a:avLst/>
              <a:gdLst/>
              <a:ahLst/>
              <a:cxnLst/>
              <a:rect l="l" t="t" r="r" b="b"/>
              <a:pathLst>
                <a:path w="2269" h="2826" extrusionOk="0">
                  <a:moveTo>
                    <a:pt x="0" y="0"/>
                  </a:moveTo>
                  <a:lnTo>
                    <a:pt x="683" y="2551"/>
                  </a:lnTo>
                  <a:cubicBezTo>
                    <a:pt x="683" y="2551"/>
                    <a:pt x="860" y="2826"/>
                    <a:pt x="1191" y="2826"/>
                  </a:cubicBezTo>
                  <a:cubicBezTo>
                    <a:pt x="1292" y="2826"/>
                    <a:pt x="1406" y="2801"/>
                    <a:pt x="1534" y="2735"/>
                  </a:cubicBezTo>
                  <a:cubicBezTo>
                    <a:pt x="2084" y="2451"/>
                    <a:pt x="2268" y="1901"/>
                    <a:pt x="2268" y="1901"/>
                  </a:cubicBezTo>
                  <a:lnTo>
                    <a:pt x="1868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477;p76">
              <a:extLst>
                <a:ext uri="{FF2B5EF4-FFF2-40B4-BE49-F238E27FC236}">
                  <a16:creationId xmlns:a16="http://schemas.microsoft.com/office/drawing/2014/main" id="{F92B8263-DF8B-CEDE-CC54-6CE2CA62EC89}"/>
                </a:ext>
              </a:extLst>
            </p:cNvPr>
            <p:cNvSpPr/>
            <p:nvPr/>
          </p:nvSpPr>
          <p:spPr>
            <a:xfrm>
              <a:off x="6024225" y="3535225"/>
              <a:ext cx="111325" cy="155100"/>
            </a:xfrm>
            <a:custGeom>
              <a:avLst/>
              <a:gdLst/>
              <a:ahLst/>
              <a:cxnLst/>
              <a:rect l="l" t="t" r="r" b="b"/>
              <a:pathLst>
                <a:path w="4453" h="6204" extrusionOk="0">
                  <a:moveTo>
                    <a:pt x="3402" y="1"/>
                  </a:moveTo>
                  <a:lnTo>
                    <a:pt x="1585" y="350"/>
                  </a:lnTo>
                  <a:cubicBezTo>
                    <a:pt x="1267" y="417"/>
                    <a:pt x="1018" y="634"/>
                    <a:pt x="884" y="917"/>
                  </a:cubicBezTo>
                  <a:cubicBezTo>
                    <a:pt x="734" y="1284"/>
                    <a:pt x="518" y="1784"/>
                    <a:pt x="318" y="2102"/>
                  </a:cubicBezTo>
                  <a:cubicBezTo>
                    <a:pt x="0" y="2635"/>
                    <a:pt x="267" y="3018"/>
                    <a:pt x="267" y="3018"/>
                  </a:cubicBezTo>
                  <a:lnTo>
                    <a:pt x="834" y="5837"/>
                  </a:lnTo>
                  <a:lnTo>
                    <a:pt x="2185" y="6204"/>
                  </a:lnTo>
                  <a:cubicBezTo>
                    <a:pt x="2185" y="6204"/>
                    <a:pt x="2435" y="6120"/>
                    <a:pt x="2485" y="5686"/>
                  </a:cubicBezTo>
                  <a:cubicBezTo>
                    <a:pt x="2552" y="5237"/>
                    <a:pt x="1752" y="3552"/>
                    <a:pt x="1752" y="3552"/>
                  </a:cubicBezTo>
                  <a:lnTo>
                    <a:pt x="2768" y="3202"/>
                  </a:lnTo>
                  <a:cubicBezTo>
                    <a:pt x="2768" y="3202"/>
                    <a:pt x="2835" y="3318"/>
                    <a:pt x="3302" y="3502"/>
                  </a:cubicBezTo>
                  <a:cubicBezTo>
                    <a:pt x="3418" y="3552"/>
                    <a:pt x="3519" y="3571"/>
                    <a:pt x="3606" y="3571"/>
                  </a:cubicBezTo>
                  <a:cubicBezTo>
                    <a:pt x="3864" y="3571"/>
                    <a:pt x="3986" y="3402"/>
                    <a:pt x="3986" y="3402"/>
                  </a:cubicBezTo>
                  <a:lnTo>
                    <a:pt x="3001" y="2585"/>
                  </a:lnTo>
                  <a:lnTo>
                    <a:pt x="3001" y="2585"/>
                  </a:lnTo>
                  <a:cubicBezTo>
                    <a:pt x="3002" y="2585"/>
                    <a:pt x="3619" y="3002"/>
                    <a:pt x="3902" y="3002"/>
                  </a:cubicBezTo>
                  <a:cubicBezTo>
                    <a:pt x="4202" y="2985"/>
                    <a:pt x="4453" y="2718"/>
                    <a:pt x="4453" y="2718"/>
                  </a:cubicBezTo>
                  <a:lnTo>
                    <a:pt x="2868" y="1684"/>
                  </a:lnTo>
                  <a:lnTo>
                    <a:pt x="1551" y="1918"/>
                  </a:lnTo>
                  <a:lnTo>
                    <a:pt x="1551" y="1918"/>
                  </a:lnTo>
                  <a:lnTo>
                    <a:pt x="1785" y="1117"/>
                  </a:lnTo>
                  <a:cubicBezTo>
                    <a:pt x="1785" y="1117"/>
                    <a:pt x="1952" y="1117"/>
                    <a:pt x="2885" y="817"/>
                  </a:cubicBezTo>
                  <a:cubicBezTo>
                    <a:pt x="3819" y="517"/>
                    <a:pt x="3402" y="1"/>
                    <a:pt x="3402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478;p76">
              <a:extLst>
                <a:ext uri="{FF2B5EF4-FFF2-40B4-BE49-F238E27FC236}">
                  <a16:creationId xmlns:a16="http://schemas.microsoft.com/office/drawing/2014/main" id="{983980C8-E560-D2E1-637D-F8E95B9ABC7F}"/>
                </a:ext>
              </a:extLst>
            </p:cNvPr>
            <p:cNvSpPr/>
            <p:nvPr/>
          </p:nvSpPr>
          <p:spPr>
            <a:xfrm>
              <a:off x="6202225" y="3825375"/>
              <a:ext cx="224700" cy="122575"/>
            </a:xfrm>
            <a:custGeom>
              <a:avLst/>
              <a:gdLst/>
              <a:ahLst/>
              <a:cxnLst/>
              <a:rect l="l" t="t" r="r" b="b"/>
              <a:pathLst>
                <a:path w="8988" h="4903" extrusionOk="0">
                  <a:moveTo>
                    <a:pt x="8121" y="0"/>
                  </a:moveTo>
                  <a:lnTo>
                    <a:pt x="1" y="3284"/>
                  </a:lnTo>
                  <a:lnTo>
                    <a:pt x="217" y="4903"/>
                  </a:lnTo>
                  <a:lnTo>
                    <a:pt x="8988" y="1134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479;p76">
              <a:extLst>
                <a:ext uri="{FF2B5EF4-FFF2-40B4-BE49-F238E27FC236}">
                  <a16:creationId xmlns:a16="http://schemas.microsoft.com/office/drawing/2014/main" id="{3326B2D3-101D-A40E-95DA-BDB7F4DB8224}"/>
                </a:ext>
              </a:extLst>
            </p:cNvPr>
            <p:cNvSpPr/>
            <p:nvPr/>
          </p:nvSpPr>
          <p:spPr>
            <a:xfrm>
              <a:off x="6292675" y="3852450"/>
              <a:ext cx="57975" cy="57550"/>
            </a:xfrm>
            <a:custGeom>
              <a:avLst/>
              <a:gdLst/>
              <a:ahLst/>
              <a:cxnLst/>
              <a:rect l="l" t="t" r="r" b="b"/>
              <a:pathLst>
                <a:path w="2319" h="2302" extrusionOk="0">
                  <a:moveTo>
                    <a:pt x="1152" y="151"/>
                  </a:moveTo>
                  <a:cubicBezTo>
                    <a:pt x="1719" y="151"/>
                    <a:pt x="2168" y="601"/>
                    <a:pt x="2168" y="1152"/>
                  </a:cubicBezTo>
                  <a:cubicBezTo>
                    <a:pt x="2168" y="1701"/>
                    <a:pt x="1719" y="2152"/>
                    <a:pt x="1152" y="2152"/>
                  </a:cubicBezTo>
                  <a:cubicBezTo>
                    <a:pt x="601" y="2152"/>
                    <a:pt x="151" y="1701"/>
                    <a:pt x="151" y="1152"/>
                  </a:cubicBezTo>
                  <a:cubicBezTo>
                    <a:pt x="151" y="601"/>
                    <a:pt x="601" y="151"/>
                    <a:pt x="1152" y="151"/>
                  </a:cubicBezTo>
                  <a:close/>
                  <a:moveTo>
                    <a:pt x="1152" y="0"/>
                  </a:moveTo>
                  <a:cubicBezTo>
                    <a:pt x="518" y="0"/>
                    <a:pt x="1" y="518"/>
                    <a:pt x="1" y="1152"/>
                  </a:cubicBezTo>
                  <a:cubicBezTo>
                    <a:pt x="1" y="1785"/>
                    <a:pt x="518" y="2302"/>
                    <a:pt x="1152" y="2302"/>
                  </a:cubicBezTo>
                  <a:cubicBezTo>
                    <a:pt x="1801" y="2302"/>
                    <a:pt x="2319" y="1785"/>
                    <a:pt x="2319" y="1152"/>
                  </a:cubicBezTo>
                  <a:cubicBezTo>
                    <a:pt x="2319" y="518"/>
                    <a:pt x="1801" y="0"/>
                    <a:pt x="1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480;p76">
              <a:extLst>
                <a:ext uri="{FF2B5EF4-FFF2-40B4-BE49-F238E27FC236}">
                  <a16:creationId xmlns:a16="http://schemas.microsoft.com/office/drawing/2014/main" id="{72225CD3-CA39-6524-6296-D30FD75DD19F}"/>
                </a:ext>
              </a:extLst>
            </p:cNvPr>
            <p:cNvSpPr/>
            <p:nvPr/>
          </p:nvSpPr>
          <p:spPr>
            <a:xfrm>
              <a:off x="6317450" y="3702275"/>
              <a:ext cx="16100" cy="132200"/>
            </a:xfrm>
            <a:custGeom>
              <a:avLst/>
              <a:gdLst/>
              <a:ahLst/>
              <a:cxnLst/>
              <a:rect l="l" t="t" r="r" b="b"/>
              <a:pathLst>
                <a:path w="644" h="5288" extrusionOk="0">
                  <a:moveTo>
                    <a:pt x="519" y="1"/>
                  </a:moveTo>
                  <a:cubicBezTo>
                    <a:pt x="498" y="1"/>
                    <a:pt x="477" y="13"/>
                    <a:pt x="477" y="38"/>
                  </a:cubicBezTo>
                  <a:cubicBezTo>
                    <a:pt x="561" y="1789"/>
                    <a:pt x="410" y="3524"/>
                    <a:pt x="10" y="5240"/>
                  </a:cubicBezTo>
                  <a:cubicBezTo>
                    <a:pt x="1" y="5270"/>
                    <a:pt x="25" y="5288"/>
                    <a:pt x="50" y="5288"/>
                  </a:cubicBezTo>
                  <a:cubicBezTo>
                    <a:pt x="68" y="5288"/>
                    <a:pt x="87" y="5278"/>
                    <a:pt x="94" y="5258"/>
                  </a:cubicBezTo>
                  <a:cubicBezTo>
                    <a:pt x="494" y="3540"/>
                    <a:pt x="644" y="1805"/>
                    <a:pt x="561" y="38"/>
                  </a:cubicBezTo>
                  <a:cubicBezTo>
                    <a:pt x="561" y="13"/>
                    <a:pt x="540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481;p76">
              <a:extLst>
                <a:ext uri="{FF2B5EF4-FFF2-40B4-BE49-F238E27FC236}">
                  <a16:creationId xmlns:a16="http://schemas.microsoft.com/office/drawing/2014/main" id="{9B537D95-59B2-92EB-AA35-373B558FA221}"/>
                </a:ext>
              </a:extLst>
            </p:cNvPr>
            <p:cNvSpPr/>
            <p:nvPr/>
          </p:nvSpPr>
          <p:spPr>
            <a:xfrm>
              <a:off x="6234200" y="3719275"/>
              <a:ext cx="78100" cy="151825"/>
            </a:xfrm>
            <a:custGeom>
              <a:avLst/>
              <a:gdLst/>
              <a:ahLst/>
              <a:cxnLst/>
              <a:rect l="l" t="t" r="r" b="b"/>
              <a:pathLst>
                <a:path w="3124" h="6073" extrusionOk="0">
                  <a:moveTo>
                    <a:pt x="3071" y="1"/>
                  </a:moveTo>
                  <a:cubicBezTo>
                    <a:pt x="3058" y="1"/>
                    <a:pt x="3046" y="8"/>
                    <a:pt x="3040" y="25"/>
                  </a:cubicBezTo>
                  <a:cubicBezTo>
                    <a:pt x="2706" y="2310"/>
                    <a:pt x="1673" y="4378"/>
                    <a:pt x="38" y="6012"/>
                  </a:cubicBezTo>
                  <a:cubicBezTo>
                    <a:pt x="1" y="6037"/>
                    <a:pt x="31" y="6072"/>
                    <a:pt x="62" y="6072"/>
                  </a:cubicBezTo>
                  <a:cubicBezTo>
                    <a:pt x="72" y="6072"/>
                    <a:pt x="81" y="6069"/>
                    <a:pt x="89" y="6061"/>
                  </a:cubicBezTo>
                  <a:cubicBezTo>
                    <a:pt x="1739" y="4427"/>
                    <a:pt x="2790" y="2343"/>
                    <a:pt x="3124" y="58"/>
                  </a:cubicBezTo>
                  <a:cubicBezTo>
                    <a:pt x="3124" y="26"/>
                    <a:pt x="3095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482;p76">
              <a:extLst>
                <a:ext uri="{FF2B5EF4-FFF2-40B4-BE49-F238E27FC236}">
                  <a16:creationId xmlns:a16="http://schemas.microsoft.com/office/drawing/2014/main" id="{3A0CE1D8-756D-86A8-B4A7-337A0FFE6E26}"/>
                </a:ext>
              </a:extLst>
            </p:cNvPr>
            <p:cNvSpPr/>
            <p:nvPr/>
          </p:nvSpPr>
          <p:spPr>
            <a:xfrm>
              <a:off x="6119350" y="3644325"/>
              <a:ext cx="240750" cy="105675"/>
            </a:xfrm>
            <a:custGeom>
              <a:avLst/>
              <a:gdLst/>
              <a:ahLst/>
              <a:cxnLst/>
              <a:rect l="l" t="t" r="r" b="b"/>
              <a:pathLst>
                <a:path w="9630" h="4227" extrusionOk="0">
                  <a:moveTo>
                    <a:pt x="9577" y="1"/>
                  </a:moveTo>
                  <a:cubicBezTo>
                    <a:pt x="9566" y="1"/>
                    <a:pt x="9557" y="7"/>
                    <a:pt x="9552" y="21"/>
                  </a:cubicBezTo>
                  <a:cubicBezTo>
                    <a:pt x="7667" y="3374"/>
                    <a:pt x="3065" y="2656"/>
                    <a:pt x="30" y="4157"/>
                  </a:cubicBezTo>
                  <a:cubicBezTo>
                    <a:pt x="1" y="4172"/>
                    <a:pt x="23" y="4226"/>
                    <a:pt x="64" y="4226"/>
                  </a:cubicBezTo>
                  <a:cubicBezTo>
                    <a:pt x="70" y="4226"/>
                    <a:pt x="75" y="4225"/>
                    <a:pt x="81" y="4223"/>
                  </a:cubicBezTo>
                  <a:cubicBezTo>
                    <a:pt x="3116" y="2723"/>
                    <a:pt x="7718" y="3440"/>
                    <a:pt x="9619" y="55"/>
                  </a:cubicBezTo>
                  <a:cubicBezTo>
                    <a:pt x="9630" y="32"/>
                    <a:pt x="9601" y="1"/>
                    <a:pt x="9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483;p76">
              <a:extLst>
                <a:ext uri="{FF2B5EF4-FFF2-40B4-BE49-F238E27FC236}">
                  <a16:creationId xmlns:a16="http://schemas.microsoft.com/office/drawing/2014/main" id="{AFF9A104-67BB-DD10-15EC-3A8F345265BC}"/>
                </a:ext>
              </a:extLst>
            </p:cNvPr>
            <p:cNvSpPr/>
            <p:nvPr/>
          </p:nvSpPr>
          <p:spPr>
            <a:xfrm>
              <a:off x="6273925" y="3428925"/>
              <a:ext cx="110475" cy="114550"/>
            </a:xfrm>
            <a:custGeom>
              <a:avLst/>
              <a:gdLst/>
              <a:ahLst/>
              <a:cxnLst/>
              <a:rect l="l" t="t" r="r" b="b"/>
              <a:pathLst>
                <a:path w="4419" h="4582" extrusionOk="0">
                  <a:moveTo>
                    <a:pt x="1784" y="0"/>
                  </a:moveTo>
                  <a:lnTo>
                    <a:pt x="101" y="600"/>
                  </a:lnTo>
                  <a:cubicBezTo>
                    <a:pt x="101" y="600"/>
                    <a:pt x="273" y="1060"/>
                    <a:pt x="671" y="1060"/>
                  </a:cubicBezTo>
                  <a:cubicBezTo>
                    <a:pt x="702" y="1060"/>
                    <a:pt x="734" y="1057"/>
                    <a:pt x="768" y="1051"/>
                  </a:cubicBezTo>
                  <a:cubicBezTo>
                    <a:pt x="1235" y="985"/>
                    <a:pt x="1668" y="884"/>
                    <a:pt x="1668" y="884"/>
                  </a:cubicBezTo>
                  <a:lnTo>
                    <a:pt x="2051" y="1334"/>
                  </a:lnTo>
                  <a:lnTo>
                    <a:pt x="1518" y="1367"/>
                  </a:lnTo>
                  <a:lnTo>
                    <a:pt x="1" y="2401"/>
                  </a:lnTo>
                  <a:cubicBezTo>
                    <a:pt x="1" y="2401"/>
                    <a:pt x="69" y="2755"/>
                    <a:pt x="328" y="2755"/>
                  </a:cubicBezTo>
                  <a:cubicBezTo>
                    <a:pt x="382" y="2755"/>
                    <a:pt x="445" y="2739"/>
                    <a:pt x="517" y="2701"/>
                  </a:cubicBezTo>
                  <a:cubicBezTo>
                    <a:pt x="935" y="2485"/>
                    <a:pt x="1502" y="2201"/>
                    <a:pt x="1502" y="2201"/>
                  </a:cubicBezTo>
                  <a:lnTo>
                    <a:pt x="2518" y="2134"/>
                  </a:lnTo>
                  <a:lnTo>
                    <a:pt x="1284" y="2768"/>
                  </a:lnTo>
                  <a:lnTo>
                    <a:pt x="50" y="4053"/>
                  </a:lnTo>
                  <a:cubicBezTo>
                    <a:pt x="50" y="4053"/>
                    <a:pt x="174" y="4168"/>
                    <a:pt x="395" y="4168"/>
                  </a:cubicBezTo>
                  <a:cubicBezTo>
                    <a:pt x="499" y="4168"/>
                    <a:pt x="624" y="4143"/>
                    <a:pt x="768" y="4069"/>
                  </a:cubicBezTo>
                  <a:cubicBezTo>
                    <a:pt x="1217" y="3835"/>
                    <a:pt x="1701" y="3435"/>
                    <a:pt x="1702" y="3435"/>
                  </a:cubicBezTo>
                  <a:lnTo>
                    <a:pt x="1702" y="3435"/>
                  </a:lnTo>
                  <a:lnTo>
                    <a:pt x="951" y="4469"/>
                  </a:lnTo>
                  <a:cubicBezTo>
                    <a:pt x="951" y="4469"/>
                    <a:pt x="1063" y="4582"/>
                    <a:pt x="1259" y="4582"/>
                  </a:cubicBezTo>
                  <a:cubicBezTo>
                    <a:pt x="1374" y="4582"/>
                    <a:pt x="1518" y="4543"/>
                    <a:pt x="1684" y="4419"/>
                  </a:cubicBezTo>
                  <a:cubicBezTo>
                    <a:pt x="2135" y="4086"/>
                    <a:pt x="2802" y="3368"/>
                    <a:pt x="2802" y="3368"/>
                  </a:cubicBezTo>
                  <a:lnTo>
                    <a:pt x="3869" y="3602"/>
                  </a:lnTo>
                  <a:lnTo>
                    <a:pt x="4419" y="3052"/>
                  </a:lnTo>
                  <a:cubicBezTo>
                    <a:pt x="4419" y="3052"/>
                    <a:pt x="4303" y="2585"/>
                    <a:pt x="3969" y="2452"/>
                  </a:cubicBezTo>
                  <a:cubicBezTo>
                    <a:pt x="3969" y="2452"/>
                    <a:pt x="3952" y="2018"/>
                    <a:pt x="3719" y="1868"/>
                  </a:cubicBezTo>
                  <a:cubicBezTo>
                    <a:pt x="3719" y="1868"/>
                    <a:pt x="3707" y="1253"/>
                    <a:pt x="3224" y="1253"/>
                  </a:cubicBezTo>
                  <a:cubicBezTo>
                    <a:pt x="3151" y="1253"/>
                    <a:pt x="3066" y="1268"/>
                    <a:pt x="2969" y="1301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484;p76">
              <a:extLst>
                <a:ext uri="{FF2B5EF4-FFF2-40B4-BE49-F238E27FC236}">
                  <a16:creationId xmlns:a16="http://schemas.microsoft.com/office/drawing/2014/main" id="{B29B1519-84EE-BC2A-5A10-974C7687442F}"/>
                </a:ext>
              </a:extLst>
            </p:cNvPr>
            <p:cNvSpPr/>
            <p:nvPr/>
          </p:nvSpPr>
          <p:spPr>
            <a:xfrm>
              <a:off x="6388075" y="3524875"/>
              <a:ext cx="78325" cy="207150"/>
            </a:xfrm>
            <a:custGeom>
              <a:avLst/>
              <a:gdLst/>
              <a:ahLst/>
              <a:cxnLst/>
              <a:rect l="l" t="t" r="r" b="b"/>
              <a:pathLst>
                <a:path w="3133" h="8286" extrusionOk="0">
                  <a:moveTo>
                    <a:pt x="44" y="1"/>
                  </a:moveTo>
                  <a:cubicBezTo>
                    <a:pt x="21" y="1"/>
                    <a:pt x="0" y="18"/>
                    <a:pt x="20" y="48"/>
                  </a:cubicBezTo>
                  <a:cubicBezTo>
                    <a:pt x="1020" y="2783"/>
                    <a:pt x="2038" y="5517"/>
                    <a:pt x="3038" y="8268"/>
                  </a:cubicBezTo>
                  <a:cubicBezTo>
                    <a:pt x="3050" y="8280"/>
                    <a:pt x="3066" y="8285"/>
                    <a:pt x="3082" y="8285"/>
                  </a:cubicBezTo>
                  <a:cubicBezTo>
                    <a:pt x="3109" y="8285"/>
                    <a:pt x="3132" y="8267"/>
                    <a:pt x="3121" y="8234"/>
                  </a:cubicBezTo>
                  <a:cubicBezTo>
                    <a:pt x="2105" y="5500"/>
                    <a:pt x="1104" y="2765"/>
                    <a:pt x="86" y="31"/>
                  </a:cubicBezTo>
                  <a:cubicBezTo>
                    <a:pt x="80" y="10"/>
                    <a:pt x="61" y="1"/>
                    <a:pt x="44" y="1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485;p76">
              <a:extLst>
                <a:ext uri="{FF2B5EF4-FFF2-40B4-BE49-F238E27FC236}">
                  <a16:creationId xmlns:a16="http://schemas.microsoft.com/office/drawing/2014/main" id="{0297DD13-E056-1374-6100-A6E02D77A6FA}"/>
                </a:ext>
              </a:extLst>
            </p:cNvPr>
            <p:cNvSpPr/>
            <p:nvPr/>
          </p:nvSpPr>
          <p:spPr>
            <a:xfrm>
              <a:off x="6039400" y="3665375"/>
              <a:ext cx="49325" cy="218150"/>
            </a:xfrm>
            <a:custGeom>
              <a:avLst/>
              <a:gdLst/>
              <a:ahLst/>
              <a:cxnLst/>
              <a:rect l="l" t="t" r="r" b="b"/>
              <a:pathLst>
                <a:path w="1973" h="8726" extrusionOk="0">
                  <a:moveTo>
                    <a:pt x="47" y="0"/>
                  </a:moveTo>
                  <a:cubicBezTo>
                    <a:pt x="25" y="0"/>
                    <a:pt x="1" y="18"/>
                    <a:pt x="11" y="47"/>
                  </a:cubicBezTo>
                  <a:cubicBezTo>
                    <a:pt x="494" y="2965"/>
                    <a:pt x="1127" y="5849"/>
                    <a:pt x="1894" y="8701"/>
                  </a:cubicBezTo>
                  <a:cubicBezTo>
                    <a:pt x="1894" y="8718"/>
                    <a:pt x="1904" y="8726"/>
                    <a:pt x="1917" y="8726"/>
                  </a:cubicBezTo>
                  <a:cubicBezTo>
                    <a:pt x="1940" y="8726"/>
                    <a:pt x="1972" y="8700"/>
                    <a:pt x="1961" y="8668"/>
                  </a:cubicBezTo>
                  <a:cubicBezTo>
                    <a:pt x="1194" y="5816"/>
                    <a:pt x="578" y="2948"/>
                    <a:pt x="77" y="31"/>
                  </a:cubicBezTo>
                  <a:cubicBezTo>
                    <a:pt x="77" y="9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486;p76">
              <a:extLst>
                <a:ext uri="{FF2B5EF4-FFF2-40B4-BE49-F238E27FC236}">
                  <a16:creationId xmlns:a16="http://schemas.microsoft.com/office/drawing/2014/main" id="{45830D31-CBB1-45E0-9F4D-13A367D2A062}"/>
                </a:ext>
              </a:extLst>
            </p:cNvPr>
            <p:cNvSpPr/>
            <p:nvPr/>
          </p:nvSpPr>
          <p:spPr>
            <a:xfrm>
              <a:off x="6311275" y="3495150"/>
              <a:ext cx="33825" cy="24375"/>
            </a:xfrm>
            <a:custGeom>
              <a:avLst/>
              <a:gdLst/>
              <a:ahLst/>
              <a:cxnLst/>
              <a:rect l="l" t="t" r="r" b="b"/>
              <a:pathLst>
                <a:path w="1353" h="975" extrusionOk="0">
                  <a:moveTo>
                    <a:pt x="1304" y="1"/>
                  </a:moveTo>
                  <a:cubicBezTo>
                    <a:pt x="1300" y="1"/>
                    <a:pt x="1296" y="1"/>
                    <a:pt x="1291" y="3"/>
                  </a:cubicBezTo>
                  <a:cubicBezTo>
                    <a:pt x="741" y="119"/>
                    <a:pt x="290" y="437"/>
                    <a:pt x="24" y="919"/>
                  </a:cubicBezTo>
                  <a:cubicBezTo>
                    <a:pt x="0" y="943"/>
                    <a:pt x="26" y="974"/>
                    <a:pt x="54" y="974"/>
                  </a:cubicBezTo>
                  <a:cubicBezTo>
                    <a:pt x="67" y="974"/>
                    <a:pt x="80" y="968"/>
                    <a:pt x="90" y="953"/>
                  </a:cubicBezTo>
                  <a:cubicBezTo>
                    <a:pt x="357" y="503"/>
                    <a:pt x="791" y="186"/>
                    <a:pt x="1308" y="70"/>
                  </a:cubicBezTo>
                  <a:cubicBezTo>
                    <a:pt x="1353" y="70"/>
                    <a:pt x="1344" y="1"/>
                    <a:pt x="1304" y="1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487;p76">
              <a:extLst>
                <a:ext uri="{FF2B5EF4-FFF2-40B4-BE49-F238E27FC236}">
                  <a16:creationId xmlns:a16="http://schemas.microsoft.com/office/drawing/2014/main" id="{56E644EE-7CDD-AD9D-2CCB-35B3CD6568EC}"/>
                </a:ext>
              </a:extLst>
            </p:cNvPr>
            <p:cNvSpPr/>
            <p:nvPr/>
          </p:nvSpPr>
          <p:spPr>
            <a:xfrm>
              <a:off x="6053225" y="3596525"/>
              <a:ext cx="47600" cy="7325"/>
            </a:xfrm>
            <a:custGeom>
              <a:avLst/>
              <a:gdLst/>
              <a:ahLst/>
              <a:cxnLst/>
              <a:rect l="l" t="t" r="r" b="b"/>
              <a:pathLst>
                <a:path w="1904" h="293" extrusionOk="0">
                  <a:moveTo>
                    <a:pt x="1024" y="0"/>
                  </a:moveTo>
                  <a:cubicBezTo>
                    <a:pt x="690" y="0"/>
                    <a:pt x="358" y="72"/>
                    <a:pt x="41" y="217"/>
                  </a:cubicBezTo>
                  <a:cubicBezTo>
                    <a:pt x="1" y="244"/>
                    <a:pt x="15" y="292"/>
                    <a:pt x="48" y="292"/>
                  </a:cubicBezTo>
                  <a:cubicBezTo>
                    <a:pt x="56" y="292"/>
                    <a:pt x="65" y="290"/>
                    <a:pt x="74" y="283"/>
                  </a:cubicBezTo>
                  <a:cubicBezTo>
                    <a:pt x="378" y="149"/>
                    <a:pt x="696" y="82"/>
                    <a:pt x="1016" y="82"/>
                  </a:cubicBezTo>
                  <a:cubicBezTo>
                    <a:pt x="1293" y="82"/>
                    <a:pt x="1571" y="132"/>
                    <a:pt x="1841" y="233"/>
                  </a:cubicBezTo>
                  <a:cubicBezTo>
                    <a:pt x="1846" y="234"/>
                    <a:pt x="1851" y="235"/>
                    <a:pt x="1855" y="235"/>
                  </a:cubicBezTo>
                  <a:cubicBezTo>
                    <a:pt x="1895" y="235"/>
                    <a:pt x="1904" y="164"/>
                    <a:pt x="1859" y="150"/>
                  </a:cubicBezTo>
                  <a:cubicBezTo>
                    <a:pt x="1585" y="51"/>
                    <a:pt x="1304" y="0"/>
                    <a:pt x="1024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488;p76">
              <a:extLst>
                <a:ext uri="{FF2B5EF4-FFF2-40B4-BE49-F238E27FC236}">
                  <a16:creationId xmlns:a16="http://schemas.microsoft.com/office/drawing/2014/main" id="{1A8EE70F-755C-6064-D251-C6D654A19B38}"/>
                </a:ext>
              </a:extLst>
            </p:cNvPr>
            <p:cNvSpPr/>
            <p:nvPr/>
          </p:nvSpPr>
          <p:spPr>
            <a:xfrm>
              <a:off x="6531950" y="2842400"/>
              <a:ext cx="219300" cy="218875"/>
            </a:xfrm>
            <a:custGeom>
              <a:avLst/>
              <a:gdLst/>
              <a:ahLst/>
              <a:cxnLst/>
              <a:rect l="l" t="t" r="r" b="b"/>
              <a:pathLst>
                <a:path w="8772" h="8755" extrusionOk="0">
                  <a:moveTo>
                    <a:pt x="4387" y="1"/>
                  </a:moveTo>
                  <a:cubicBezTo>
                    <a:pt x="1968" y="1"/>
                    <a:pt x="1" y="1951"/>
                    <a:pt x="1" y="4369"/>
                  </a:cubicBezTo>
                  <a:cubicBezTo>
                    <a:pt x="1" y="6786"/>
                    <a:pt x="1968" y="8754"/>
                    <a:pt x="4387" y="8754"/>
                  </a:cubicBezTo>
                  <a:cubicBezTo>
                    <a:pt x="6804" y="8754"/>
                    <a:pt x="8772" y="6786"/>
                    <a:pt x="8772" y="4369"/>
                  </a:cubicBezTo>
                  <a:cubicBezTo>
                    <a:pt x="8772" y="1951"/>
                    <a:pt x="6804" y="1"/>
                    <a:pt x="4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489;p76">
              <a:extLst>
                <a:ext uri="{FF2B5EF4-FFF2-40B4-BE49-F238E27FC236}">
                  <a16:creationId xmlns:a16="http://schemas.microsoft.com/office/drawing/2014/main" id="{B08E6B2E-9783-7441-377A-D40B65CCB0AF}"/>
                </a:ext>
              </a:extLst>
            </p:cNvPr>
            <p:cNvSpPr/>
            <p:nvPr/>
          </p:nvSpPr>
          <p:spPr>
            <a:xfrm>
              <a:off x="5655700" y="3338875"/>
              <a:ext cx="148025" cy="141750"/>
            </a:xfrm>
            <a:custGeom>
              <a:avLst/>
              <a:gdLst/>
              <a:ahLst/>
              <a:cxnLst/>
              <a:rect l="l" t="t" r="r" b="b"/>
              <a:pathLst>
                <a:path w="5921" h="5670" extrusionOk="0">
                  <a:moveTo>
                    <a:pt x="1" y="0"/>
                  </a:moveTo>
                  <a:cubicBezTo>
                    <a:pt x="485" y="2986"/>
                    <a:pt x="2902" y="5320"/>
                    <a:pt x="5921" y="5670"/>
                  </a:cubicBezTo>
                  <a:cubicBezTo>
                    <a:pt x="5887" y="5336"/>
                    <a:pt x="5837" y="5003"/>
                    <a:pt x="5821" y="4669"/>
                  </a:cubicBezTo>
                  <a:cubicBezTo>
                    <a:pt x="3086" y="4420"/>
                    <a:pt x="818" y="253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490;p76">
              <a:extLst>
                <a:ext uri="{FF2B5EF4-FFF2-40B4-BE49-F238E27FC236}">
                  <a16:creationId xmlns:a16="http://schemas.microsoft.com/office/drawing/2014/main" id="{37E1C9D1-E9A2-C5A1-EFF6-F9328E117087}"/>
                </a:ext>
              </a:extLst>
            </p:cNvPr>
            <p:cNvSpPr/>
            <p:nvPr/>
          </p:nvSpPr>
          <p:spPr>
            <a:xfrm>
              <a:off x="5801200" y="3259275"/>
              <a:ext cx="192200" cy="222625"/>
            </a:xfrm>
            <a:custGeom>
              <a:avLst/>
              <a:gdLst/>
              <a:ahLst/>
              <a:cxnLst/>
              <a:rect l="l" t="t" r="r" b="b"/>
              <a:pathLst>
                <a:path w="7688" h="8905" extrusionOk="0">
                  <a:moveTo>
                    <a:pt x="7354" y="0"/>
                  </a:moveTo>
                  <a:cubicBezTo>
                    <a:pt x="7420" y="350"/>
                    <a:pt x="7454" y="716"/>
                    <a:pt x="7454" y="1083"/>
                  </a:cubicBezTo>
                  <a:cubicBezTo>
                    <a:pt x="7454" y="4836"/>
                    <a:pt x="4403" y="7887"/>
                    <a:pt x="650" y="7887"/>
                  </a:cubicBezTo>
                  <a:cubicBezTo>
                    <a:pt x="434" y="7887"/>
                    <a:pt x="217" y="7871"/>
                    <a:pt x="1" y="7853"/>
                  </a:cubicBezTo>
                  <a:lnTo>
                    <a:pt x="1" y="7853"/>
                  </a:lnTo>
                  <a:cubicBezTo>
                    <a:pt x="17" y="8187"/>
                    <a:pt x="67" y="8520"/>
                    <a:pt x="101" y="8854"/>
                  </a:cubicBezTo>
                  <a:cubicBezTo>
                    <a:pt x="368" y="8887"/>
                    <a:pt x="617" y="8904"/>
                    <a:pt x="884" y="8904"/>
                  </a:cubicBezTo>
                  <a:cubicBezTo>
                    <a:pt x="4652" y="8904"/>
                    <a:pt x="7687" y="5852"/>
                    <a:pt x="7687" y="2101"/>
                  </a:cubicBezTo>
                  <a:cubicBezTo>
                    <a:pt x="7687" y="1367"/>
                    <a:pt x="7571" y="650"/>
                    <a:pt x="7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491;p76">
              <a:extLst>
                <a:ext uri="{FF2B5EF4-FFF2-40B4-BE49-F238E27FC236}">
                  <a16:creationId xmlns:a16="http://schemas.microsoft.com/office/drawing/2014/main" id="{56F46CD6-EC2F-D9FB-B235-1F7132C4B326}"/>
                </a:ext>
              </a:extLst>
            </p:cNvPr>
            <p:cNvSpPr/>
            <p:nvPr/>
          </p:nvSpPr>
          <p:spPr>
            <a:xfrm>
              <a:off x="5647375" y="3116275"/>
              <a:ext cx="340175" cy="340175"/>
            </a:xfrm>
            <a:custGeom>
              <a:avLst/>
              <a:gdLst/>
              <a:ahLst/>
              <a:cxnLst/>
              <a:rect l="l" t="t" r="r" b="b"/>
              <a:pathLst>
                <a:path w="13607" h="13607" extrusionOk="0">
                  <a:moveTo>
                    <a:pt x="6803" y="0"/>
                  </a:moveTo>
                  <a:cubicBezTo>
                    <a:pt x="3035" y="0"/>
                    <a:pt x="0" y="3052"/>
                    <a:pt x="0" y="6803"/>
                  </a:cubicBezTo>
                  <a:cubicBezTo>
                    <a:pt x="0" y="10556"/>
                    <a:pt x="3035" y="13607"/>
                    <a:pt x="6803" y="13607"/>
                  </a:cubicBezTo>
                  <a:cubicBezTo>
                    <a:pt x="10556" y="13607"/>
                    <a:pt x="13607" y="10556"/>
                    <a:pt x="13607" y="6803"/>
                  </a:cubicBezTo>
                  <a:cubicBezTo>
                    <a:pt x="13607" y="3052"/>
                    <a:pt x="10556" y="0"/>
                    <a:pt x="6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492;p76">
              <a:extLst>
                <a:ext uri="{FF2B5EF4-FFF2-40B4-BE49-F238E27FC236}">
                  <a16:creationId xmlns:a16="http://schemas.microsoft.com/office/drawing/2014/main" id="{C43661AE-ED13-9DC2-FA03-AB3958D45991}"/>
                </a:ext>
              </a:extLst>
            </p:cNvPr>
            <p:cNvSpPr/>
            <p:nvPr/>
          </p:nvSpPr>
          <p:spPr>
            <a:xfrm>
              <a:off x="5735750" y="3217575"/>
              <a:ext cx="180525" cy="180525"/>
            </a:xfrm>
            <a:custGeom>
              <a:avLst/>
              <a:gdLst/>
              <a:ahLst/>
              <a:cxnLst/>
              <a:rect l="l" t="t" r="r" b="b"/>
              <a:pathLst>
                <a:path w="7221" h="7221" extrusionOk="0">
                  <a:moveTo>
                    <a:pt x="3602" y="1"/>
                  </a:moveTo>
                  <a:cubicBezTo>
                    <a:pt x="1618" y="1"/>
                    <a:pt x="0" y="1617"/>
                    <a:pt x="0" y="3602"/>
                  </a:cubicBezTo>
                  <a:cubicBezTo>
                    <a:pt x="0" y="5603"/>
                    <a:pt x="1618" y="7220"/>
                    <a:pt x="3602" y="7220"/>
                  </a:cubicBezTo>
                  <a:cubicBezTo>
                    <a:pt x="5603" y="7220"/>
                    <a:pt x="7221" y="5603"/>
                    <a:pt x="7221" y="3602"/>
                  </a:cubicBezTo>
                  <a:cubicBezTo>
                    <a:pt x="7221" y="1617"/>
                    <a:pt x="5603" y="1"/>
                    <a:pt x="3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493;p76">
              <a:extLst>
                <a:ext uri="{FF2B5EF4-FFF2-40B4-BE49-F238E27FC236}">
                  <a16:creationId xmlns:a16="http://schemas.microsoft.com/office/drawing/2014/main" id="{3A04D340-B6A1-B67B-2B82-295D3B2E7132}"/>
                </a:ext>
              </a:extLst>
            </p:cNvPr>
            <p:cNvSpPr/>
            <p:nvPr/>
          </p:nvSpPr>
          <p:spPr>
            <a:xfrm>
              <a:off x="5724500" y="3196300"/>
              <a:ext cx="187625" cy="187625"/>
            </a:xfrm>
            <a:custGeom>
              <a:avLst/>
              <a:gdLst/>
              <a:ahLst/>
              <a:cxnLst/>
              <a:rect l="l" t="t" r="r" b="b"/>
              <a:pathLst>
                <a:path w="7505" h="7505" extrusionOk="0">
                  <a:moveTo>
                    <a:pt x="3752" y="1"/>
                  </a:moveTo>
                  <a:cubicBezTo>
                    <a:pt x="1684" y="1"/>
                    <a:pt x="1" y="1685"/>
                    <a:pt x="1" y="3753"/>
                  </a:cubicBezTo>
                  <a:cubicBezTo>
                    <a:pt x="1" y="5821"/>
                    <a:pt x="1684" y="7504"/>
                    <a:pt x="3752" y="7504"/>
                  </a:cubicBezTo>
                  <a:cubicBezTo>
                    <a:pt x="5819" y="7504"/>
                    <a:pt x="7504" y="5821"/>
                    <a:pt x="7504" y="3753"/>
                  </a:cubicBezTo>
                  <a:cubicBezTo>
                    <a:pt x="7504" y="1685"/>
                    <a:pt x="5819" y="1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494;p76">
              <a:extLst>
                <a:ext uri="{FF2B5EF4-FFF2-40B4-BE49-F238E27FC236}">
                  <a16:creationId xmlns:a16="http://schemas.microsoft.com/office/drawing/2014/main" id="{8E26E689-2939-FA0D-C167-5CFBACF4F291}"/>
                </a:ext>
              </a:extLst>
            </p:cNvPr>
            <p:cNvSpPr/>
            <p:nvPr/>
          </p:nvSpPr>
          <p:spPr>
            <a:xfrm>
              <a:off x="5735750" y="3207575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6604" h="6604" extrusionOk="0">
                  <a:moveTo>
                    <a:pt x="3302" y="0"/>
                  </a:moveTo>
                  <a:cubicBezTo>
                    <a:pt x="1485" y="0"/>
                    <a:pt x="0" y="1484"/>
                    <a:pt x="0" y="3302"/>
                  </a:cubicBezTo>
                  <a:cubicBezTo>
                    <a:pt x="0" y="5119"/>
                    <a:pt x="1485" y="6604"/>
                    <a:pt x="3302" y="6604"/>
                  </a:cubicBezTo>
                  <a:cubicBezTo>
                    <a:pt x="5120" y="6604"/>
                    <a:pt x="6603" y="5119"/>
                    <a:pt x="6603" y="3302"/>
                  </a:cubicBezTo>
                  <a:cubicBezTo>
                    <a:pt x="6603" y="1484"/>
                    <a:pt x="5120" y="0"/>
                    <a:pt x="3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495;p76">
              <a:extLst>
                <a:ext uri="{FF2B5EF4-FFF2-40B4-BE49-F238E27FC236}">
                  <a16:creationId xmlns:a16="http://schemas.microsoft.com/office/drawing/2014/main" id="{A63B4453-B399-4223-3AD5-4A1ADC5BEA82}"/>
                </a:ext>
              </a:extLst>
            </p:cNvPr>
            <p:cNvSpPr/>
            <p:nvPr/>
          </p:nvSpPr>
          <p:spPr>
            <a:xfrm>
              <a:off x="5767850" y="3186375"/>
              <a:ext cx="45875" cy="24950"/>
            </a:xfrm>
            <a:custGeom>
              <a:avLst/>
              <a:gdLst/>
              <a:ahLst/>
              <a:cxnLst/>
              <a:rect l="l" t="t" r="r" b="b"/>
              <a:pathLst>
                <a:path w="1835" h="998" extrusionOk="0">
                  <a:moveTo>
                    <a:pt x="945" y="0"/>
                  </a:moveTo>
                  <a:cubicBezTo>
                    <a:pt x="891" y="0"/>
                    <a:pt x="837" y="5"/>
                    <a:pt x="784" y="15"/>
                  </a:cubicBezTo>
                  <a:cubicBezTo>
                    <a:pt x="334" y="97"/>
                    <a:pt x="1" y="548"/>
                    <a:pt x="34" y="998"/>
                  </a:cubicBezTo>
                  <a:lnTo>
                    <a:pt x="1835" y="648"/>
                  </a:lnTo>
                  <a:cubicBezTo>
                    <a:pt x="1732" y="266"/>
                    <a:pt x="1344" y="0"/>
                    <a:pt x="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496;p76">
              <a:extLst>
                <a:ext uri="{FF2B5EF4-FFF2-40B4-BE49-F238E27FC236}">
                  <a16:creationId xmlns:a16="http://schemas.microsoft.com/office/drawing/2014/main" id="{AE70BF0B-6F1C-4772-B8F8-3C563DC3E496}"/>
                </a:ext>
              </a:extLst>
            </p:cNvPr>
            <p:cNvSpPr/>
            <p:nvPr/>
          </p:nvSpPr>
          <p:spPr>
            <a:xfrm>
              <a:off x="5662375" y="3192750"/>
              <a:ext cx="122225" cy="197000"/>
            </a:xfrm>
            <a:custGeom>
              <a:avLst/>
              <a:gdLst/>
              <a:ahLst/>
              <a:cxnLst/>
              <a:rect l="l" t="t" r="r" b="b"/>
              <a:pathLst>
                <a:path w="4889" h="7880" extrusionOk="0">
                  <a:moveTo>
                    <a:pt x="4730" y="0"/>
                  </a:moveTo>
                  <a:cubicBezTo>
                    <a:pt x="4716" y="0"/>
                    <a:pt x="4701" y="3"/>
                    <a:pt x="4687" y="9"/>
                  </a:cubicBezTo>
                  <a:cubicBezTo>
                    <a:pt x="3519" y="527"/>
                    <a:pt x="2052" y="1194"/>
                    <a:pt x="1635" y="2528"/>
                  </a:cubicBezTo>
                  <a:cubicBezTo>
                    <a:pt x="1118" y="4162"/>
                    <a:pt x="1952" y="6746"/>
                    <a:pt x="84" y="7697"/>
                  </a:cubicBezTo>
                  <a:cubicBezTo>
                    <a:pt x="1" y="7753"/>
                    <a:pt x="57" y="7879"/>
                    <a:pt x="137" y="7879"/>
                  </a:cubicBezTo>
                  <a:cubicBezTo>
                    <a:pt x="152" y="7879"/>
                    <a:pt x="168" y="7874"/>
                    <a:pt x="185" y="7864"/>
                  </a:cubicBezTo>
                  <a:cubicBezTo>
                    <a:pt x="1368" y="7263"/>
                    <a:pt x="1552" y="5896"/>
                    <a:pt x="1585" y="4711"/>
                  </a:cubicBezTo>
                  <a:cubicBezTo>
                    <a:pt x="1601" y="3578"/>
                    <a:pt x="1635" y="2510"/>
                    <a:pt x="2435" y="1627"/>
                  </a:cubicBezTo>
                  <a:cubicBezTo>
                    <a:pt x="3035" y="927"/>
                    <a:pt x="3969" y="543"/>
                    <a:pt x="4787" y="176"/>
                  </a:cubicBezTo>
                  <a:cubicBezTo>
                    <a:pt x="4888" y="133"/>
                    <a:pt x="4825" y="0"/>
                    <a:pt x="4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497;p76">
              <a:extLst>
                <a:ext uri="{FF2B5EF4-FFF2-40B4-BE49-F238E27FC236}">
                  <a16:creationId xmlns:a16="http://schemas.microsoft.com/office/drawing/2014/main" id="{395DEC76-2472-9D5E-5155-5DDB25FA8434}"/>
                </a:ext>
              </a:extLst>
            </p:cNvPr>
            <p:cNvSpPr/>
            <p:nvPr/>
          </p:nvSpPr>
          <p:spPr>
            <a:xfrm>
              <a:off x="5791400" y="3098875"/>
              <a:ext cx="74025" cy="102300"/>
            </a:xfrm>
            <a:custGeom>
              <a:avLst/>
              <a:gdLst/>
              <a:ahLst/>
              <a:cxnLst/>
              <a:rect l="l" t="t" r="r" b="b"/>
              <a:pathLst>
                <a:path w="2961" h="4092" extrusionOk="0">
                  <a:moveTo>
                    <a:pt x="1443" y="480"/>
                  </a:moveTo>
                  <a:lnTo>
                    <a:pt x="2294" y="980"/>
                  </a:lnTo>
                  <a:cubicBezTo>
                    <a:pt x="2227" y="1230"/>
                    <a:pt x="2127" y="1480"/>
                    <a:pt x="1994" y="1714"/>
                  </a:cubicBezTo>
                  <a:cubicBezTo>
                    <a:pt x="1893" y="1930"/>
                    <a:pt x="1760" y="2130"/>
                    <a:pt x="1627" y="2330"/>
                  </a:cubicBezTo>
                  <a:cubicBezTo>
                    <a:pt x="1257" y="2855"/>
                    <a:pt x="772" y="3308"/>
                    <a:pt x="239" y="3676"/>
                  </a:cubicBezTo>
                  <a:lnTo>
                    <a:pt x="239" y="3676"/>
                  </a:lnTo>
                  <a:cubicBezTo>
                    <a:pt x="357" y="2500"/>
                    <a:pt x="556" y="1336"/>
                    <a:pt x="1443" y="480"/>
                  </a:cubicBezTo>
                  <a:close/>
                  <a:moveTo>
                    <a:pt x="2032" y="1"/>
                  </a:moveTo>
                  <a:cubicBezTo>
                    <a:pt x="1538" y="1"/>
                    <a:pt x="1129" y="485"/>
                    <a:pt x="842" y="880"/>
                  </a:cubicBezTo>
                  <a:cubicBezTo>
                    <a:pt x="193" y="1747"/>
                    <a:pt x="93" y="2948"/>
                    <a:pt x="9" y="3998"/>
                  </a:cubicBezTo>
                  <a:cubicBezTo>
                    <a:pt x="1" y="4062"/>
                    <a:pt x="44" y="4092"/>
                    <a:pt x="92" y="4092"/>
                  </a:cubicBezTo>
                  <a:cubicBezTo>
                    <a:pt x="143" y="4092"/>
                    <a:pt x="200" y="4058"/>
                    <a:pt x="209" y="3998"/>
                  </a:cubicBezTo>
                  <a:cubicBezTo>
                    <a:pt x="211" y="3974"/>
                    <a:pt x="213" y="3950"/>
                    <a:pt x="215" y="3927"/>
                  </a:cubicBezTo>
                  <a:lnTo>
                    <a:pt x="215" y="3927"/>
                  </a:lnTo>
                  <a:cubicBezTo>
                    <a:pt x="963" y="3427"/>
                    <a:pt x="1577" y="2795"/>
                    <a:pt x="2043" y="2030"/>
                  </a:cubicBezTo>
                  <a:cubicBezTo>
                    <a:pt x="2243" y="1714"/>
                    <a:pt x="2961" y="363"/>
                    <a:pt x="2376" y="80"/>
                  </a:cubicBezTo>
                  <a:cubicBezTo>
                    <a:pt x="2258" y="25"/>
                    <a:pt x="2143" y="1"/>
                    <a:pt x="2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498;p76">
              <a:extLst>
                <a:ext uri="{FF2B5EF4-FFF2-40B4-BE49-F238E27FC236}">
                  <a16:creationId xmlns:a16="http://schemas.microsoft.com/office/drawing/2014/main" id="{F4FFFFD0-D06A-180A-6787-223BF3F3582C}"/>
                </a:ext>
              </a:extLst>
            </p:cNvPr>
            <p:cNvSpPr/>
            <p:nvPr/>
          </p:nvSpPr>
          <p:spPr>
            <a:xfrm>
              <a:off x="5665300" y="3138700"/>
              <a:ext cx="118725" cy="65625"/>
            </a:xfrm>
            <a:custGeom>
              <a:avLst/>
              <a:gdLst/>
              <a:ahLst/>
              <a:cxnLst/>
              <a:rect l="l" t="t" r="r" b="b"/>
              <a:pathLst>
                <a:path w="4749" h="2625" extrusionOk="0">
                  <a:moveTo>
                    <a:pt x="2130" y="220"/>
                  </a:moveTo>
                  <a:cubicBezTo>
                    <a:pt x="2716" y="220"/>
                    <a:pt x="3312" y="831"/>
                    <a:pt x="3669" y="1221"/>
                  </a:cubicBezTo>
                  <a:cubicBezTo>
                    <a:pt x="3969" y="1534"/>
                    <a:pt x="4197" y="1888"/>
                    <a:pt x="4387" y="2259"/>
                  </a:cubicBezTo>
                  <a:lnTo>
                    <a:pt x="4387" y="2259"/>
                  </a:lnTo>
                  <a:cubicBezTo>
                    <a:pt x="3992" y="2166"/>
                    <a:pt x="3600" y="2077"/>
                    <a:pt x="3218" y="1955"/>
                  </a:cubicBezTo>
                  <a:cubicBezTo>
                    <a:pt x="2985" y="1888"/>
                    <a:pt x="2751" y="1804"/>
                    <a:pt x="2518" y="1722"/>
                  </a:cubicBezTo>
                  <a:cubicBezTo>
                    <a:pt x="2302" y="1638"/>
                    <a:pt x="2084" y="1538"/>
                    <a:pt x="1868" y="1438"/>
                  </a:cubicBezTo>
                  <a:cubicBezTo>
                    <a:pt x="1402" y="1237"/>
                    <a:pt x="1468" y="837"/>
                    <a:pt x="2084" y="221"/>
                  </a:cubicBezTo>
                  <a:cubicBezTo>
                    <a:pt x="2100" y="220"/>
                    <a:pt x="2115" y="220"/>
                    <a:pt x="2130" y="220"/>
                  </a:cubicBezTo>
                  <a:close/>
                  <a:moveTo>
                    <a:pt x="1970" y="1"/>
                  </a:moveTo>
                  <a:cubicBezTo>
                    <a:pt x="1783" y="1"/>
                    <a:pt x="1605" y="54"/>
                    <a:pt x="1451" y="188"/>
                  </a:cubicBezTo>
                  <a:cubicBezTo>
                    <a:pt x="0" y="1510"/>
                    <a:pt x="3581" y="2286"/>
                    <a:pt x="4495" y="2481"/>
                  </a:cubicBezTo>
                  <a:lnTo>
                    <a:pt x="4495" y="2481"/>
                  </a:lnTo>
                  <a:cubicBezTo>
                    <a:pt x="4509" y="2511"/>
                    <a:pt x="4523" y="2541"/>
                    <a:pt x="4536" y="2571"/>
                  </a:cubicBezTo>
                  <a:cubicBezTo>
                    <a:pt x="4552" y="2609"/>
                    <a:pt x="4582" y="2624"/>
                    <a:pt x="4613" y="2624"/>
                  </a:cubicBezTo>
                  <a:cubicBezTo>
                    <a:pt x="4678" y="2624"/>
                    <a:pt x="4748" y="2557"/>
                    <a:pt x="4703" y="2489"/>
                  </a:cubicBezTo>
                  <a:cubicBezTo>
                    <a:pt x="4701" y="2484"/>
                    <a:pt x="4699" y="2480"/>
                    <a:pt x="4697" y="2475"/>
                  </a:cubicBezTo>
                  <a:lnTo>
                    <a:pt x="4697" y="2475"/>
                  </a:lnTo>
                  <a:cubicBezTo>
                    <a:pt x="4734" y="2427"/>
                    <a:pt x="4728" y="2344"/>
                    <a:pt x="4652" y="2322"/>
                  </a:cubicBezTo>
                  <a:cubicBezTo>
                    <a:pt x="4643" y="2320"/>
                    <a:pt x="4634" y="2317"/>
                    <a:pt x="4624" y="2315"/>
                  </a:cubicBezTo>
                  <a:lnTo>
                    <a:pt x="4624" y="2315"/>
                  </a:lnTo>
                  <a:cubicBezTo>
                    <a:pt x="4293" y="1614"/>
                    <a:pt x="3819" y="967"/>
                    <a:pt x="3202" y="521"/>
                  </a:cubicBezTo>
                  <a:cubicBezTo>
                    <a:pt x="2898" y="298"/>
                    <a:pt x="2411" y="1"/>
                    <a:pt x="1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499;p76">
              <a:extLst>
                <a:ext uri="{FF2B5EF4-FFF2-40B4-BE49-F238E27FC236}">
                  <a16:creationId xmlns:a16="http://schemas.microsoft.com/office/drawing/2014/main" id="{3B9BD37F-B369-ABCB-8F48-757319814972}"/>
                </a:ext>
              </a:extLst>
            </p:cNvPr>
            <p:cNvSpPr/>
            <p:nvPr/>
          </p:nvSpPr>
          <p:spPr>
            <a:xfrm>
              <a:off x="5779700" y="3266100"/>
              <a:ext cx="31100" cy="63325"/>
            </a:xfrm>
            <a:custGeom>
              <a:avLst/>
              <a:gdLst/>
              <a:ahLst/>
              <a:cxnLst/>
              <a:rect l="l" t="t" r="r" b="b"/>
              <a:pathLst>
                <a:path w="1244" h="2533" extrusionOk="0">
                  <a:moveTo>
                    <a:pt x="65" y="1"/>
                  </a:moveTo>
                  <a:cubicBezTo>
                    <a:pt x="27" y="1"/>
                    <a:pt x="0" y="47"/>
                    <a:pt x="27" y="61"/>
                  </a:cubicBezTo>
                  <a:cubicBezTo>
                    <a:pt x="777" y="677"/>
                    <a:pt x="1177" y="1544"/>
                    <a:pt x="1144" y="2495"/>
                  </a:cubicBezTo>
                  <a:cubicBezTo>
                    <a:pt x="1144" y="2520"/>
                    <a:pt x="1165" y="2532"/>
                    <a:pt x="1186" y="2532"/>
                  </a:cubicBezTo>
                  <a:cubicBezTo>
                    <a:pt x="1207" y="2532"/>
                    <a:pt x="1228" y="2520"/>
                    <a:pt x="1228" y="2495"/>
                  </a:cubicBezTo>
                  <a:cubicBezTo>
                    <a:pt x="1244" y="1528"/>
                    <a:pt x="843" y="628"/>
                    <a:pt x="94" y="10"/>
                  </a:cubicBezTo>
                  <a:cubicBezTo>
                    <a:pt x="84" y="3"/>
                    <a:pt x="74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500;p76">
              <a:extLst>
                <a:ext uri="{FF2B5EF4-FFF2-40B4-BE49-F238E27FC236}">
                  <a16:creationId xmlns:a16="http://schemas.microsoft.com/office/drawing/2014/main" id="{B07537E2-5D19-E705-324C-BC13B051D85E}"/>
                </a:ext>
              </a:extLst>
            </p:cNvPr>
            <p:cNvSpPr/>
            <p:nvPr/>
          </p:nvSpPr>
          <p:spPr>
            <a:xfrm>
              <a:off x="5836775" y="3271575"/>
              <a:ext cx="26400" cy="35025"/>
            </a:xfrm>
            <a:custGeom>
              <a:avLst/>
              <a:gdLst/>
              <a:ahLst/>
              <a:cxnLst/>
              <a:rect l="l" t="t" r="r" b="b"/>
              <a:pathLst>
                <a:path w="1056" h="1401" extrusionOk="0">
                  <a:moveTo>
                    <a:pt x="48" y="0"/>
                  </a:moveTo>
                  <a:cubicBezTo>
                    <a:pt x="25" y="0"/>
                    <a:pt x="0" y="26"/>
                    <a:pt x="12" y="58"/>
                  </a:cubicBezTo>
                  <a:cubicBezTo>
                    <a:pt x="261" y="558"/>
                    <a:pt x="579" y="992"/>
                    <a:pt x="962" y="1392"/>
                  </a:cubicBezTo>
                  <a:cubicBezTo>
                    <a:pt x="968" y="1398"/>
                    <a:pt x="976" y="1401"/>
                    <a:pt x="983" y="1401"/>
                  </a:cubicBezTo>
                  <a:cubicBezTo>
                    <a:pt x="1017" y="1401"/>
                    <a:pt x="1055" y="1352"/>
                    <a:pt x="1028" y="1325"/>
                  </a:cubicBezTo>
                  <a:cubicBezTo>
                    <a:pt x="645" y="942"/>
                    <a:pt x="328" y="509"/>
                    <a:pt x="78" y="24"/>
                  </a:cubicBezTo>
                  <a:cubicBezTo>
                    <a:pt x="72" y="7"/>
                    <a:pt x="61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501;p76">
              <a:extLst>
                <a:ext uri="{FF2B5EF4-FFF2-40B4-BE49-F238E27FC236}">
                  <a16:creationId xmlns:a16="http://schemas.microsoft.com/office/drawing/2014/main" id="{976A5001-2D1A-7DFA-0219-3FAAC6FEEB50}"/>
                </a:ext>
              </a:extLst>
            </p:cNvPr>
            <p:cNvSpPr/>
            <p:nvPr/>
          </p:nvSpPr>
          <p:spPr>
            <a:xfrm>
              <a:off x="6704150" y="3888725"/>
              <a:ext cx="208000" cy="278500"/>
            </a:xfrm>
            <a:custGeom>
              <a:avLst/>
              <a:gdLst/>
              <a:ahLst/>
              <a:cxnLst/>
              <a:rect l="l" t="t" r="r" b="b"/>
              <a:pathLst>
                <a:path w="8320" h="11140" extrusionOk="0">
                  <a:moveTo>
                    <a:pt x="7019" y="1"/>
                  </a:moveTo>
                  <a:lnTo>
                    <a:pt x="0" y="901"/>
                  </a:lnTo>
                  <a:lnTo>
                    <a:pt x="1317" y="11139"/>
                  </a:lnTo>
                  <a:lnTo>
                    <a:pt x="8320" y="10239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502;p76">
              <a:extLst>
                <a:ext uri="{FF2B5EF4-FFF2-40B4-BE49-F238E27FC236}">
                  <a16:creationId xmlns:a16="http://schemas.microsoft.com/office/drawing/2014/main" id="{7DFA6999-3598-2504-A48E-D7DAC09828AC}"/>
                </a:ext>
              </a:extLst>
            </p:cNvPr>
            <p:cNvSpPr/>
            <p:nvPr/>
          </p:nvSpPr>
          <p:spPr>
            <a:xfrm>
              <a:off x="6687875" y="3883300"/>
              <a:ext cx="219275" cy="285150"/>
            </a:xfrm>
            <a:custGeom>
              <a:avLst/>
              <a:gdLst/>
              <a:ahLst/>
              <a:cxnLst/>
              <a:rect l="l" t="t" r="r" b="b"/>
              <a:pathLst>
                <a:path w="8771" h="11406" extrusionOk="0">
                  <a:moveTo>
                    <a:pt x="1818" y="0"/>
                  </a:moveTo>
                  <a:lnTo>
                    <a:pt x="0" y="10172"/>
                  </a:lnTo>
                  <a:lnTo>
                    <a:pt x="6970" y="11406"/>
                  </a:lnTo>
                  <a:lnTo>
                    <a:pt x="8771" y="12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503;p76">
              <a:extLst>
                <a:ext uri="{FF2B5EF4-FFF2-40B4-BE49-F238E27FC236}">
                  <a16:creationId xmlns:a16="http://schemas.microsoft.com/office/drawing/2014/main" id="{14BBCC18-FD66-40D5-F4D0-DB579916531F}"/>
                </a:ext>
              </a:extLst>
            </p:cNvPr>
            <p:cNvSpPr/>
            <p:nvPr/>
          </p:nvSpPr>
          <p:spPr>
            <a:xfrm>
              <a:off x="6706200" y="3885875"/>
              <a:ext cx="46150" cy="254175"/>
            </a:xfrm>
            <a:custGeom>
              <a:avLst/>
              <a:gdLst/>
              <a:ahLst/>
              <a:cxnLst/>
              <a:rect l="l" t="t" r="r" b="b"/>
              <a:pathLst>
                <a:path w="1846" h="10167" extrusionOk="0">
                  <a:moveTo>
                    <a:pt x="1796" y="1"/>
                  </a:moveTo>
                  <a:cubicBezTo>
                    <a:pt x="1778" y="1"/>
                    <a:pt x="1759" y="10"/>
                    <a:pt x="1752" y="31"/>
                  </a:cubicBezTo>
                  <a:cubicBezTo>
                    <a:pt x="1085" y="3383"/>
                    <a:pt x="601" y="6751"/>
                    <a:pt x="1" y="10120"/>
                  </a:cubicBezTo>
                  <a:cubicBezTo>
                    <a:pt x="1" y="10148"/>
                    <a:pt x="23" y="10166"/>
                    <a:pt x="46" y="10166"/>
                  </a:cubicBezTo>
                  <a:cubicBezTo>
                    <a:pt x="62" y="10166"/>
                    <a:pt x="78" y="10157"/>
                    <a:pt x="85" y="10136"/>
                  </a:cubicBezTo>
                  <a:cubicBezTo>
                    <a:pt x="668" y="6767"/>
                    <a:pt x="1152" y="3399"/>
                    <a:pt x="1835" y="48"/>
                  </a:cubicBezTo>
                  <a:cubicBezTo>
                    <a:pt x="1845" y="19"/>
                    <a:pt x="1821" y="1"/>
                    <a:pt x="1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504;p76">
              <a:extLst>
                <a:ext uri="{FF2B5EF4-FFF2-40B4-BE49-F238E27FC236}">
                  <a16:creationId xmlns:a16="http://schemas.microsoft.com/office/drawing/2014/main" id="{DC0332FC-E3B2-60C9-6886-28B0C3F24E60}"/>
                </a:ext>
              </a:extLst>
            </p:cNvPr>
            <p:cNvSpPr/>
            <p:nvPr/>
          </p:nvSpPr>
          <p:spPr>
            <a:xfrm>
              <a:off x="6760525" y="3958700"/>
              <a:ext cx="113275" cy="21775"/>
            </a:xfrm>
            <a:custGeom>
              <a:avLst/>
              <a:gdLst/>
              <a:ahLst/>
              <a:cxnLst/>
              <a:rect l="l" t="t" r="r" b="b"/>
              <a:pathLst>
                <a:path w="4531" h="871" extrusionOk="0">
                  <a:moveTo>
                    <a:pt x="49" y="1"/>
                  </a:moveTo>
                  <a:cubicBezTo>
                    <a:pt x="10" y="1"/>
                    <a:pt x="0" y="70"/>
                    <a:pt x="46" y="70"/>
                  </a:cubicBezTo>
                  <a:cubicBezTo>
                    <a:pt x="1496" y="419"/>
                    <a:pt x="2997" y="719"/>
                    <a:pt x="4482" y="870"/>
                  </a:cubicBezTo>
                  <a:cubicBezTo>
                    <a:pt x="4531" y="870"/>
                    <a:pt x="4531" y="804"/>
                    <a:pt x="4482" y="786"/>
                  </a:cubicBezTo>
                  <a:cubicBezTo>
                    <a:pt x="3014" y="653"/>
                    <a:pt x="1496" y="337"/>
                    <a:pt x="62" y="3"/>
                  </a:cubicBezTo>
                  <a:cubicBezTo>
                    <a:pt x="58" y="2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505;p76">
              <a:extLst>
                <a:ext uri="{FF2B5EF4-FFF2-40B4-BE49-F238E27FC236}">
                  <a16:creationId xmlns:a16="http://schemas.microsoft.com/office/drawing/2014/main" id="{14300BAB-FF95-C409-6127-D639E2D72C7B}"/>
                </a:ext>
              </a:extLst>
            </p:cNvPr>
            <p:cNvSpPr/>
            <p:nvPr/>
          </p:nvSpPr>
          <p:spPr>
            <a:xfrm>
              <a:off x="6750000" y="3984600"/>
              <a:ext cx="108400" cy="116750"/>
            </a:xfrm>
            <a:custGeom>
              <a:avLst/>
              <a:gdLst/>
              <a:ahLst/>
              <a:cxnLst/>
              <a:rect l="l" t="t" r="r" b="b"/>
              <a:pathLst>
                <a:path w="4336" h="4670" extrusionOk="0">
                  <a:moveTo>
                    <a:pt x="717" y="1"/>
                  </a:moveTo>
                  <a:lnTo>
                    <a:pt x="0" y="4019"/>
                  </a:lnTo>
                  <a:lnTo>
                    <a:pt x="3618" y="4670"/>
                  </a:lnTo>
                  <a:lnTo>
                    <a:pt x="4336" y="651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506;p76">
              <a:extLst>
                <a:ext uri="{FF2B5EF4-FFF2-40B4-BE49-F238E27FC236}">
                  <a16:creationId xmlns:a16="http://schemas.microsoft.com/office/drawing/2014/main" id="{39A53B78-70C9-0358-EBF6-F767DB80365F}"/>
                </a:ext>
              </a:extLst>
            </p:cNvPr>
            <p:cNvSpPr/>
            <p:nvPr/>
          </p:nvSpPr>
          <p:spPr>
            <a:xfrm>
              <a:off x="6794175" y="3944600"/>
              <a:ext cx="54075" cy="12150"/>
            </a:xfrm>
            <a:custGeom>
              <a:avLst/>
              <a:gdLst/>
              <a:ahLst/>
              <a:cxnLst/>
              <a:rect l="l" t="t" r="r" b="b"/>
              <a:pathLst>
                <a:path w="2163" h="486" extrusionOk="0">
                  <a:moveTo>
                    <a:pt x="50" y="0"/>
                  </a:moveTo>
                  <a:cubicBezTo>
                    <a:pt x="1" y="0"/>
                    <a:pt x="1" y="83"/>
                    <a:pt x="50" y="83"/>
                  </a:cubicBezTo>
                  <a:cubicBezTo>
                    <a:pt x="734" y="167"/>
                    <a:pt x="1417" y="316"/>
                    <a:pt x="2084" y="483"/>
                  </a:cubicBezTo>
                  <a:cubicBezTo>
                    <a:pt x="2090" y="485"/>
                    <a:pt x="2096" y="486"/>
                    <a:pt x="2101" y="486"/>
                  </a:cubicBezTo>
                  <a:cubicBezTo>
                    <a:pt x="2142" y="486"/>
                    <a:pt x="2163" y="432"/>
                    <a:pt x="2118" y="416"/>
                  </a:cubicBezTo>
                  <a:cubicBezTo>
                    <a:pt x="1435" y="234"/>
                    <a:pt x="750" y="10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507;p76">
              <a:extLst>
                <a:ext uri="{FF2B5EF4-FFF2-40B4-BE49-F238E27FC236}">
                  <a16:creationId xmlns:a16="http://schemas.microsoft.com/office/drawing/2014/main" id="{559AE4D8-B1E8-0D74-EC48-EAA8C1C679A7}"/>
                </a:ext>
              </a:extLst>
            </p:cNvPr>
            <p:cNvSpPr/>
            <p:nvPr/>
          </p:nvSpPr>
          <p:spPr>
            <a:xfrm>
              <a:off x="6737500" y="4109225"/>
              <a:ext cx="92950" cy="18800"/>
            </a:xfrm>
            <a:custGeom>
              <a:avLst/>
              <a:gdLst/>
              <a:ahLst/>
              <a:cxnLst/>
              <a:rect l="l" t="t" r="r" b="b"/>
              <a:pathLst>
                <a:path w="3718" h="752" extrusionOk="0">
                  <a:moveTo>
                    <a:pt x="67" y="1"/>
                  </a:moveTo>
                  <a:cubicBezTo>
                    <a:pt x="16" y="1"/>
                    <a:pt x="0" y="68"/>
                    <a:pt x="49" y="85"/>
                  </a:cubicBezTo>
                  <a:cubicBezTo>
                    <a:pt x="1250" y="385"/>
                    <a:pt x="2451" y="619"/>
                    <a:pt x="3668" y="752"/>
                  </a:cubicBezTo>
                  <a:cubicBezTo>
                    <a:pt x="3718" y="752"/>
                    <a:pt x="3718" y="685"/>
                    <a:pt x="3668" y="668"/>
                  </a:cubicBezTo>
                  <a:cubicBezTo>
                    <a:pt x="2451" y="535"/>
                    <a:pt x="1250" y="318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ово поле 28">
            <a:extLst>
              <a:ext uri="{FF2B5EF4-FFF2-40B4-BE49-F238E27FC236}">
                <a16:creationId xmlns:a16="http://schemas.microsoft.com/office/drawing/2014/main" id="{1D074F64-191C-D4F1-C8A4-53AF8ABE3DC9}"/>
              </a:ext>
            </a:extLst>
          </p:cNvPr>
          <p:cNvSpPr txBox="1"/>
          <p:nvPr/>
        </p:nvSpPr>
        <p:spPr>
          <a:xfrm>
            <a:off x="0" y="235641"/>
            <a:ext cx="1015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31" name="Текстово поле 30">
            <a:extLst>
              <a:ext uri="{FF2B5EF4-FFF2-40B4-BE49-F238E27FC236}">
                <a16:creationId xmlns:a16="http://schemas.microsoft.com/office/drawing/2014/main" id="{B8D66915-8CCB-91C8-AC77-F418871BA532}"/>
              </a:ext>
            </a:extLst>
          </p:cNvPr>
          <p:cNvSpPr txBox="1"/>
          <p:nvPr/>
        </p:nvSpPr>
        <p:spPr>
          <a:xfrm>
            <a:off x="209389" y="1763132"/>
            <a:ext cx="82353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g-BG" sz="36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 много топло не </a:t>
            </a:r>
            <a:r>
              <a:rPr lang="bg-BG" sz="3600" b="1" dirty="0" err="1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преминувай</a:t>
            </a:r>
            <a:r>
              <a:rPr lang="bg-BG" sz="36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изведнъж на много студено, или изложен на студен и проницателен вятър.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15556;p91">
            <a:extLst>
              <a:ext uri="{FF2B5EF4-FFF2-40B4-BE49-F238E27FC236}">
                <a16:creationId xmlns:a16="http://schemas.microsoft.com/office/drawing/2014/main" id="{793F568D-E793-4996-37B5-F8634A379521}"/>
              </a:ext>
            </a:extLst>
          </p:cNvPr>
          <p:cNvGrpSpPr/>
          <p:nvPr/>
        </p:nvGrpSpPr>
        <p:grpSpPr>
          <a:xfrm>
            <a:off x="7265956" y="3317880"/>
            <a:ext cx="1055851" cy="1507151"/>
            <a:chOff x="3662144" y="4135505"/>
            <a:chExt cx="232955" cy="340318"/>
          </a:xfrm>
        </p:grpSpPr>
        <p:sp>
          <p:nvSpPr>
            <p:cNvPr id="33" name="Google Shape;15557;p91">
              <a:extLst>
                <a:ext uri="{FF2B5EF4-FFF2-40B4-BE49-F238E27FC236}">
                  <a16:creationId xmlns:a16="http://schemas.microsoft.com/office/drawing/2014/main" id="{E1C6EF6F-6B37-EB2F-CE15-AEEB906E846B}"/>
                </a:ext>
              </a:extLst>
            </p:cNvPr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558;p91">
              <a:extLst>
                <a:ext uri="{FF2B5EF4-FFF2-40B4-BE49-F238E27FC236}">
                  <a16:creationId xmlns:a16="http://schemas.microsoft.com/office/drawing/2014/main" id="{C54F67DB-415A-5C1F-639F-701DB711FB60}"/>
                </a:ext>
              </a:extLst>
            </p:cNvPr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559;p91">
              <a:extLst>
                <a:ext uri="{FF2B5EF4-FFF2-40B4-BE49-F238E27FC236}">
                  <a16:creationId xmlns:a16="http://schemas.microsoft.com/office/drawing/2014/main" id="{08E01891-4B2E-2845-7B19-4A4D007A3932}"/>
                </a:ext>
              </a:extLst>
            </p:cNvPr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560;p91">
              <a:extLst>
                <a:ext uri="{FF2B5EF4-FFF2-40B4-BE49-F238E27FC236}">
                  <a16:creationId xmlns:a16="http://schemas.microsoft.com/office/drawing/2014/main" id="{D19ADAB0-7464-E310-868D-FC4E7E890C07}"/>
                </a:ext>
              </a:extLst>
            </p:cNvPr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лавие 10">
            <a:extLst>
              <a:ext uri="{FF2B5EF4-FFF2-40B4-BE49-F238E27FC236}">
                <a16:creationId xmlns:a16="http://schemas.microsoft.com/office/drawing/2014/main" id="{30AAA3CE-C5E7-F8BB-282D-99430D7E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7" y="106928"/>
            <a:ext cx="9883966" cy="653792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600" dirty="0"/>
          </a:p>
        </p:txBody>
      </p:sp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8C8F0AD3-6A39-2F16-76B3-03585A4D7988}"/>
              </a:ext>
            </a:extLst>
          </p:cNvPr>
          <p:cNvSpPr txBox="1"/>
          <p:nvPr/>
        </p:nvSpPr>
        <p:spPr>
          <a:xfrm>
            <a:off x="295952" y="1482212"/>
            <a:ext cx="89173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Кога са разхождаш, недей върве </a:t>
            </a:r>
            <a:r>
              <a:rPr lang="bg-BG" sz="4400" b="1" dirty="0" smtClean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бърже </a:t>
            </a:r>
            <a:r>
              <a:rPr lang="bg-BG" sz="44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недей тича много, за да не са заморяваш.</a:t>
            </a:r>
            <a:endParaRPr lang="bg-BG" sz="4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p73"/>
          <p:cNvSpPr/>
          <p:nvPr/>
        </p:nvSpPr>
        <p:spPr>
          <a:xfrm flipH="1">
            <a:off x="7496837" y="4075554"/>
            <a:ext cx="934060" cy="302648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A52D1616-B0AC-745D-93C3-9ED5C40E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92" y="154538"/>
            <a:ext cx="5815325" cy="134604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2800" dirty="0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A61F6D9D-230F-9931-3898-CB3924111E86}"/>
              </a:ext>
            </a:extLst>
          </p:cNvPr>
          <p:cNvSpPr txBox="1"/>
          <p:nvPr/>
        </p:nvSpPr>
        <p:spPr>
          <a:xfrm>
            <a:off x="-66907" y="1456108"/>
            <a:ext cx="99178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8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Силното движение е вредително, а умереното полезно за здравето.</a:t>
            </a:r>
            <a:endParaRPr lang="bg-BG" sz="4800" dirty="0"/>
          </a:p>
        </p:txBody>
      </p:sp>
      <p:grpSp>
        <p:nvGrpSpPr>
          <p:cNvPr id="8" name="Google Shape;5513;p77">
            <a:extLst>
              <a:ext uri="{FF2B5EF4-FFF2-40B4-BE49-F238E27FC236}">
                <a16:creationId xmlns:a16="http://schemas.microsoft.com/office/drawing/2014/main" id="{18B08110-FEA8-8BE7-8298-F0CB2D60A66C}"/>
              </a:ext>
            </a:extLst>
          </p:cNvPr>
          <p:cNvGrpSpPr/>
          <p:nvPr/>
        </p:nvGrpSpPr>
        <p:grpSpPr>
          <a:xfrm>
            <a:off x="180858" y="3963231"/>
            <a:ext cx="595229" cy="979000"/>
            <a:chOff x="2863125" y="299625"/>
            <a:chExt cx="585750" cy="979000"/>
          </a:xfrm>
        </p:grpSpPr>
        <p:sp>
          <p:nvSpPr>
            <p:cNvPr id="9" name="Google Shape;5514;p77">
              <a:extLst>
                <a:ext uri="{FF2B5EF4-FFF2-40B4-BE49-F238E27FC236}">
                  <a16:creationId xmlns:a16="http://schemas.microsoft.com/office/drawing/2014/main" id="{05A1A2AC-BB8B-C2FC-1D95-55F1A49FBF2A}"/>
                </a:ext>
              </a:extLst>
            </p:cNvPr>
            <p:cNvSpPr/>
            <p:nvPr/>
          </p:nvSpPr>
          <p:spPr>
            <a:xfrm>
              <a:off x="3119050" y="692325"/>
              <a:ext cx="318875" cy="514450"/>
            </a:xfrm>
            <a:custGeom>
              <a:avLst/>
              <a:gdLst/>
              <a:ahLst/>
              <a:cxnLst/>
              <a:rect l="l" t="t" r="r" b="b"/>
              <a:pathLst>
                <a:path w="12755" h="20578" extrusionOk="0">
                  <a:moveTo>
                    <a:pt x="2451" y="0"/>
                  </a:moveTo>
                  <a:cubicBezTo>
                    <a:pt x="2451" y="0"/>
                    <a:pt x="908" y="1280"/>
                    <a:pt x="383" y="3085"/>
                  </a:cubicBezTo>
                  <a:cubicBezTo>
                    <a:pt x="1" y="4397"/>
                    <a:pt x="646" y="5797"/>
                    <a:pt x="1893" y="6366"/>
                  </a:cubicBezTo>
                  <a:cubicBezTo>
                    <a:pt x="3008" y="6880"/>
                    <a:pt x="4704" y="7569"/>
                    <a:pt x="6586" y="8061"/>
                  </a:cubicBezTo>
                  <a:cubicBezTo>
                    <a:pt x="6815" y="8127"/>
                    <a:pt x="7045" y="8182"/>
                    <a:pt x="7274" y="8236"/>
                  </a:cubicBezTo>
                  <a:cubicBezTo>
                    <a:pt x="7701" y="8345"/>
                    <a:pt x="8127" y="8488"/>
                    <a:pt x="8511" y="8674"/>
                  </a:cubicBezTo>
                  <a:cubicBezTo>
                    <a:pt x="8576" y="8695"/>
                    <a:pt x="8795" y="8783"/>
                    <a:pt x="8751" y="8882"/>
                  </a:cubicBezTo>
                  <a:cubicBezTo>
                    <a:pt x="8302" y="9942"/>
                    <a:pt x="5196" y="15838"/>
                    <a:pt x="4901" y="16385"/>
                  </a:cubicBezTo>
                  <a:lnTo>
                    <a:pt x="4890" y="16385"/>
                  </a:lnTo>
                  <a:cubicBezTo>
                    <a:pt x="4496" y="16593"/>
                    <a:pt x="4168" y="16965"/>
                    <a:pt x="4058" y="17140"/>
                  </a:cubicBezTo>
                  <a:cubicBezTo>
                    <a:pt x="3960" y="17271"/>
                    <a:pt x="3982" y="17457"/>
                    <a:pt x="4102" y="17567"/>
                  </a:cubicBezTo>
                  <a:lnTo>
                    <a:pt x="7286" y="20530"/>
                  </a:lnTo>
                  <a:cubicBezTo>
                    <a:pt x="7312" y="20557"/>
                    <a:pt x="7354" y="20577"/>
                    <a:pt x="7398" y="20577"/>
                  </a:cubicBezTo>
                  <a:cubicBezTo>
                    <a:pt x="7408" y="20577"/>
                    <a:pt x="7417" y="20576"/>
                    <a:pt x="7427" y="20574"/>
                  </a:cubicBezTo>
                  <a:cubicBezTo>
                    <a:pt x="7592" y="20552"/>
                    <a:pt x="7636" y="20443"/>
                    <a:pt x="7646" y="20367"/>
                  </a:cubicBezTo>
                  <a:cubicBezTo>
                    <a:pt x="7657" y="20301"/>
                    <a:pt x="7624" y="20246"/>
                    <a:pt x="7570" y="20214"/>
                  </a:cubicBezTo>
                  <a:cubicBezTo>
                    <a:pt x="6727" y="19601"/>
                    <a:pt x="6257" y="18288"/>
                    <a:pt x="6323" y="17960"/>
                  </a:cubicBezTo>
                  <a:cubicBezTo>
                    <a:pt x="6968" y="17074"/>
                    <a:pt x="10643" y="11966"/>
                    <a:pt x="12415" y="8576"/>
                  </a:cubicBezTo>
                  <a:cubicBezTo>
                    <a:pt x="12755" y="7919"/>
                    <a:pt x="12623" y="7110"/>
                    <a:pt x="12076" y="6607"/>
                  </a:cubicBezTo>
                  <a:cubicBezTo>
                    <a:pt x="10402" y="5064"/>
                    <a:pt x="6586" y="1794"/>
                    <a:pt x="2451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15;p77">
              <a:extLst>
                <a:ext uri="{FF2B5EF4-FFF2-40B4-BE49-F238E27FC236}">
                  <a16:creationId xmlns:a16="http://schemas.microsoft.com/office/drawing/2014/main" id="{23E656EE-7854-F31E-7E59-5F9B665C84A9}"/>
                </a:ext>
              </a:extLst>
            </p:cNvPr>
            <p:cNvSpPr/>
            <p:nvPr/>
          </p:nvSpPr>
          <p:spPr>
            <a:xfrm>
              <a:off x="3212025" y="1093750"/>
              <a:ext cx="102025" cy="116825"/>
            </a:xfrm>
            <a:custGeom>
              <a:avLst/>
              <a:gdLst/>
              <a:ahLst/>
              <a:cxnLst/>
              <a:rect l="l" t="t" r="r" b="b"/>
              <a:pathLst>
                <a:path w="4081" h="4673" extrusionOk="0">
                  <a:moveTo>
                    <a:pt x="1357" y="0"/>
                  </a:moveTo>
                  <a:lnTo>
                    <a:pt x="186" y="929"/>
                  </a:lnTo>
                  <a:cubicBezTo>
                    <a:pt x="154" y="963"/>
                    <a:pt x="110" y="995"/>
                    <a:pt x="88" y="1039"/>
                  </a:cubicBezTo>
                  <a:cubicBezTo>
                    <a:pt x="66" y="1083"/>
                    <a:pt x="45" y="1116"/>
                    <a:pt x="33" y="1170"/>
                  </a:cubicBezTo>
                  <a:cubicBezTo>
                    <a:pt x="1" y="1313"/>
                    <a:pt x="45" y="1466"/>
                    <a:pt x="164" y="1575"/>
                  </a:cubicBezTo>
                  <a:lnTo>
                    <a:pt x="3763" y="4638"/>
                  </a:lnTo>
                  <a:cubicBezTo>
                    <a:pt x="3796" y="4661"/>
                    <a:pt x="3832" y="4673"/>
                    <a:pt x="3865" y="4673"/>
                  </a:cubicBezTo>
                  <a:cubicBezTo>
                    <a:pt x="3909" y="4673"/>
                    <a:pt x="3951" y="4653"/>
                    <a:pt x="3982" y="4616"/>
                  </a:cubicBezTo>
                  <a:cubicBezTo>
                    <a:pt x="3993" y="4605"/>
                    <a:pt x="4004" y="4583"/>
                    <a:pt x="4015" y="4561"/>
                  </a:cubicBezTo>
                  <a:cubicBezTo>
                    <a:pt x="4026" y="4539"/>
                    <a:pt x="4026" y="4517"/>
                    <a:pt x="4026" y="4495"/>
                  </a:cubicBezTo>
                  <a:cubicBezTo>
                    <a:pt x="4080" y="4233"/>
                    <a:pt x="4026" y="3828"/>
                    <a:pt x="3424" y="3347"/>
                  </a:cubicBezTo>
                  <a:cubicBezTo>
                    <a:pt x="2418" y="2548"/>
                    <a:pt x="2713" y="1979"/>
                    <a:pt x="2713" y="1979"/>
                  </a:cubicBezTo>
                  <a:lnTo>
                    <a:pt x="2899" y="171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16;p77">
              <a:extLst>
                <a:ext uri="{FF2B5EF4-FFF2-40B4-BE49-F238E27FC236}">
                  <a16:creationId xmlns:a16="http://schemas.microsoft.com/office/drawing/2014/main" id="{ACDFEC93-4228-DF83-ED0C-2E5349F224A1}"/>
                </a:ext>
              </a:extLst>
            </p:cNvPr>
            <p:cNvSpPr/>
            <p:nvPr/>
          </p:nvSpPr>
          <p:spPr>
            <a:xfrm>
              <a:off x="3212850" y="1119700"/>
              <a:ext cx="99825" cy="89450"/>
            </a:xfrm>
            <a:custGeom>
              <a:avLst/>
              <a:gdLst/>
              <a:ahLst/>
              <a:cxnLst/>
              <a:rect l="l" t="t" r="r" b="b"/>
              <a:pathLst>
                <a:path w="3993" h="3578" extrusionOk="0">
                  <a:moveTo>
                    <a:pt x="55" y="1"/>
                  </a:moveTo>
                  <a:cubicBezTo>
                    <a:pt x="33" y="45"/>
                    <a:pt x="12" y="78"/>
                    <a:pt x="0" y="132"/>
                  </a:cubicBezTo>
                  <a:lnTo>
                    <a:pt x="3949" y="3578"/>
                  </a:lnTo>
                  <a:cubicBezTo>
                    <a:pt x="3960" y="3567"/>
                    <a:pt x="3971" y="3545"/>
                    <a:pt x="3982" y="3523"/>
                  </a:cubicBezTo>
                  <a:cubicBezTo>
                    <a:pt x="3993" y="3501"/>
                    <a:pt x="3993" y="3479"/>
                    <a:pt x="3993" y="3457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17;p77">
              <a:extLst>
                <a:ext uri="{FF2B5EF4-FFF2-40B4-BE49-F238E27FC236}">
                  <a16:creationId xmlns:a16="http://schemas.microsoft.com/office/drawing/2014/main" id="{C7AB82A7-F316-5576-214D-CEC760C3A12D}"/>
                </a:ext>
              </a:extLst>
            </p:cNvPr>
            <p:cNvSpPr/>
            <p:nvPr/>
          </p:nvSpPr>
          <p:spPr>
            <a:xfrm>
              <a:off x="3256875" y="1060650"/>
              <a:ext cx="52250" cy="35850"/>
            </a:xfrm>
            <a:custGeom>
              <a:avLst/>
              <a:gdLst/>
              <a:ahLst/>
              <a:cxnLst/>
              <a:rect l="l" t="t" r="r" b="b"/>
              <a:pathLst>
                <a:path w="2090" h="1434" extrusionOk="0">
                  <a:moveTo>
                    <a:pt x="252" y="0"/>
                  </a:moveTo>
                  <a:lnTo>
                    <a:pt x="1" y="493"/>
                  </a:lnTo>
                  <a:lnTo>
                    <a:pt x="2089" y="1434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18;p77">
              <a:extLst>
                <a:ext uri="{FF2B5EF4-FFF2-40B4-BE49-F238E27FC236}">
                  <a16:creationId xmlns:a16="http://schemas.microsoft.com/office/drawing/2014/main" id="{79A918B0-0356-416E-7CDB-BD0168F93984}"/>
                </a:ext>
              </a:extLst>
            </p:cNvPr>
            <p:cNvSpPr/>
            <p:nvPr/>
          </p:nvSpPr>
          <p:spPr>
            <a:xfrm>
              <a:off x="3144775" y="717750"/>
              <a:ext cx="304100" cy="384775"/>
            </a:xfrm>
            <a:custGeom>
              <a:avLst/>
              <a:gdLst/>
              <a:ahLst/>
              <a:cxnLst/>
              <a:rect l="l" t="t" r="r" b="b"/>
              <a:pathLst>
                <a:path w="12164" h="15391" extrusionOk="0">
                  <a:moveTo>
                    <a:pt x="3588" y="0"/>
                  </a:moveTo>
                  <a:lnTo>
                    <a:pt x="0" y="4988"/>
                  </a:lnTo>
                  <a:lnTo>
                    <a:pt x="6617" y="8281"/>
                  </a:lnTo>
                  <a:lnTo>
                    <a:pt x="4539" y="13563"/>
                  </a:lnTo>
                  <a:lnTo>
                    <a:pt x="6880" y="15390"/>
                  </a:lnTo>
                  <a:lnTo>
                    <a:pt x="11507" y="7591"/>
                  </a:lnTo>
                  <a:cubicBezTo>
                    <a:pt x="12163" y="6487"/>
                    <a:pt x="11813" y="5065"/>
                    <a:pt x="10719" y="4397"/>
                  </a:cubicBezTo>
                  <a:lnTo>
                    <a:pt x="35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19;p77">
              <a:extLst>
                <a:ext uri="{FF2B5EF4-FFF2-40B4-BE49-F238E27FC236}">
                  <a16:creationId xmlns:a16="http://schemas.microsoft.com/office/drawing/2014/main" id="{8D63DD86-3763-F3B7-9D20-FD5C95F77450}"/>
                </a:ext>
              </a:extLst>
            </p:cNvPr>
            <p:cNvSpPr/>
            <p:nvPr/>
          </p:nvSpPr>
          <p:spPr>
            <a:xfrm>
              <a:off x="3173475" y="807975"/>
              <a:ext cx="46775" cy="71950"/>
            </a:xfrm>
            <a:custGeom>
              <a:avLst/>
              <a:gdLst/>
              <a:ahLst/>
              <a:cxnLst/>
              <a:rect l="l" t="t" r="r" b="b"/>
              <a:pathLst>
                <a:path w="1871" h="2878" extrusionOk="0">
                  <a:moveTo>
                    <a:pt x="700" y="1"/>
                  </a:moveTo>
                  <a:lnTo>
                    <a:pt x="0" y="1871"/>
                  </a:lnTo>
                  <a:lnTo>
                    <a:pt x="1871" y="2878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20;p77">
              <a:extLst>
                <a:ext uri="{FF2B5EF4-FFF2-40B4-BE49-F238E27FC236}">
                  <a16:creationId xmlns:a16="http://schemas.microsoft.com/office/drawing/2014/main" id="{2CA3849D-082D-242D-FEE8-765C8F339E94}"/>
                </a:ext>
              </a:extLst>
            </p:cNvPr>
            <p:cNvSpPr/>
            <p:nvPr/>
          </p:nvSpPr>
          <p:spPr>
            <a:xfrm>
              <a:off x="3207925" y="801950"/>
              <a:ext cx="141950" cy="247525"/>
            </a:xfrm>
            <a:custGeom>
              <a:avLst/>
              <a:gdLst/>
              <a:ahLst/>
              <a:cxnLst/>
              <a:rect l="l" t="t" r="r" b="b"/>
              <a:pathLst>
                <a:path w="5678" h="9901" extrusionOk="0">
                  <a:moveTo>
                    <a:pt x="66" y="1"/>
                  </a:moveTo>
                  <a:lnTo>
                    <a:pt x="0" y="122"/>
                  </a:lnTo>
                  <a:lnTo>
                    <a:pt x="580" y="428"/>
                  </a:lnTo>
                  <a:lnTo>
                    <a:pt x="635" y="319"/>
                  </a:lnTo>
                  <a:lnTo>
                    <a:pt x="66" y="1"/>
                  </a:lnTo>
                  <a:close/>
                  <a:moveTo>
                    <a:pt x="1215" y="625"/>
                  </a:moveTo>
                  <a:lnTo>
                    <a:pt x="1149" y="734"/>
                  </a:lnTo>
                  <a:lnTo>
                    <a:pt x="1718" y="1051"/>
                  </a:lnTo>
                  <a:lnTo>
                    <a:pt x="1784" y="931"/>
                  </a:lnTo>
                  <a:lnTo>
                    <a:pt x="1215" y="625"/>
                  </a:lnTo>
                  <a:close/>
                  <a:moveTo>
                    <a:pt x="2363" y="1248"/>
                  </a:moveTo>
                  <a:lnTo>
                    <a:pt x="2297" y="1357"/>
                  </a:lnTo>
                  <a:lnTo>
                    <a:pt x="2866" y="1675"/>
                  </a:lnTo>
                  <a:lnTo>
                    <a:pt x="2932" y="1554"/>
                  </a:lnTo>
                  <a:lnTo>
                    <a:pt x="2363" y="1248"/>
                  </a:lnTo>
                  <a:close/>
                  <a:moveTo>
                    <a:pt x="3500" y="1872"/>
                  </a:moveTo>
                  <a:lnTo>
                    <a:pt x="3446" y="1981"/>
                  </a:lnTo>
                  <a:lnTo>
                    <a:pt x="4015" y="2298"/>
                  </a:lnTo>
                  <a:lnTo>
                    <a:pt x="4081" y="2178"/>
                  </a:lnTo>
                  <a:lnTo>
                    <a:pt x="3500" y="1872"/>
                  </a:lnTo>
                  <a:close/>
                  <a:moveTo>
                    <a:pt x="4649" y="2495"/>
                  </a:moveTo>
                  <a:lnTo>
                    <a:pt x="4584" y="2604"/>
                  </a:lnTo>
                  <a:lnTo>
                    <a:pt x="5163" y="2922"/>
                  </a:lnTo>
                  <a:lnTo>
                    <a:pt x="5218" y="2801"/>
                  </a:lnTo>
                  <a:lnTo>
                    <a:pt x="4649" y="2495"/>
                  </a:lnTo>
                  <a:close/>
                  <a:moveTo>
                    <a:pt x="5557" y="3206"/>
                  </a:moveTo>
                  <a:lnTo>
                    <a:pt x="5306" y="3807"/>
                  </a:lnTo>
                  <a:lnTo>
                    <a:pt x="5426" y="3851"/>
                  </a:lnTo>
                  <a:lnTo>
                    <a:pt x="5678" y="3250"/>
                  </a:lnTo>
                  <a:lnTo>
                    <a:pt x="5557" y="3206"/>
                  </a:lnTo>
                  <a:close/>
                  <a:moveTo>
                    <a:pt x="5065" y="4409"/>
                  </a:moveTo>
                  <a:lnTo>
                    <a:pt x="4813" y="5011"/>
                  </a:lnTo>
                  <a:lnTo>
                    <a:pt x="4934" y="5066"/>
                  </a:lnTo>
                  <a:lnTo>
                    <a:pt x="5185" y="4464"/>
                  </a:lnTo>
                  <a:lnTo>
                    <a:pt x="5065" y="4409"/>
                  </a:lnTo>
                  <a:close/>
                  <a:moveTo>
                    <a:pt x="4572" y="5623"/>
                  </a:moveTo>
                  <a:lnTo>
                    <a:pt x="4321" y="6225"/>
                  </a:lnTo>
                  <a:lnTo>
                    <a:pt x="4441" y="6269"/>
                  </a:lnTo>
                  <a:lnTo>
                    <a:pt x="4693" y="5667"/>
                  </a:lnTo>
                  <a:lnTo>
                    <a:pt x="4572" y="5623"/>
                  </a:lnTo>
                  <a:close/>
                  <a:moveTo>
                    <a:pt x="4081" y="6826"/>
                  </a:moveTo>
                  <a:lnTo>
                    <a:pt x="3829" y="7428"/>
                  </a:lnTo>
                  <a:lnTo>
                    <a:pt x="3949" y="7482"/>
                  </a:lnTo>
                  <a:lnTo>
                    <a:pt x="4200" y="6870"/>
                  </a:lnTo>
                  <a:lnTo>
                    <a:pt x="4081" y="6826"/>
                  </a:lnTo>
                  <a:close/>
                  <a:moveTo>
                    <a:pt x="3588" y="8029"/>
                  </a:moveTo>
                  <a:lnTo>
                    <a:pt x="3337" y="8642"/>
                  </a:lnTo>
                  <a:lnTo>
                    <a:pt x="3457" y="8686"/>
                  </a:lnTo>
                  <a:lnTo>
                    <a:pt x="3709" y="8084"/>
                  </a:lnTo>
                  <a:lnTo>
                    <a:pt x="3588" y="8029"/>
                  </a:lnTo>
                  <a:close/>
                  <a:moveTo>
                    <a:pt x="3096" y="9244"/>
                  </a:moveTo>
                  <a:lnTo>
                    <a:pt x="2844" y="9845"/>
                  </a:lnTo>
                  <a:lnTo>
                    <a:pt x="2965" y="9900"/>
                  </a:lnTo>
                  <a:lnTo>
                    <a:pt x="3216" y="9288"/>
                  </a:lnTo>
                  <a:lnTo>
                    <a:pt x="3096" y="9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21;p77">
              <a:extLst>
                <a:ext uri="{FF2B5EF4-FFF2-40B4-BE49-F238E27FC236}">
                  <a16:creationId xmlns:a16="http://schemas.microsoft.com/office/drawing/2014/main" id="{15310206-7639-3978-15B6-41A602EF2A1B}"/>
                </a:ext>
              </a:extLst>
            </p:cNvPr>
            <p:cNvSpPr/>
            <p:nvPr/>
          </p:nvSpPr>
          <p:spPr>
            <a:xfrm>
              <a:off x="2866400" y="687950"/>
              <a:ext cx="329250" cy="587375"/>
            </a:xfrm>
            <a:custGeom>
              <a:avLst/>
              <a:gdLst/>
              <a:ahLst/>
              <a:cxnLst/>
              <a:rect l="l" t="t" r="r" b="b"/>
              <a:pathLst>
                <a:path w="13170" h="23495" extrusionOk="0">
                  <a:moveTo>
                    <a:pt x="10730" y="0"/>
                  </a:moveTo>
                  <a:lnTo>
                    <a:pt x="8926" y="547"/>
                  </a:lnTo>
                  <a:lnTo>
                    <a:pt x="2779" y="22292"/>
                  </a:lnTo>
                  <a:cubicBezTo>
                    <a:pt x="2554" y="22438"/>
                    <a:pt x="1529" y="22950"/>
                    <a:pt x="587" y="22950"/>
                  </a:cubicBezTo>
                  <a:cubicBezTo>
                    <a:pt x="474" y="22950"/>
                    <a:pt x="361" y="22943"/>
                    <a:pt x="251" y="22926"/>
                  </a:cubicBezTo>
                  <a:cubicBezTo>
                    <a:pt x="242" y="22924"/>
                    <a:pt x="233" y="22923"/>
                    <a:pt x="223" y="22923"/>
                  </a:cubicBezTo>
                  <a:cubicBezTo>
                    <a:pt x="175" y="22923"/>
                    <a:pt x="124" y="22946"/>
                    <a:pt x="88" y="22992"/>
                  </a:cubicBezTo>
                  <a:cubicBezTo>
                    <a:pt x="33" y="23057"/>
                    <a:pt x="0" y="23167"/>
                    <a:pt x="98" y="23309"/>
                  </a:cubicBezTo>
                  <a:cubicBezTo>
                    <a:pt x="132" y="23352"/>
                    <a:pt x="186" y="23374"/>
                    <a:pt x="241" y="23374"/>
                  </a:cubicBezTo>
                  <a:lnTo>
                    <a:pt x="4736" y="23495"/>
                  </a:lnTo>
                  <a:cubicBezTo>
                    <a:pt x="4901" y="23495"/>
                    <a:pt x="5054" y="23374"/>
                    <a:pt x="5076" y="23211"/>
                  </a:cubicBezTo>
                  <a:cubicBezTo>
                    <a:pt x="5119" y="23014"/>
                    <a:pt x="4867" y="22467"/>
                    <a:pt x="4758" y="22051"/>
                  </a:cubicBezTo>
                  <a:cubicBezTo>
                    <a:pt x="4966" y="21515"/>
                    <a:pt x="10479" y="7952"/>
                    <a:pt x="11824" y="5020"/>
                  </a:cubicBezTo>
                  <a:cubicBezTo>
                    <a:pt x="13170" y="2100"/>
                    <a:pt x="10730" y="0"/>
                    <a:pt x="10730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22;p77">
              <a:extLst>
                <a:ext uri="{FF2B5EF4-FFF2-40B4-BE49-F238E27FC236}">
                  <a16:creationId xmlns:a16="http://schemas.microsoft.com/office/drawing/2014/main" id="{3F561B09-D0F4-12AE-4210-FF1C456DC0FC}"/>
                </a:ext>
              </a:extLst>
            </p:cNvPr>
            <p:cNvSpPr/>
            <p:nvPr/>
          </p:nvSpPr>
          <p:spPr>
            <a:xfrm>
              <a:off x="2863125" y="1228275"/>
              <a:ext cx="132375" cy="50350"/>
            </a:xfrm>
            <a:custGeom>
              <a:avLst/>
              <a:gdLst/>
              <a:ahLst/>
              <a:cxnLst/>
              <a:rect l="l" t="t" r="r" b="b"/>
              <a:pathLst>
                <a:path w="5295" h="2014" extrusionOk="0">
                  <a:moveTo>
                    <a:pt x="5075" y="1"/>
                  </a:moveTo>
                  <a:lnTo>
                    <a:pt x="2778" y="241"/>
                  </a:lnTo>
                  <a:lnTo>
                    <a:pt x="2735" y="558"/>
                  </a:lnTo>
                  <a:cubicBezTo>
                    <a:pt x="2735" y="558"/>
                    <a:pt x="2587" y="1074"/>
                    <a:pt x="1572" y="1074"/>
                  </a:cubicBezTo>
                  <a:cubicBezTo>
                    <a:pt x="1482" y="1074"/>
                    <a:pt x="1384" y="1070"/>
                    <a:pt x="1279" y="1061"/>
                  </a:cubicBezTo>
                  <a:cubicBezTo>
                    <a:pt x="1197" y="1054"/>
                    <a:pt x="1119" y="1051"/>
                    <a:pt x="1047" y="1051"/>
                  </a:cubicBezTo>
                  <a:cubicBezTo>
                    <a:pt x="438" y="1051"/>
                    <a:pt x="171" y="1281"/>
                    <a:pt x="44" y="1477"/>
                  </a:cubicBezTo>
                  <a:cubicBezTo>
                    <a:pt x="32" y="1499"/>
                    <a:pt x="22" y="1520"/>
                    <a:pt x="11" y="1532"/>
                  </a:cubicBezTo>
                  <a:cubicBezTo>
                    <a:pt x="0" y="1554"/>
                    <a:pt x="0" y="1576"/>
                    <a:pt x="0" y="1598"/>
                  </a:cubicBezTo>
                  <a:cubicBezTo>
                    <a:pt x="0" y="1685"/>
                    <a:pt x="54" y="1751"/>
                    <a:pt x="142" y="1761"/>
                  </a:cubicBezTo>
                  <a:lnTo>
                    <a:pt x="4857" y="2013"/>
                  </a:lnTo>
                  <a:cubicBezTo>
                    <a:pt x="4865" y="2014"/>
                    <a:pt x="4874" y="2014"/>
                    <a:pt x="4883" y="2014"/>
                  </a:cubicBezTo>
                  <a:cubicBezTo>
                    <a:pt x="5035" y="2014"/>
                    <a:pt x="5167" y="1929"/>
                    <a:pt x="5239" y="1805"/>
                  </a:cubicBezTo>
                  <a:cubicBezTo>
                    <a:pt x="5261" y="1773"/>
                    <a:pt x="5272" y="1729"/>
                    <a:pt x="5283" y="1685"/>
                  </a:cubicBezTo>
                  <a:cubicBezTo>
                    <a:pt x="5294" y="1630"/>
                    <a:pt x="5294" y="1586"/>
                    <a:pt x="5283" y="1532"/>
                  </a:cubicBezTo>
                  <a:lnTo>
                    <a:pt x="50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23;p77">
              <a:extLst>
                <a:ext uri="{FF2B5EF4-FFF2-40B4-BE49-F238E27FC236}">
                  <a16:creationId xmlns:a16="http://schemas.microsoft.com/office/drawing/2014/main" id="{9F4E8944-248E-B6C5-E55F-89F4DD9F7FC9}"/>
                </a:ext>
              </a:extLst>
            </p:cNvPr>
            <p:cNvSpPr/>
            <p:nvPr/>
          </p:nvSpPr>
          <p:spPr>
            <a:xfrm>
              <a:off x="2863125" y="1265175"/>
              <a:ext cx="132075" cy="8225"/>
            </a:xfrm>
            <a:custGeom>
              <a:avLst/>
              <a:gdLst/>
              <a:ahLst/>
              <a:cxnLst/>
              <a:rect l="l" t="t" r="r" b="b"/>
              <a:pathLst>
                <a:path w="5283" h="329" extrusionOk="0">
                  <a:moveTo>
                    <a:pt x="44" y="1"/>
                  </a:moveTo>
                  <a:cubicBezTo>
                    <a:pt x="32" y="23"/>
                    <a:pt x="22" y="44"/>
                    <a:pt x="11" y="56"/>
                  </a:cubicBezTo>
                  <a:cubicBezTo>
                    <a:pt x="0" y="78"/>
                    <a:pt x="0" y="100"/>
                    <a:pt x="0" y="122"/>
                  </a:cubicBezTo>
                  <a:lnTo>
                    <a:pt x="5239" y="329"/>
                  </a:lnTo>
                  <a:cubicBezTo>
                    <a:pt x="5261" y="297"/>
                    <a:pt x="5272" y="253"/>
                    <a:pt x="5283" y="209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24;p77">
              <a:extLst>
                <a:ext uri="{FF2B5EF4-FFF2-40B4-BE49-F238E27FC236}">
                  <a16:creationId xmlns:a16="http://schemas.microsoft.com/office/drawing/2014/main" id="{54F73425-5B86-F989-BF41-D3A707216861}"/>
                </a:ext>
              </a:extLst>
            </p:cNvPr>
            <p:cNvSpPr/>
            <p:nvPr/>
          </p:nvSpPr>
          <p:spPr>
            <a:xfrm>
              <a:off x="2948150" y="1185625"/>
              <a:ext cx="54450" cy="16700"/>
            </a:xfrm>
            <a:custGeom>
              <a:avLst/>
              <a:gdLst/>
              <a:ahLst/>
              <a:cxnLst/>
              <a:rect l="l" t="t" r="r" b="b"/>
              <a:pathLst>
                <a:path w="2178" h="668" extrusionOk="0">
                  <a:moveTo>
                    <a:pt x="187" y="0"/>
                  </a:moveTo>
                  <a:lnTo>
                    <a:pt x="0" y="667"/>
                  </a:lnTo>
                  <a:lnTo>
                    <a:pt x="0" y="667"/>
                  </a:lnTo>
                  <a:lnTo>
                    <a:pt x="2177" y="44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25;p77">
              <a:extLst>
                <a:ext uri="{FF2B5EF4-FFF2-40B4-BE49-F238E27FC236}">
                  <a16:creationId xmlns:a16="http://schemas.microsoft.com/office/drawing/2014/main" id="{5B9C61BE-BCB0-0FE2-57DE-82A265DC4092}"/>
                </a:ext>
              </a:extLst>
            </p:cNvPr>
            <p:cNvSpPr/>
            <p:nvPr/>
          </p:nvSpPr>
          <p:spPr>
            <a:xfrm>
              <a:off x="2940775" y="717750"/>
              <a:ext cx="293700" cy="482650"/>
            </a:xfrm>
            <a:custGeom>
              <a:avLst/>
              <a:gdLst/>
              <a:ahLst/>
              <a:cxnLst/>
              <a:rect l="l" t="t" r="r" b="b"/>
              <a:pathLst>
                <a:path w="11748" h="19306" extrusionOk="0">
                  <a:moveTo>
                    <a:pt x="11748" y="0"/>
                  </a:moveTo>
                  <a:lnTo>
                    <a:pt x="5546" y="66"/>
                  </a:lnTo>
                  <a:lnTo>
                    <a:pt x="0" y="18616"/>
                  </a:lnTo>
                  <a:lnTo>
                    <a:pt x="3161" y="19306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26;p77">
              <a:extLst>
                <a:ext uri="{FF2B5EF4-FFF2-40B4-BE49-F238E27FC236}">
                  <a16:creationId xmlns:a16="http://schemas.microsoft.com/office/drawing/2014/main" id="{AB21C798-FF34-D26A-33BC-413C9ED659B1}"/>
                </a:ext>
              </a:extLst>
            </p:cNvPr>
            <p:cNvSpPr/>
            <p:nvPr/>
          </p:nvSpPr>
          <p:spPr>
            <a:xfrm>
              <a:off x="2957175" y="751375"/>
              <a:ext cx="129100" cy="413475"/>
            </a:xfrm>
            <a:custGeom>
              <a:avLst/>
              <a:gdLst/>
              <a:ahLst/>
              <a:cxnLst/>
              <a:rect l="l" t="t" r="r" b="b"/>
              <a:pathLst>
                <a:path w="5164" h="16539" extrusionOk="0">
                  <a:moveTo>
                    <a:pt x="5043" y="1"/>
                  </a:moveTo>
                  <a:lnTo>
                    <a:pt x="1" y="16506"/>
                  </a:lnTo>
                  <a:lnTo>
                    <a:pt x="121" y="16539"/>
                  </a:lnTo>
                  <a:lnTo>
                    <a:pt x="5163" y="45"/>
                  </a:lnTo>
                  <a:lnTo>
                    <a:pt x="5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27;p77">
              <a:extLst>
                <a:ext uri="{FF2B5EF4-FFF2-40B4-BE49-F238E27FC236}">
                  <a16:creationId xmlns:a16="http://schemas.microsoft.com/office/drawing/2014/main" id="{F41D9D07-E52C-F0F6-3823-C44D846A8B62}"/>
                </a:ext>
              </a:extLst>
            </p:cNvPr>
            <p:cNvSpPr/>
            <p:nvPr/>
          </p:nvSpPr>
          <p:spPr>
            <a:xfrm>
              <a:off x="3143925" y="360625"/>
              <a:ext cx="115725" cy="132225"/>
            </a:xfrm>
            <a:custGeom>
              <a:avLst/>
              <a:gdLst/>
              <a:ahLst/>
              <a:cxnLst/>
              <a:rect l="l" t="t" r="r" b="b"/>
              <a:pathLst>
                <a:path w="4629" h="5289" extrusionOk="0">
                  <a:moveTo>
                    <a:pt x="2757" y="0"/>
                  </a:moveTo>
                  <a:cubicBezTo>
                    <a:pt x="2341" y="0"/>
                    <a:pt x="1897" y="118"/>
                    <a:pt x="1488" y="394"/>
                  </a:cubicBezTo>
                  <a:cubicBezTo>
                    <a:pt x="931" y="755"/>
                    <a:pt x="734" y="1531"/>
                    <a:pt x="669" y="2243"/>
                  </a:cubicBezTo>
                  <a:cubicBezTo>
                    <a:pt x="647" y="2232"/>
                    <a:pt x="625" y="2221"/>
                    <a:pt x="613" y="2210"/>
                  </a:cubicBezTo>
                  <a:cubicBezTo>
                    <a:pt x="570" y="2195"/>
                    <a:pt x="527" y="2188"/>
                    <a:pt x="484" y="2188"/>
                  </a:cubicBezTo>
                  <a:cubicBezTo>
                    <a:pt x="309" y="2188"/>
                    <a:pt x="146" y="2304"/>
                    <a:pt x="66" y="2462"/>
                  </a:cubicBezTo>
                  <a:cubicBezTo>
                    <a:pt x="1" y="2615"/>
                    <a:pt x="12" y="2812"/>
                    <a:pt x="88" y="2965"/>
                  </a:cubicBezTo>
                  <a:cubicBezTo>
                    <a:pt x="144" y="3096"/>
                    <a:pt x="253" y="3216"/>
                    <a:pt x="384" y="3282"/>
                  </a:cubicBezTo>
                  <a:cubicBezTo>
                    <a:pt x="417" y="3303"/>
                    <a:pt x="559" y="3347"/>
                    <a:pt x="669" y="3347"/>
                  </a:cubicBezTo>
                  <a:cubicBezTo>
                    <a:pt x="712" y="3840"/>
                    <a:pt x="898" y="4299"/>
                    <a:pt x="1226" y="4649"/>
                  </a:cubicBezTo>
                  <a:cubicBezTo>
                    <a:pt x="1608" y="5061"/>
                    <a:pt x="2129" y="5289"/>
                    <a:pt x="2687" y="5289"/>
                  </a:cubicBezTo>
                  <a:cubicBezTo>
                    <a:pt x="2736" y="5289"/>
                    <a:pt x="2785" y="5287"/>
                    <a:pt x="2834" y="5284"/>
                  </a:cubicBezTo>
                  <a:cubicBezTo>
                    <a:pt x="3304" y="5240"/>
                    <a:pt x="4026" y="5032"/>
                    <a:pt x="4256" y="4572"/>
                  </a:cubicBezTo>
                  <a:cubicBezTo>
                    <a:pt x="4322" y="4452"/>
                    <a:pt x="4344" y="4321"/>
                    <a:pt x="4366" y="4190"/>
                  </a:cubicBezTo>
                  <a:cubicBezTo>
                    <a:pt x="4497" y="3184"/>
                    <a:pt x="4628" y="1991"/>
                    <a:pt x="4376" y="996"/>
                  </a:cubicBezTo>
                  <a:cubicBezTo>
                    <a:pt x="4233" y="423"/>
                    <a:pt x="3546" y="0"/>
                    <a:pt x="2757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28;p77">
              <a:extLst>
                <a:ext uri="{FF2B5EF4-FFF2-40B4-BE49-F238E27FC236}">
                  <a16:creationId xmlns:a16="http://schemas.microsoft.com/office/drawing/2014/main" id="{AABCA954-2B1F-F620-9E38-1183DEE8828B}"/>
                </a:ext>
              </a:extLst>
            </p:cNvPr>
            <p:cNvSpPr/>
            <p:nvPr/>
          </p:nvSpPr>
          <p:spPr>
            <a:xfrm>
              <a:off x="3237750" y="419400"/>
              <a:ext cx="7675" cy="14275"/>
            </a:xfrm>
            <a:custGeom>
              <a:avLst/>
              <a:gdLst/>
              <a:ahLst/>
              <a:cxnLst/>
              <a:rect l="l" t="t" r="r" b="b"/>
              <a:pathLst>
                <a:path w="307" h="571" extrusionOk="0">
                  <a:moveTo>
                    <a:pt x="176" y="1"/>
                  </a:moveTo>
                  <a:cubicBezTo>
                    <a:pt x="103" y="1"/>
                    <a:pt x="32" y="117"/>
                    <a:pt x="22" y="264"/>
                  </a:cubicBezTo>
                  <a:cubicBezTo>
                    <a:pt x="0" y="427"/>
                    <a:pt x="44" y="559"/>
                    <a:pt x="120" y="570"/>
                  </a:cubicBezTo>
                  <a:cubicBezTo>
                    <a:pt x="123" y="570"/>
                    <a:pt x="126" y="571"/>
                    <a:pt x="129" y="571"/>
                  </a:cubicBezTo>
                  <a:cubicBezTo>
                    <a:pt x="203" y="571"/>
                    <a:pt x="274" y="454"/>
                    <a:pt x="295" y="308"/>
                  </a:cubicBezTo>
                  <a:cubicBezTo>
                    <a:pt x="306" y="143"/>
                    <a:pt x="263" y="12"/>
                    <a:pt x="186" y="1"/>
                  </a:cubicBezTo>
                  <a:cubicBezTo>
                    <a:pt x="182" y="1"/>
                    <a:pt x="179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29;p77">
              <a:extLst>
                <a:ext uri="{FF2B5EF4-FFF2-40B4-BE49-F238E27FC236}">
                  <a16:creationId xmlns:a16="http://schemas.microsoft.com/office/drawing/2014/main" id="{615FF99A-3FF6-0D3A-545E-09EB8F4FE6DE}"/>
                </a:ext>
              </a:extLst>
            </p:cNvPr>
            <p:cNvSpPr/>
            <p:nvPr/>
          </p:nvSpPr>
          <p:spPr>
            <a:xfrm>
              <a:off x="3207925" y="415825"/>
              <a:ext cx="7950" cy="14025"/>
            </a:xfrm>
            <a:custGeom>
              <a:avLst/>
              <a:gdLst/>
              <a:ahLst/>
              <a:cxnLst/>
              <a:rect l="l" t="t" r="r" b="b"/>
              <a:pathLst>
                <a:path w="318" h="561" extrusionOk="0">
                  <a:moveTo>
                    <a:pt x="188" y="1"/>
                  </a:moveTo>
                  <a:cubicBezTo>
                    <a:pt x="115" y="1"/>
                    <a:pt x="43" y="117"/>
                    <a:pt x="22" y="264"/>
                  </a:cubicBezTo>
                  <a:cubicBezTo>
                    <a:pt x="0" y="417"/>
                    <a:pt x="44" y="549"/>
                    <a:pt x="121" y="560"/>
                  </a:cubicBezTo>
                  <a:cubicBezTo>
                    <a:pt x="124" y="560"/>
                    <a:pt x="127" y="561"/>
                    <a:pt x="130" y="561"/>
                  </a:cubicBezTo>
                  <a:cubicBezTo>
                    <a:pt x="203" y="561"/>
                    <a:pt x="275" y="444"/>
                    <a:pt x="296" y="297"/>
                  </a:cubicBezTo>
                  <a:cubicBezTo>
                    <a:pt x="318" y="144"/>
                    <a:pt x="274" y="13"/>
                    <a:pt x="197" y="2"/>
                  </a:cubicBezTo>
                  <a:cubicBezTo>
                    <a:pt x="194" y="1"/>
                    <a:pt x="191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30;p77">
              <a:extLst>
                <a:ext uri="{FF2B5EF4-FFF2-40B4-BE49-F238E27FC236}">
                  <a16:creationId xmlns:a16="http://schemas.microsoft.com/office/drawing/2014/main" id="{12AD3450-46E3-1B38-A486-939A5B7C5056}"/>
                </a:ext>
              </a:extLst>
            </p:cNvPr>
            <p:cNvSpPr/>
            <p:nvPr/>
          </p:nvSpPr>
          <p:spPr>
            <a:xfrm>
              <a:off x="3211200" y="444300"/>
              <a:ext cx="25725" cy="10200"/>
            </a:xfrm>
            <a:custGeom>
              <a:avLst/>
              <a:gdLst/>
              <a:ahLst/>
              <a:cxnLst/>
              <a:rect l="l" t="t" r="r" b="b"/>
              <a:pathLst>
                <a:path w="1029" h="408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44"/>
                    <a:pt x="44" y="88"/>
                    <a:pt x="78" y="131"/>
                  </a:cubicBezTo>
                  <a:cubicBezTo>
                    <a:pt x="110" y="175"/>
                    <a:pt x="143" y="219"/>
                    <a:pt x="176" y="252"/>
                  </a:cubicBezTo>
                  <a:cubicBezTo>
                    <a:pt x="263" y="328"/>
                    <a:pt x="362" y="383"/>
                    <a:pt x="471" y="405"/>
                  </a:cubicBezTo>
                  <a:cubicBezTo>
                    <a:pt x="489" y="407"/>
                    <a:pt x="507" y="408"/>
                    <a:pt x="525" y="408"/>
                  </a:cubicBezTo>
                  <a:cubicBezTo>
                    <a:pt x="619" y="408"/>
                    <a:pt x="715" y="385"/>
                    <a:pt x="788" y="340"/>
                  </a:cubicBezTo>
                  <a:cubicBezTo>
                    <a:pt x="887" y="285"/>
                    <a:pt x="975" y="219"/>
                    <a:pt x="1029" y="131"/>
                  </a:cubicBezTo>
                  <a:lnTo>
                    <a:pt x="1029" y="131"/>
                  </a:lnTo>
                  <a:cubicBezTo>
                    <a:pt x="941" y="187"/>
                    <a:pt x="854" y="241"/>
                    <a:pt x="766" y="274"/>
                  </a:cubicBezTo>
                  <a:cubicBezTo>
                    <a:pt x="699" y="308"/>
                    <a:pt x="626" y="322"/>
                    <a:pt x="551" y="322"/>
                  </a:cubicBezTo>
                  <a:cubicBezTo>
                    <a:pt x="528" y="322"/>
                    <a:pt x="505" y="320"/>
                    <a:pt x="482" y="318"/>
                  </a:cubicBezTo>
                  <a:cubicBezTo>
                    <a:pt x="394" y="306"/>
                    <a:pt x="307" y="263"/>
                    <a:pt x="219" y="208"/>
                  </a:cubicBezTo>
                  <a:cubicBezTo>
                    <a:pt x="187" y="175"/>
                    <a:pt x="143" y="143"/>
                    <a:pt x="110" y="1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1;p77">
              <a:extLst>
                <a:ext uri="{FF2B5EF4-FFF2-40B4-BE49-F238E27FC236}">
                  <a16:creationId xmlns:a16="http://schemas.microsoft.com/office/drawing/2014/main" id="{CC28D0A0-8361-6ADC-BAAB-B3531B20CA2B}"/>
                </a:ext>
              </a:extLst>
            </p:cNvPr>
            <p:cNvSpPr/>
            <p:nvPr/>
          </p:nvSpPr>
          <p:spPr>
            <a:xfrm>
              <a:off x="3218850" y="457975"/>
              <a:ext cx="7150" cy="1650"/>
            </a:xfrm>
            <a:custGeom>
              <a:avLst/>
              <a:gdLst/>
              <a:ahLst/>
              <a:cxnLst/>
              <a:rect l="l" t="t" r="r" b="b"/>
              <a:pathLst>
                <a:path w="286" h="66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33"/>
                    <a:pt x="88" y="55"/>
                    <a:pt x="143" y="66"/>
                  </a:cubicBezTo>
                  <a:cubicBezTo>
                    <a:pt x="187" y="66"/>
                    <a:pt x="241" y="66"/>
                    <a:pt x="285" y="33"/>
                  </a:cubicBezTo>
                  <a:cubicBezTo>
                    <a:pt x="256" y="33"/>
                    <a:pt x="222" y="38"/>
                    <a:pt x="190" y="38"/>
                  </a:cubicBezTo>
                  <a:cubicBezTo>
                    <a:pt x="174" y="38"/>
                    <a:pt x="158" y="37"/>
                    <a:pt x="143" y="33"/>
                  </a:cubicBezTo>
                  <a:cubicBezTo>
                    <a:pt x="100" y="22"/>
                    <a:pt x="56" y="1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32;p77">
              <a:extLst>
                <a:ext uri="{FF2B5EF4-FFF2-40B4-BE49-F238E27FC236}">
                  <a16:creationId xmlns:a16="http://schemas.microsoft.com/office/drawing/2014/main" id="{DDA2050B-CA34-06CF-8010-28AB73D3B117}"/>
                </a:ext>
              </a:extLst>
            </p:cNvPr>
            <p:cNvSpPr/>
            <p:nvPr/>
          </p:nvSpPr>
          <p:spPr>
            <a:xfrm>
              <a:off x="3200550" y="396400"/>
              <a:ext cx="21350" cy="9025"/>
            </a:xfrm>
            <a:custGeom>
              <a:avLst/>
              <a:gdLst/>
              <a:ahLst/>
              <a:cxnLst/>
              <a:rect l="l" t="t" r="r" b="b"/>
              <a:pathLst>
                <a:path w="854" h="361" extrusionOk="0">
                  <a:moveTo>
                    <a:pt x="490" y="0"/>
                  </a:moveTo>
                  <a:cubicBezTo>
                    <a:pt x="458" y="0"/>
                    <a:pt x="426" y="4"/>
                    <a:pt x="394" y="13"/>
                  </a:cubicBezTo>
                  <a:cubicBezTo>
                    <a:pt x="317" y="24"/>
                    <a:pt x="241" y="57"/>
                    <a:pt x="186" y="100"/>
                  </a:cubicBezTo>
                  <a:cubicBezTo>
                    <a:pt x="120" y="144"/>
                    <a:pt x="66" y="199"/>
                    <a:pt x="22" y="254"/>
                  </a:cubicBezTo>
                  <a:cubicBezTo>
                    <a:pt x="0" y="287"/>
                    <a:pt x="11" y="331"/>
                    <a:pt x="33" y="352"/>
                  </a:cubicBezTo>
                  <a:cubicBezTo>
                    <a:pt x="49" y="358"/>
                    <a:pt x="63" y="360"/>
                    <a:pt x="77" y="360"/>
                  </a:cubicBezTo>
                  <a:cubicBezTo>
                    <a:pt x="91" y="360"/>
                    <a:pt x="104" y="358"/>
                    <a:pt x="120" y="352"/>
                  </a:cubicBezTo>
                  <a:cubicBezTo>
                    <a:pt x="175" y="309"/>
                    <a:pt x="219" y="275"/>
                    <a:pt x="273" y="254"/>
                  </a:cubicBezTo>
                  <a:cubicBezTo>
                    <a:pt x="317" y="232"/>
                    <a:pt x="372" y="221"/>
                    <a:pt x="427" y="210"/>
                  </a:cubicBezTo>
                  <a:cubicBezTo>
                    <a:pt x="482" y="210"/>
                    <a:pt x="536" y="210"/>
                    <a:pt x="591" y="221"/>
                  </a:cubicBezTo>
                  <a:cubicBezTo>
                    <a:pt x="629" y="229"/>
                    <a:pt x="668" y="236"/>
                    <a:pt x="710" y="236"/>
                  </a:cubicBezTo>
                  <a:cubicBezTo>
                    <a:pt x="728" y="236"/>
                    <a:pt x="747" y="235"/>
                    <a:pt x="766" y="232"/>
                  </a:cubicBezTo>
                  <a:lnTo>
                    <a:pt x="788" y="232"/>
                  </a:lnTo>
                  <a:cubicBezTo>
                    <a:pt x="820" y="221"/>
                    <a:pt x="854" y="188"/>
                    <a:pt x="842" y="156"/>
                  </a:cubicBezTo>
                  <a:cubicBezTo>
                    <a:pt x="842" y="134"/>
                    <a:pt x="842" y="122"/>
                    <a:pt x="832" y="112"/>
                  </a:cubicBezTo>
                  <a:cubicBezTo>
                    <a:pt x="766" y="46"/>
                    <a:pt x="700" y="24"/>
                    <a:pt x="623" y="13"/>
                  </a:cubicBezTo>
                  <a:cubicBezTo>
                    <a:pt x="579" y="7"/>
                    <a:pt x="535" y="0"/>
                    <a:pt x="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33;p77">
              <a:extLst>
                <a:ext uri="{FF2B5EF4-FFF2-40B4-BE49-F238E27FC236}">
                  <a16:creationId xmlns:a16="http://schemas.microsoft.com/office/drawing/2014/main" id="{45FC606A-7FD4-8142-82C4-9F941F43AAA0}"/>
                </a:ext>
              </a:extLst>
            </p:cNvPr>
            <p:cNvSpPr/>
            <p:nvPr/>
          </p:nvSpPr>
          <p:spPr>
            <a:xfrm>
              <a:off x="3237450" y="400000"/>
              <a:ext cx="20000" cy="12150"/>
            </a:xfrm>
            <a:custGeom>
              <a:avLst/>
              <a:gdLst/>
              <a:ahLst/>
              <a:cxnLst/>
              <a:rect l="l" t="t" r="r" b="b"/>
              <a:pathLst>
                <a:path w="800" h="486" extrusionOk="0">
                  <a:moveTo>
                    <a:pt x="263" y="0"/>
                  </a:moveTo>
                  <a:cubicBezTo>
                    <a:pt x="187" y="0"/>
                    <a:pt x="110" y="12"/>
                    <a:pt x="34" y="55"/>
                  </a:cubicBezTo>
                  <a:cubicBezTo>
                    <a:pt x="23" y="66"/>
                    <a:pt x="12" y="77"/>
                    <a:pt x="12" y="88"/>
                  </a:cubicBezTo>
                  <a:cubicBezTo>
                    <a:pt x="1" y="121"/>
                    <a:pt x="12" y="165"/>
                    <a:pt x="56" y="175"/>
                  </a:cubicBezTo>
                  <a:lnTo>
                    <a:pt x="66" y="187"/>
                  </a:lnTo>
                  <a:cubicBezTo>
                    <a:pt x="132" y="208"/>
                    <a:pt x="187" y="208"/>
                    <a:pt x="241" y="219"/>
                  </a:cubicBezTo>
                  <a:cubicBezTo>
                    <a:pt x="296" y="219"/>
                    <a:pt x="351" y="230"/>
                    <a:pt x="406" y="252"/>
                  </a:cubicBezTo>
                  <a:cubicBezTo>
                    <a:pt x="450" y="274"/>
                    <a:pt x="504" y="296"/>
                    <a:pt x="537" y="328"/>
                  </a:cubicBezTo>
                  <a:cubicBezTo>
                    <a:pt x="591" y="372"/>
                    <a:pt x="625" y="416"/>
                    <a:pt x="668" y="460"/>
                  </a:cubicBezTo>
                  <a:cubicBezTo>
                    <a:pt x="684" y="476"/>
                    <a:pt x="700" y="486"/>
                    <a:pt x="720" y="486"/>
                  </a:cubicBezTo>
                  <a:cubicBezTo>
                    <a:pt x="728" y="486"/>
                    <a:pt x="736" y="485"/>
                    <a:pt x="744" y="482"/>
                  </a:cubicBezTo>
                  <a:cubicBezTo>
                    <a:pt x="778" y="471"/>
                    <a:pt x="800" y="427"/>
                    <a:pt x="778" y="394"/>
                  </a:cubicBezTo>
                  <a:cubicBezTo>
                    <a:pt x="756" y="328"/>
                    <a:pt x="723" y="263"/>
                    <a:pt x="668" y="208"/>
                  </a:cubicBezTo>
                  <a:cubicBezTo>
                    <a:pt x="613" y="143"/>
                    <a:pt x="548" y="99"/>
                    <a:pt x="482" y="66"/>
                  </a:cubicBezTo>
                  <a:cubicBezTo>
                    <a:pt x="416" y="33"/>
                    <a:pt x="340" y="12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34;p77">
              <a:extLst>
                <a:ext uri="{FF2B5EF4-FFF2-40B4-BE49-F238E27FC236}">
                  <a16:creationId xmlns:a16="http://schemas.microsoft.com/office/drawing/2014/main" id="{F49F9BB2-86CC-F73E-0667-12B51A50CCFF}"/>
                </a:ext>
              </a:extLst>
            </p:cNvPr>
            <p:cNvSpPr/>
            <p:nvPr/>
          </p:nvSpPr>
          <p:spPr>
            <a:xfrm>
              <a:off x="3226250" y="414750"/>
              <a:ext cx="10975" cy="24400"/>
            </a:xfrm>
            <a:custGeom>
              <a:avLst/>
              <a:gdLst/>
              <a:ahLst/>
              <a:cxnLst/>
              <a:rect l="l" t="t" r="r" b="b"/>
              <a:pathLst>
                <a:path w="439" h="976" extrusionOk="0">
                  <a:moveTo>
                    <a:pt x="351" y="1"/>
                  </a:moveTo>
                  <a:cubicBezTo>
                    <a:pt x="317" y="110"/>
                    <a:pt x="307" y="220"/>
                    <a:pt x="295" y="329"/>
                  </a:cubicBezTo>
                  <a:cubicBezTo>
                    <a:pt x="295" y="438"/>
                    <a:pt x="295" y="548"/>
                    <a:pt x="307" y="657"/>
                  </a:cubicBezTo>
                  <a:cubicBezTo>
                    <a:pt x="317" y="679"/>
                    <a:pt x="317" y="712"/>
                    <a:pt x="329" y="734"/>
                  </a:cubicBezTo>
                  <a:cubicBezTo>
                    <a:pt x="339" y="767"/>
                    <a:pt x="339" y="778"/>
                    <a:pt x="339" y="800"/>
                  </a:cubicBezTo>
                  <a:cubicBezTo>
                    <a:pt x="339" y="844"/>
                    <a:pt x="317" y="876"/>
                    <a:pt x="285" y="898"/>
                  </a:cubicBezTo>
                  <a:cubicBezTo>
                    <a:pt x="263" y="910"/>
                    <a:pt x="237" y="916"/>
                    <a:pt x="210" y="916"/>
                  </a:cubicBezTo>
                  <a:cubicBezTo>
                    <a:pt x="142" y="916"/>
                    <a:pt x="63" y="882"/>
                    <a:pt x="1" y="844"/>
                  </a:cubicBezTo>
                  <a:lnTo>
                    <a:pt x="1" y="844"/>
                  </a:lnTo>
                  <a:cubicBezTo>
                    <a:pt x="33" y="887"/>
                    <a:pt x="77" y="920"/>
                    <a:pt x="132" y="953"/>
                  </a:cubicBezTo>
                  <a:cubicBezTo>
                    <a:pt x="159" y="966"/>
                    <a:pt x="198" y="975"/>
                    <a:pt x="237" y="975"/>
                  </a:cubicBezTo>
                  <a:cubicBezTo>
                    <a:pt x="261" y="975"/>
                    <a:pt x="286" y="972"/>
                    <a:pt x="307" y="963"/>
                  </a:cubicBezTo>
                  <a:cubicBezTo>
                    <a:pt x="373" y="942"/>
                    <a:pt x="427" y="876"/>
                    <a:pt x="427" y="810"/>
                  </a:cubicBezTo>
                  <a:cubicBezTo>
                    <a:pt x="438" y="778"/>
                    <a:pt x="427" y="734"/>
                    <a:pt x="416" y="712"/>
                  </a:cubicBezTo>
                  <a:cubicBezTo>
                    <a:pt x="416" y="690"/>
                    <a:pt x="405" y="669"/>
                    <a:pt x="405" y="635"/>
                  </a:cubicBezTo>
                  <a:cubicBezTo>
                    <a:pt x="383" y="537"/>
                    <a:pt x="383" y="428"/>
                    <a:pt x="373" y="329"/>
                  </a:cubicBezTo>
                  <a:cubicBezTo>
                    <a:pt x="361" y="220"/>
                    <a:pt x="361" y="110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35;p77">
              <a:extLst>
                <a:ext uri="{FF2B5EF4-FFF2-40B4-BE49-F238E27FC236}">
                  <a16:creationId xmlns:a16="http://schemas.microsoft.com/office/drawing/2014/main" id="{E7904EE3-54B4-23CB-4B7D-8755645F424C}"/>
                </a:ext>
              </a:extLst>
            </p:cNvPr>
            <p:cNvSpPr/>
            <p:nvPr/>
          </p:nvSpPr>
          <p:spPr>
            <a:xfrm>
              <a:off x="3149700" y="422150"/>
              <a:ext cx="15875" cy="16150"/>
            </a:xfrm>
            <a:custGeom>
              <a:avLst/>
              <a:gdLst/>
              <a:ahLst/>
              <a:cxnLst/>
              <a:rect l="l" t="t" r="r" b="b"/>
              <a:pathLst>
                <a:path w="635" h="646" extrusionOk="0">
                  <a:moveTo>
                    <a:pt x="0" y="1"/>
                  </a:moveTo>
                  <a:cubicBezTo>
                    <a:pt x="109" y="33"/>
                    <a:pt x="207" y="77"/>
                    <a:pt x="306" y="132"/>
                  </a:cubicBezTo>
                  <a:cubicBezTo>
                    <a:pt x="329" y="145"/>
                    <a:pt x="351" y="158"/>
                    <a:pt x="372" y="172"/>
                  </a:cubicBezTo>
                  <a:lnTo>
                    <a:pt x="372" y="172"/>
                  </a:lnTo>
                  <a:cubicBezTo>
                    <a:pt x="361" y="169"/>
                    <a:pt x="350" y="167"/>
                    <a:pt x="339" y="164"/>
                  </a:cubicBezTo>
                  <a:cubicBezTo>
                    <a:pt x="308" y="157"/>
                    <a:pt x="277" y="149"/>
                    <a:pt x="242" y="149"/>
                  </a:cubicBezTo>
                  <a:cubicBezTo>
                    <a:pt x="228" y="149"/>
                    <a:pt x="213" y="150"/>
                    <a:pt x="197" y="154"/>
                  </a:cubicBezTo>
                  <a:cubicBezTo>
                    <a:pt x="142" y="164"/>
                    <a:pt x="76" y="208"/>
                    <a:pt x="54" y="263"/>
                  </a:cubicBezTo>
                  <a:cubicBezTo>
                    <a:pt x="11" y="361"/>
                    <a:pt x="66" y="482"/>
                    <a:pt x="131" y="548"/>
                  </a:cubicBezTo>
                  <a:cubicBezTo>
                    <a:pt x="207" y="613"/>
                    <a:pt x="295" y="646"/>
                    <a:pt x="394" y="646"/>
                  </a:cubicBezTo>
                  <a:cubicBezTo>
                    <a:pt x="306" y="624"/>
                    <a:pt x="229" y="580"/>
                    <a:pt x="175" y="504"/>
                  </a:cubicBezTo>
                  <a:cubicBezTo>
                    <a:pt x="120" y="438"/>
                    <a:pt x="98" y="361"/>
                    <a:pt x="131" y="296"/>
                  </a:cubicBezTo>
                  <a:cubicBezTo>
                    <a:pt x="152" y="254"/>
                    <a:pt x="190" y="239"/>
                    <a:pt x="238" y="239"/>
                  </a:cubicBezTo>
                  <a:cubicBezTo>
                    <a:pt x="265" y="239"/>
                    <a:pt x="296" y="244"/>
                    <a:pt x="328" y="252"/>
                  </a:cubicBezTo>
                  <a:cubicBezTo>
                    <a:pt x="404" y="274"/>
                    <a:pt x="492" y="307"/>
                    <a:pt x="569" y="339"/>
                  </a:cubicBezTo>
                  <a:cubicBezTo>
                    <a:pt x="578" y="344"/>
                    <a:pt x="587" y="347"/>
                    <a:pt x="595" y="347"/>
                  </a:cubicBezTo>
                  <a:cubicBezTo>
                    <a:pt x="607" y="347"/>
                    <a:pt x="617" y="341"/>
                    <a:pt x="623" y="329"/>
                  </a:cubicBezTo>
                  <a:cubicBezTo>
                    <a:pt x="634" y="307"/>
                    <a:pt x="634" y="285"/>
                    <a:pt x="623" y="274"/>
                  </a:cubicBezTo>
                  <a:cubicBezTo>
                    <a:pt x="620" y="270"/>
                    <a:pt x="616" y="267"/>
                    <a:pt x="612" y="263"/>
                  </a:cubicBezTo>
                  <a:lnTo>
                    <a:pt x="612" y="263"/>
                  </a:lnTo>
                  <a:lnTo>
                    <a:pt x="613" y="263"/>
                  </a:lnTo>
                  <a:cubicBezTo>
                    <a:pt x="612" y="263"/>
                    <a:pt x="612" y="263"/>
                    <a:pt x="612" y="263"/>
                  </a:cubicBezTo>
                  <a:lnTo>
                    <a:pt x="612" y="263"/>
                  </a:lnTo>
                  <a:cubicBezTo>
                    <a:pt x="527" y="181"/>
                    <a:pt x="433" y="119"/>
                    <a:pt x="328" y="77"/>
                  </a:cubicBezTo>
                  <a:cubicBezTo>
                    <a:pt x="229" y="23"/>
                    <a:pt x="109" y="1"/>
                    <a:pt x="0" y="1"/>
                  </a:cubicBez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36;p77">
              <a:extLst>
                <a:ext uri="{FF2B5EF4-FFF2-40B4-BE49-F238E27FC236}">
                  <a16:creationId xmlns:a16="http://schemas.microsoft.com/office/drawing/2014/main" id="{2FE5A8BC-C3DE-420D-7C90-D8F70103D704}"/>
                </a:ext>
              </a:extLst>
            </p:cNvPr>
            <p:cNvSpPr/>
            <p:nvPr/>
          </p:nvSpPr>
          <p:spPr>
            <a:xfrm>
              <a:off x="3131650" y="340625"/>
              <a:ext cx="141925" cy="91825"/>
            </a:xfrm>
            <a:custGeom>
              <a:avLst/>
              <a:gdLst/>
              <a:ahLst/>
              <a:cxnLst/>
              <a:rect l="l" t="t" r="r" b="b"/>
              <a:pathLst>
                <a:path w="5677" h="3673" extrusionOk="0">
                  <a:moveTo>
                    <a:pt x="3969" y="1"/>
                  </a:moveTo>
                  <a:cubicBezTo>
                    <a:pt x="2475" y="1"/>
                    <a:pt x="1433" y="1194"/>
                    <a:pt x="1433" y="1194"/>
                  </a:cubicBezTo>
                  <a:cubicBezTo>
                    <a:pt x="1433" y="1194"/>
                    <a:pt x="1316" y="1090"/>
                    <a:pt x="1129" y="1090"/>
                  </a:cubicBezTo>
                  <a:cubicBezTo>
                    <a:pt x="967" y="1090"/>
                    <a:pt x="752" y="1168"/>
                    <a:pt x="514" y="1456"/>
                  </a:cubicBezTo>
                  <a:cubicBezTo>
                    <a:pt x="0" y="2069"/>
                    <a:pt x="547" y="3305"/>
                    <a:pt x="547" y="3305"/>
                  </a:cubicBezTo>
                  <a:cubicBezTo>
                    <a:pt x="623" y="3152"/>
                    <a:pt x="754" y="3053"/>
                    <a:pt x="754" y="3053"/>
                  </a:cubicBezTo>
                  <a:cubicBezTo>
                    <a:pt x="811" y="3031"/>
                    <a:pt x="861" y="3021"/>
                    <a:pt x="907" y="3021"/>
                  </a:cubicBezTo>
                  <a:cubicBezTo>
                    <a:pt x="1275" y="3021"/>
                    <a:pt x="1340" y="3672"/>
                    <a:pt x="1593" y="3672"/>
                  </a:cubicBezTo>
                  <a:cubicBezTo>
                    <a:pt x="1627" y="3672"/>
                    <a:pt x="1664" y="3660"/>
                    <a:pt x="1706" y="3634"/>
                  </a:cubicBezTo>
                  <a:cubicBezTo>
                    <a:pt x="2013" y="3437"/>
                    <a:pt x="2122" y="2540"/>
                    <a:pt x="2166" y="2124"/>
                  </a:cubicBezTo>
                  <a:cubicBezTo>
                    <a:pt x="2176" y="1960"/>
                    <a:pt x="2297" y="1806"/>
                    <a:pt x="2450" y="1752"/>
                  </a:cubicBezTo>
                  <a:cubicBezTo>
                    <a:pt x="2600" y="1704"/>
                    <a:pt x="2780" y="1685"/>
                    <a:pt x="2973" y="1685"/>
                  </a:cubicBezTo>
                  <a:cubicBezTo>
                    <a:pt x="3748" y="1685"/>
                    <a:pt x="4730" y="2003"/>
                    <a:pt x="4835" y="2091"/>
                  </a:cubicBezTo>
                  <a:cubicBezTo>
                    <a:pt x="4976" y="2200"/>
                    <a:pt x="4988" y="2550"/>
                    <a:pt x="4988" y="2550"/>
                  </a:cubicBezTo>
                  <a:cubicBezTo>
                    <a:pt x="5305" y="2288"/>
                    <a:pt x="5217" y="1828"/>
                    <a:pt x="5217" y="1828"/>
                  </a:cubicBezTo>
                  <a:cubicBezTo>
                    <a:pt x="5676" y="833"/>
                    <a:pt x="4736" y="713"/>
                    <a:pt x="4736" y="713"/>
                  </a:cubicBezTo>
                  <a:cubicBezTo>
                    <a:pt x="5151" y="243"/>
                    <a:pt x="4626" y="78"/>
                    <a:pt x="4626" y="78"/>
                  </a:cubicBezTo>
                  <a:cubicBezTo>
                    <a:pt x="4400" y="24"/>
                    <a:pt x="4180" y="1"/>
                    <a:pt x="3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37;p77">
              <a:extLst>
                <a:ext uri="{FF2B5EF4-FFF2-40B4-BE49-F238E27FC236}">
                  <a16:creationId xmlns:a16="http://schemas.microsoft.com/office/drawing/2014/main" id="{97886D31-083B-3282-3039-A7A90E0BD2E5}"/>
                </a:ext>
              </a:extLst>
            </p:cNvPr>
            <p:cNvSpPr/>
            <p:nvPr/>
          </p:nvSpPr>
          <p:spPr>
            <a:xfrm>
              <a:off x="3192050" y="299625"/>
              <a:ext cx="195550" cy="283550"/>
            </a:xfrm>
            <a:custGeom>
              <a:avLst/>
              <a:gdLst/>
              <a:ahLst/>
              <a:cxnLst/>
              <a:rect l="l" t="t" r="r" b="b"/>
              <a:pathLst>
                <a:path w="7822" h="11342" extrusionOk="0">
                  <a:moveTo>
                    <a:pt x="5048" y="0"/>
                  </a:moveTo>
                  <a:cubicBezTo>
                    <a:pt x="5000" y="0"/>
                    <a:pt x="4951" y="17"/>
                    <a:pt x="4912" y="56"/>
                  </a:cubicBezTo>
                  <a:cubicBezTo>
                    <a:pt x="4672" y="318"/>
                    <a:pt x="4332" y="745"/>
                    <a:pt x="4179" y="1292"/>
                  </a:cubicBezTo>
                  <a:cubicBezTo>
                    <a:pt x="4179" y="1292"/>
                    <a:pt x="4278" y="515"/>
                    <a:pt x="4135" y="330"/>
                  </a:cubicBezTo>
                  <a:cubicBezTo>
                    <a:pt x="4127" y="320"/>
                    <a:pt x="4117" y="316"/>
                    <a:pt x="4106" y="316"/>
                  </a:cubicBezTo>
                  <a:cubicBezTo>
                    <a:pt x="3905" y="316"/>
                    <a:pt x="3261" y="1706"/>
                    <a:pt x="3829" y="2440"/>
                  </a:cubicBezTo>
                  <a:cubicBezTo>
                    <a:pt x="3829" y="2440"/>
                    <a:pt x="3841" y="2440"/>
                    <a:pt x="3862" y="2430"/>
                  </a:cubicBezTo>
                  <a:cubicBezTo>
                    <a:pt x="4048" y="3075"/>
                    <a:pt x="4617" y="5087"/>
                    <a:pt x="5197" y="7187"/>
                  </a:cubicBezTo>
                  <a:cubicBezTo>
                    <a:pt x="3687" y="7975"/>
                    <a:pt x="2276" y="8697"/>
                    <a:pt x="1510" y="9036"/>
                  </a:cubicBezTo>
                  <a:cubicBezTo>
                    <a:pt x="1150" y="9200"/>
                    <a:pt x="876" y="9364"/>
                    <a:pt x="679" y="9517"/>
                  </a:cubicBezTo>
                  <a:cubicBezTo>
                    <a:pt x="1" y="10053"/>
                    <a:pt x="242" y="11136"/>
                    <a:pt x="1084" y="11311"/>
                  </a:cubicBezTo>
                  <a:cubicBezTo>
                    <a:pt x="1184" y="11331"/>
                    <a:pt x="1291" y="11341"/>
                    <a:pt x="1407" y="11341"/>
                  </a:cubicBezTo>
                  <a:cubicBezTo>
                    <a:pt x="1685" y="11341"/>
                    <a:pt x="2014" y="11279"/>
                    <a:pt x="2407" y="11125"/>
                  </a:cubicBezTo>
                  <a:cubicBezTo>
                    <a:pt x="3151" y="10819"/>
                    <a:pt x="4409" y="10305"/>
                    <a:pt x="5820" y="9528"/>
                  </a:cubicBezTo>
                  <a:cubicBezTo>
                    <a:pt x="6279" y="9277"/>
                    <a:pt x="6761" y="8992"/>
                    <a:pt x="7231" y="8675"/>
                  </a:cubicBezTo>
                  <a:cubicBezTo>
                    <a:pt x="7657" y="8402"/>
                    <a:pt x="7822" y="7887"/>
                    <a:pt x="7669" y="7406"/>
                  </a:cubicBezTo>
                  <a:cubicBezTo>
                    <a:pt x="7526" y="6990"/>
                    <a:pt x="7373" y="6553"/>
                    <a:pt x="7188" y="6127"/>
                  </a:cubicBezTo>
                  <a:cubicBezTo>
                    <a:pt x="6586" y="4661"/>
                    <a:pt x="5766" y="3162"/>
                    <a:pt x="4617" y="1883"/>
                  </a:cubicBezTo>
                  <a:cubicBezTo>
                    <a:pt x="4945" y="1521"/>
                    <a:pt x="5251" y="986"/>
                    <a:pt x="5251" y="187"/>
                  </a:cubicBezTo>
                  <a:cubicBezTo>
                    <a:pt x="5251" y="76"/>
                    <a:pt x="5151" y="0"/>
                    <a:pt x="5048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38;p77">
              <a:extLst>
                <a:ext uri="{FF2B5EF4-FFF2-40B4-BE49-F238E27FC236}">
                  <a16:creationId xmlns:a16="http://schemas.microsoft.com/office/drawing/2014/main" id="{444C508C-333B-48EF-F8C0-739B36539DF9}"/>
                </a:ext>
              </a:extLst>
            </p:cNvPr>
            <p:cNvSpPr/>
            <p:nvPr/>
          </p:nvSpPr>
          <p:spPr>
            <a:xfrm>
              <a:off x="3306650" y="398100"/>
              <a:ext cx="43775" cy="26825"/>
            </a:xfrm>
            <a:custGeom>
              <a:avLst/>
              <a:gdLst/>
              <a:ahLst/>
              <a:cxnLst/>
              <a:rect l="l" t="t" r="r" b="b"/>
              <a:pathLst>
                <a:path w="1751" h="1073" extrusionOk="0">
                  <a:moveTo>
                    <a:pt x="1532" y="0"/>
                  </a:moveTo>
                  <a:lnTo>
                    <a:pt x="0" y="1072"/>
                  </a:lnTo>
                  <a:lnTo>
                    <a:pt x="1750" y="394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39;p77">
              <a:extLst>
                <a:ext uri="{FF2B5EF4-FFF2-40B4-BE49-F238E27FC236}">
                  <a16:creationId xmlns:a16="http://schemas.microsoft.com/office/drawing/2014/main" id="{D51C33AB-47AA-276E-375F-BCC6A85F7CD9}"/>
                </a:ext>
              </a:extLst>
            </p:cNvPr>
            <p:cNvSpPr/>
            <p:nvPr/>
          </p:nvSpPr>
          <p:spPr>
            <a:xfrm>
              <a:off x="3192350" y="406000"/>
              <a:ext cx="208100" cy="185425"/>
            </a:xfrm>
            <a:custGeom>
              <a:avLst/>
              <a:gdLst/>
              <a:ahLst/>
              <a:cxnLst/>
              <a:rect l="l" t="t" r="r" b="b"/>
              <a:pathLst>
                <a:path w="8324" h="7417" extrusionOk="0">
                  <a:moveTo>
                    <a:pt x="6519" y="1"/>
                  </a:moveTo>
                  <a:lnTo>
                    <a:pt x="4364" y="844"/>
                  </a:lnTo>
                  <a:lnTo>
                    <a:pt x="4845" y="2560"/>
                  </a:lnTo>
                  <a:lnTo>
                    <a:pt x="4933" y="2713"/>
                  </a:lnTo>
                  <a:lnTo>
                    <a:pt x="4933" y="2713"/>
                  </a:lnTo>
                  <a:lnTo>
                    <a:pt x="4879" y="2703"/>
                  </a:lnTo>
                  <a:lnTo>
                    <a:pt x="4900" y="2757"/>
                  </a:lnTo>
                  <a:lnTo>
                    <a:pt x="4823" y="2790"/>
                  </a:lnTo>
                  <a:lnTo>
                    <a:pt x="4780" y="2823"/>
                  </a:lnTo>
                  <a:lnTo>
                    <a:pt x="689" y="4967"/>
                  </a:lnTo>
                  <a:cubicBezTo>
                    <a:pt x="317" y="5164"/>
                    <a:pt x="66" y="5535"/>
                    <a:pt x="44" y="5951"/>
                  </a:cubicBezTo>
                  <a:lnTo>
                    <a:pt x="33" y="6126"/>
                  </a:lnTo>
                  <a:cubicBezTo>
                    <a:pt x="0" y="6651"/>
                    <a:pt x="307" y="7144"/>
                    <a:pt x="798" y="7341"/>
                  </a:cubicBezTo>
                  <a:cubicBezTo>
                    <a:pt x="941" y="7395"/>
                    <a:pt x="1083" y="7417"/>
                    <a:pt x="1236" y="7417"/>
                  </a:cubicBezTo>
                  <a:cubicBezTo>
                    <a:pt x="1400" y="7417"/>
                    <a:pt x="1575" y="7384"/>
                    <a:pt x="1729" y="7307"/>
                  </a:cubicBezTo>
                  <a:lnTo>
                    <a:pt x="7591" y="4650"/>
                  </a:lnTo>
                  <a:cubicBezTo>
                    <a:pt x="8105" y="4420"/>
                    <a:pt x="8324" y="3819"/>
                    <a:pt x="8083" y="3304"/>
                  </a:cubicBezTo>
                  <a:lnTo>
                    <a:pt x="65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0;p77">
              <a:extLst>
                <a:ext uri="{FF2B5EF4-FFF2-40B4-BE49-F238E27FC236}">
                  <a16:creationId xmlns:a16="http://schemas.microsoft.com/office/drawing/2014/main" id="{F340D6E9-D9CB-0395-62A7-1E59A02CACB4}"/>
                </a:ext>
              </a:extLst>
            </p:cNvPr>
            <p:cNvSpPr/>
            <p:nvPr/>
          </p:nvSpPr>
          <p:spPr>
            <a:xfrm>
              <a:off x="3311825" y="473550"/>
              <a:ext cx="13450" cy="5500"/>
            </a:xfrm>
            <a:custGeom>
              <a:avLst/>
              <a:gdLst/>
              <a:ahLst/>
              <a:cxnLst/>
              <a:rect l="l" t="t" r="r" b="b"/>
              <a:pathLst>
                <a:path w="538" h="220" extrusionOk="0">
                  <a:moveTo>
                    <a:pt x="100" y="1"/>
                  </a:moveTo>
                  <a:lnTo>
                    <a:pt x="121" y="55"/>
                  </a:lnTo>
                  <a:lnTo>
                    <a:pt x="44" y="88"/>
                  </a:lnTo>
                  <a:lnTo>
                    <a:pt x="1" y="121"/>
                  </a:lnTo>
                  <a:lnTo>
                    <a:pt x="66" y="132"/>
                  </a:lnTo>
                  <a:lnTo>
                    <a:pt x="241" y="165"/>
                  </a:lnTo>
                  <a:lnTo>
                    <a:pt x="515" y="220"/>
                  </a:lnTo>
                  <a:lnTo>
                    <a:pt x="537" y="88"/>
                  </a:lnTo>
                  <a:lnTo>
                    <a:pt x="154" y="1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41;p77">
              <a:extLst>
                <a:ext uri="{FF2B5EF4-FFF2-40B4-BE49-F238E27FC236}">
                  <a16:creationId xmlns:a16="http://schemas.microsoft.com/office/drawing/2014/main" id="{146E5D1D-8D62-34C1-AE11-0DFF4A7B3F4A}"/>
                </a:ext>
              </a:extLst>
            </p:cNvPr>
            <p:cNvSpPr/>
            <p:nvPr/>
          </p:nvSpPr>
          <p:spPr>
            <a:xfrm>
              <a:off x="3312925" y="473550"/>
              <a:ext cx="7425" cy="9875"/>
            </a:xfrm>
            <a:custGeom>
              <a:avLst/>
              <a:gdLst/>
              <a:ahLst/>
              <a:cxnLst/>
              <a:rect l="l" t="t" r="r" b="b"/>
              <a:pathLst>
                <a:path w="297" h="395" extrusionOk="0">
                  <a:moveTo>
                    <a:pt x="56" y="1"/>
                  </a:moveTo>
                  <a:lnTo>
                    <a:pt x="77" y="55"/>
                  </a:lnTo>
                  <a:lnTo>
                    <a:pt x="0" y="88"/>
                  </a:lnTo>
                  <a:lnTo>
                    <a:pt x="22" y="132"/>
                  </a:lnTo>
                  <a:lnTo>
                    <a:pt x="187" y="395"/>
                  </a:lnTo>
                  <a:lnTo>
                    <a:pt x="296" y="329"/>
                  </a:lnTo>
                  <a:lnTo>
                    <a:pt x="197" y="165"/>
                  </a:lnTo>
                  <a:lnTo>
                    <a:pt x="110" y="1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42;p77">
              <a:extLst>
                <a:ext uri="{FF2B5EF4-FFF2-40B4-BE49-F238E27FC236}">
                  <a16:creationId xmlns:a16="http://schemas.microsoft.com/office/drawing/2014/main" id="{41861ED6-6063-2A60-F748-50E126CE728D}"/>
                </a:ext>
              </a:extLst>
            </p:cNvPr>
            <p:cNvSpPr/>
            <p:nvPr/>
          </p:nvSpPr>
          <p:spPr>
            <a:xfrm>
              <a:off x="3187425" y="506925"/>
              <a:ext cx="77400" cy="212475"/>
            </a:xfrm>
            <a:custGeom>
              <a:avLst/>
              <a:gdLst/>
              <a:ahLst/>
              <a:cxnLst/>
              <a:rect l="l" t="t" r="r" b="b"/>
              <a:pathLst>
                <a:path w="3096" h="8499" extrusionOk="0">
                  <a:moveTo>
                    <a:pt x="952" y="0"/>
                  </a:moveTo>
                  <a:lnTo>
                    <a:pt x="0" y="8094"/>
                  </a:lnTo>
                  <a:lnTo>
                    <a:pt x="2286" y="8499"/>
                  </a:lnTo>
                  <a:lnTo>
                    <a:pt x="3063" y="2297"/>
                  </a:lnTo>
                  <a:cubicBezTo>
                    <a:pt x="3095" y="2079"/>
                    <a:pt x="3008" y="1848"/>
                    <a:pt x="2833" y="1707"/>
                  </a:cubicBezTo>
                  <a:lnTo>
                    <a:pt x="1695" y="744"/>
                  </a:lnTo>
                  <a:lnTo>
                    <a:pt x="1772" y="19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5E6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43;p77">
              <a:extLst>
                <a:ext uri="{FF2B5EF4-FFF2-40B4-BE49-F238E27FC236}">
                  <a16:creationId xmlns:a16="http://schemas.microsoft.com/office/drawing/2014/main" id="{96746EBF-0B0F-D364-D668-9184FA5A7159}"/>
                </a:ext>
              </a:extLst>
            </p:cNvPr>
            <p:cNvSpPr/>
            <p:nvPr/>
          </p:nvSpPr>
          <p:spPr>
            <a:xfrm>
              <a:off x="3088425" y="443200"/>
              <a:ext cx="173125" cy="274575"/>
            </a:xfrm>
            <a:custGeom>
              <a:avLst/>
              <a:gdLst/>
              <a:ahLst/>
              <a:cxnLst/>
              <a:rect l="l" t="t" r="r" b="b"/>
              <a:pathLst>
                <a:path w="6925" h="10983" extrusionOk="0">
                  <a:moveTo>
                    <a:pt x="2889" y="0"/>
                  </a:moveTo>
                  <a:lnTo>
                    <a:pt x="2889" y="22"/>
                  </a:lnTo>
                  <a:cubicBezTo>
                    <a:pt x="2899" y="263"/>
                    <a:pt x="2965" y="2112"/>
                    <a:pt x="2539" y="3031"/>
                  </a:cubicBezTo>
                  <a:cubicBezTo>
                    <a:pt x="2394" y="3079"/>
                    <a:pt x="2227" y="3109"/>
                    <a:pt x="2035" y="3109"/>
                  </a:cubicBezTo>
                  <a:cubicBezTo>
                    <a:pt x="1966" y="3109"/>
                    <a:pt x="1893" y="3105"/>
                    <a:pt x="1817" y="3096"/>
                  </a:cubicBezTo>
                  <a:cubicBezTo>
                    <a:pt x="1779" y="3094"/>
                    <a:pt x="1742" y="3092"/>
                    <a:pt x="1704" y="3092"/>
                  </a:cubicBezTo>
                  <a:cubicBezTo>
                    <a:pt x="1434" y="3092"/>
                    <a:pt x="1162" y="3163"/>
                    <a:pt x="942" y="3326"/>
                  </a:cubicBezTo>
                  <a:cubicBezTo>
                    <a:pt x="592" y="3578"/>
                    <a:pt x="252" y="4103"/>
                    <a:pt x="296" y="5153"/>
                  </a:cubicBezTo>
                  <a:cubicBezTo>
                    <a:pt x="395" y="7263"/>
                    <a:pt x="296" y="9735"/>
                    <a:pt x="1" y="10982"/>
                  </a:cubicBezTo>
                  <a:lnTo>
                    <a:pt x="5667" y="10950"/>
                  </a:lnTo>
                  <a:cubicBezTo>
                    <a:pt x="5667" y="10950"/>
                    <a:pt x="5590" y="9025"/>
                    <a:pt x="5940" y="7537"/>
                  </a:cubicBezTo>
                  <a:cubicBezTo>
                    <a:pt x="6246" y="6191"/>
                    <a:pt x="6924" y="4901"/>
                    <a:pt x="6170" y="4310"/>
                  </a:cubicBezTo>
                  <a:cubicBezTo>
                    <a:pt x="5677" y="3916"/>
                    <a:pt x="5327" y="3763"/>
                    <a:pt x="5108" y="3413"/>
                  </a:cubicBezTo>
                  <a:cubicBezTo>
                    <a:pt x="5098" y="3304"/>
                    <a:pt x="5054" y="3041"/>
                    <a:pt x="5043" y="2746"/>
                  </a:cubicBezTo>
                  <a:cubicBezTo>
                    <a:pt x="5032" y="2484"/>
                    <a:pt x="5032" y="2199"/>
                    <a:pt x="5087" y="1981"/>
                  </a:cubicBezTo>
                  <a:lnTo>
                    <a:pt x="5087" y="1969"/>
                  </a:lnTo>
                  <a:cubicBezTo>
                    <a:pt x="5108" y="1871"/>
                    <a:pt x="5142" y="1772"/>
                    <a:pt x="5196" y="1707"/>
                  </a:cubicBezTo>
                  <a:lnTo>
                    <a:pt x="2889" y="0"/>
                  </a:ln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44;p77">
              <a:extLst>
                <a:ext uri="{FF2B5EF4-FFF2-40B4-BE49-F238E27FC236}">
                  <a16:creationId xmlns:a16="http://schemas.microsoft.com/office/drawing/2014/main" id="{3F4AA0A6-EA06-FB4A-0587-06C7B8F35E7B}"/>
                </a:ext>
              </a:extLst>
            </p:cNvPr>
            <p:cNvSpPr/>
            <p:nvPr/>
          </p:nvSpPr>
          <p:spPr>
            <a:xfrm>
              <a:off x="3167725" y="467550"/>
              <a:ext cx="47875" cy="44325"/>
            </a:xfrm>
            <a:custGeom>
              <a:avLst/>
              <a:gdLst/>
              <a:ahLst/>
              <a:cxnLst/>
              <a:rect l="l" t="t" r="r" b="b"/>
              <a:pathLst>
                <a:path w="1915" h="1773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66"/>
                    <a:pt x="493" y="1772"/>
                    <a:pt x="1871" y="1772"/>
                  </a:cubicBezTo>
                  <a:cubicBezTo>
                    <a:pt x="1860" y="1510"/>
                    <a:pt x="1860" y="1225"/>
                    <a:pt x="1915" y="1007"/>
                  </a:cubicBezTo>
                  <a:lnTo>
                    <a:pt x="1904" y="1007"/>
                  </a:lnTo>
                  <a:cubicBezTo>
                    <a:pt x="1729" y="1007"/>
                    <a:pt x="1302" y="995"/>
                    <a:pt x="876" y="820"/>
                  </a:cubicBezTo>
                  <a:cubicBezTo>
                    <a:pt x="536" y="678"/>
                    <a:pt x="198" y="43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45;p77">
              <a:extLst>
                <a:ext uri="{FF2B5EF4-FFF2-40B4-BE49-F238E27FC236}">
                  <a16:creationId xmlns:a16="http://schemas.microsoft.com/office/drawing/2014/main" id="{43798290-DD54-DDAF-75A9-618B7E867F7E}"/>
                </a:ext>
              </a:extLst>
            </p:cNvPr>
            <p:cNvSpPr/>
            <p:nvPr/>
          </p:nvSpPr>
          <p:spPr>
            <a:xfrm>
              <a:off x="3084875" y="518950"/>
              <a:ext cx="176950" cy="186525"/>
            </a:xfrm>
            <a:custGeom>
              <a:avLst/>
              <a:gdLst/>
              <a:ahLst/>
              <a:cxnLst/>
              <a:rect l="l" t="t" r="r" b="b"/>
              <a:pathLst>
                <a:path w="7078" h="7461" extrusionOk="0">
                  <a:moveTo>
                    <a:pt x="2681" y="1"/>
                  </a:moveTo>
                  <a:cubicBezTo>
                    <a:pt x="252" y="44"/>
                    <a:pt x="438" y="1991"/>
                    <a:pt x="438" y="1991"/>
                  </a:cubicBezTo>
                  <a:lnTo>
                    <a:pt x="0" y="7460"/>
                  </a:lnTo>
                  <a:lnTo>
                    <a:pt x="5831" y="7460"/>
                  </a:lnTo>
                  <a:cubicBezTo>
                    <a:pt x="5831" y="7460"/>
                    <a:pt x="6235" y="3916"/>
                    <a:pt x="6662" y="2636"/>
                  </a:cubicBezTo>
                  <a:cubicBezTo>
                    <a:pt x="7078" y="1346"/>
                    <a:pt x="6006" y="1007"/>
                    <a:pt x="5688" y="755"/>
                  </a:cubicBezTo>
                  <a:cubicBezTo>
                    <a:pt x="5382" y="504"/>
                    <a:pt x="5250" y="383"/>
                    <a:pt x="5250" y="383"/>
                  </a:cubicBezTo>
                  <a:lnTo>
                    <a:pt x="3665" y="1510"/>
                  </a:lnTo>
                  <a:lnTo>
                    <a:pt x="26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46;p77">
              <a:extLst>
                <a:ext uri="{FF2B5EF4-FFF2-40B4-BE49-F238E27FC236}">
                  <a16:creationId xmlns:a16="http://schemas.microsoft.com/office/drawing/2014/main" id="{5BC97AA1-CA6A-7A38-F048-7FA837B28B25}"/>
                </a:ext>
              </a:extLst>
            </p:cNvPr>
            <p:cNvSpPr/>
            <p:nvPr/>
          </p:nvSpPr>
          <p:spPr>
            <a:xfrm>
              <a:off x="3166350" y="534525"/>
              <a:ext cx="50075" cy="32575"/>
            </a:xfrm>
            <a:custGeom>
              <a:avLst/>
              <a:gdLst/>
              <a:ahLst/>
              <a:cxnLst/>
              <a:rect l="l" t="t" r="r" b="b"/>
              <a:pathLst>
                <a:path w="2003" h="1303" extrusionOk="0">
                  <a:moveTo>
                    <a:pt x="1937" y="1"/>
                  </a:moveTo>
                  <a:lnTo>
                    <a:pt x="329" y="1116"/>
                  </a:lnTo>
                  <a:lnTo>
                    <a:pt x="110" y="756"/>
                  </a:lnTo>
                  <a:lnTo>
                    <a:pt x="1" y="821"/>
                  </a:lnTo>
                  <a:lnTo>
                    <a:pt x="297" y="1303"/>
                  </a:lnTo>
                  <a:lnTo>
                    <a:pt x="2003" y="110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47;p77">
              <a:extLst>
                <a:ext uri="{FF2B5EF4-FFF2-40B4-BE49-F238E27FC236}">
                  <a16:creationId xmlns:a16="http://schemas.microsoft.com/office/drawing/2014/main" id="{A2B11291-D727-953E-4968-A86D024BC14B}"/>
                </a:ext>
              </a:extLst>
            </p:cNvPr>
            <p:cNvSpPr/>
            <p:nvPr/>
          </p:nvSpPr>
          <p:spPr>
            <a:xfrm>
              <a:off x="3183050" y="623675"/>
              <a:ext cx="26525" cy="17800"/>
            </a:xfrm>
            <a:custGeom>
              <a:avLst/>
              <a:gdLst/>
              <a:ahLst/>
              <a:cxnLst/>
              <a:rect l="l" t="t" r="r" b="b"/>
              <a:pathLst>
                <a:path w="1061" h="712" extrusionOk="0">
                  <a:moveTo>
                    <a:pt x="995" y="0"/>
                  </a:moveTo>
                  <a:lnTo>
                    <a:pt x="0" y="602"/>
                  </a:lnTo>
                  <a:lnTo>
                    <a:pt x="66" y="712"/>
                  </a:lnTo>
                  <a:lnTo>
                    <a:pt x="1061" y="110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48;p77">
              <a:extLst>
                <a:ext uri="{FF2B5EF4-FFF2-40B4-BE49-F238E27FC236}">
                  <a16:creationId xmlns:a16="http://schemas.microsoft.com/office/drawing/2014/main" id="{1D61612F-42A6-1205-E5C4-A738C7DF3944}"/>
                </a:ext>
              </a:extLst>
            </p:cNvPr>
            <p:cNvSpPr/>
            <p:nvPr/>
          </p:nvSpPr>
          <p:spPr>
            <a:xfrm>
              <a:off x="3183050" y="628600"/>
              <a:ext cx="38025" cy="29550"/>
            </a:xfrm>
            <a:custGeom>
              <a:avLst/>
              <a:gdLst/>
              <a:ahLst/>
              <a:cxnLst/>
              <a:rect l="l" t="t" r="r" b="b"/>
              <a:pathLst>
                <a:path w="1521" h="1182" extrusionOk="0">
                  <a:moveTo>
                    <a:pt x="1444" y="0"/>
                  </a:moveTo>
                  <a:lnTo>
                    <a:pt x="0" y="1084"/>
                  </a:lnTo>
                  <a:lnTo>
                    <a:pt x="77" y="1182"/>
                  </a:lnTo>
                  <a:lnTo>
                    <a:pt x="1520" y="11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49;p77">
              <a:extLst>
                <a:ext uri="{FF2B5EF4-FFF2-40B4-BE49-F238E27FC236}">
                  <a16:creationId xmlns:a16="http://schemas.microsoft.com/office/drawing/2014/main" id="{779D25E5-40EA-ECE4-6577-57E193A4CD29}"/>
                </a:ext>
              </a:extLst>
            </p:cNvPr>
            <p:cNvSpPr/>
            <p:nvPr/>
          </p:nvSpPr>
          <p:spPr>
            <a:xfrm>
              <a:off x="2928975" y="346050"/>
              <a:ext cx="232475" cy="230550"/>
            </a:xfrm>
            <a:custGeom>
              <a:avLst/>
              <a:gdLst/>
              <a:ahLst/>
              <a:cxnLst/>
              <a:rect l="l" t="t" r="r" b="b"/>
              <a:pathLst>
                <a:path w="9299" h="9222" extrusionOk="0">
                  <a:moveTo>
                    <a:pt x="1161" y="1"/>
                  </a:moveTo>
                  <a:cubicBezTo>
                    <a:pt x="1130" y="1"/>
                    <a:pt x="1110" y="12"/>
                    <a:pt x="1107" y="36"/>
                  </a:cubicBezTo>
                  <a:cubicBezTo>
                    <a:pt x="1074" y="266"/>
                    <a:pt x="1555" y="879"/>
                    <a:pt x="1555" y="879"/>
                  </a:cubicBezTo>
                  <a:cubicBezTo>
                    <a:pt x="1151" y="507"/>
                    <a:pt x="636" y="310"/>
                    <a:pt x="297" y="211"/>
                  </a:cubicBezTo>
                  <a:cubicBezTo>
                    <a:pt x="280" y="207"/>
                    <a:pt x="263" y="205"/>
                    <a:pt x="246" y="205"/>
                  </a:cubicBezTo>
                  <a:cubicBezTo>
                    <a:pt x="98" y="205"/>
                    <a:pt x="0" y="369"/>
                    <a:pt x="79" y="507"/>
                  </a:cubicBezTo>
                  <a:cubicBezTo>
                    <a:pt x="505" y="1218"/>
                    <a:pt x="1095" y="1524"/>
                    <a:pt x="1577" y="1633"/>
                  </a:cubicBezTo>
                  <a:cubicBezTo>
                    <a:pt x="1052" y="3263"/>
                    <a:pt x="899" y="4958"/>
                    <a:pt x="932" y="6533"/>
                  </a:cubicBezTo>
                  <a:cubicBezTo>
                    <a:pt x="942" y="6993"/>
                    <a:pt x="964" y="7452"/>
                    <a:pt x="1008" y="7901"/>
                  </a:cubicBezTo>
                  <a:cubicBezTo>
                    <a:pt x="1052" y="8393"/>
                    <a:pt x="1413" y="8808"/>
                    <a:pt x="1905" y="8885"/>
                  </a:cubicBezTo>
                  <a:cubicBezTo>
                    <a:pt x="2474" y="8983"/>
                    <a:pt x="3021" y="9049"/>
                    <a:pt x="3546" y="9104"/>
                  </a:cubicBezTo>
                  <a:cubicBezTo>
                    <a:pt x="4512" y="9197"/>
                    <a:pt x="5394" y="9221"/>
                    <a:pt x="6117" y="9221"/>
                  </a:cubicBezTo>
                  <a:cubicBezTo>
                    <a:pt x="6589" y="9221"/>
                    <a:pt x="6993" y="9211"/>
                    <a:pt x="7308" y="9202"/>
                  </a:cubicBezTo>
                  <a:cubicBezTo>
                    <a:pt x="7910" y="9180"/>
                    <a:pt x="8314" y="9039"/>
                    <a:pt x="8599" y="8842"/>
                  </a:cubicBezTo>
                  <a:cubicBezTo>
                    <a:pt x="9299" y="8349"/>
                    <a:pt x="9092" y="7255"/>
                    <a:pt x="8260" y="7037"/>
                  </a:cubicBezTo>
                  <a:cubicBezTo>
                    <a:pt x="8008" y="6971"/>
                    <a:pt x="7691" y="6927"/>
                    <a:pt x="7298" y="6927"/>
                  </a:cubicBezTo>
                  <a:cubicBezTo>
                    <a:pt x="6466" y="6927"/>
                    <a:pt x="4880" y="6829"/>
                    <a:pt x="3185" y="6708"/>
                  </a:cubicBezTo>
                  <a:cubicBezTo>
                    <a:pt x="2802" y="4083"/>
                    <a:pt x="2474" y="1589"/>
                    <a:pt x="2474" y="1589"/>
                  </a:cubicBezTo>
                  <a:lnTo>
                    <a:pt x="2463" y="1589"/>
                  </a:lnTo>
                  <a:cubicBezTo>
                    <a:pt x="2473" y="752"/>
                    <a:pt x="1415" y="1"/>
                    <a:pt x="1161" y="1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50;p77">
              <a:extLst>
                <a:ext uri="{FF2B5EF4-FFF2-40B4-BE49-F238E27FC236}">
                  <a16:creationId xmlns:a16="http://schemas.microsoft.com/office/drawing/2014/main" id="{27F93602-CE88-0C4E-5AD1-6526641E7A7E}"/>
                </a:ext>
              </a:extLst>
            </p:cNvPr>
            <p:cNvSpPr/>
            <p:nvPr/>
          </p:nvSpPr>
          <p:spPr>
            <a:xfrm>
              <a:off x="2953350" y="443200"/>
              <a:ext cx="47050" cy="20550"/>
            </a:xfrm>
            <a:custGeom>
              <a:avLst/>
              <a:gdLst/>
              <a:ahLst/>
              <a:cxnLst/>
              <a:rect l="l" t="t" r="r" b="b"/>
              <a:pathLst>
                <a:path w="1882" h="822" extrusionOk="0">
                  <a:moveTo>
                    <a:pt x="99" y="0"/>
                  </a:moveTo>
                  <a:lnTo>
                    <a:pt x="1" y="821"/>
                  </a:lnTo>
                  <a:lnTo>
                    <a:pt x="1" y="821"/>
                  </a:lnTo>
                  <a:lnTo>
                    <a:pt x="1882" y="48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51;p77">
              <a:extLst>
                <a:ext uri="{FF2B5EF4-FFF2-40B4-BE49-F238E27FC236}">
                  <a16:creationId xmlns:a16="http://schemas.microsoft.com/office/drawing/2014/main" id="{E666FA0F-88BA-776E-B2F8-50B01FEBC7B5}"/>
                </a:ext>
              </a:extLst>
            </p:cNvPr>
            <p:cNvSpPr/>
            <p:nvPr/>
          </p:nvSpPr>
          <p:spPr>
            <a:xfrm>
              <a:off x="2944325" y="454425"/>
              <a:ext cx="228075" cy="274275"/>
            </a:xfrm>
            <a:custGeom>
              <a:avLst/>
              <a:gdLst/>
              <a:ahLst/>
              <a:cxnLst/>
              <a:rect l="l" t="t" r="r" b="b"/>
              <a:pathLst>
                <a:path w="9123" h="10971" extrusionOk="0">
                  <a:moveTo>
                    <a:pt x="2440" y="0"/>
                  </a:moveTo>
                  <a:lnTo>
                    <a:pt x="0" y="438"/>
                  </a:lnTo>
                  <a:lnTo>
                    <a:pt x="252" y="3883"/>
                  </a:lnTo>
                  <a:cubicBezTo>
                    <a:pt x="285" y="4320"/>
                    <a:pt x="635" y="4682"/>
                    <a:pt x="1072" y="4725"/>
                  </a:cubicBezTo>
                  <a:cubicBezTo>
                    <a:pt x="2647" y="4879"/>
                    <a:pt x="5885" y="5076"/>
                    <a:pt x="5885" y="5076"/>
                  </a:cubicBezTo>
                  <a:lnTo>
                    <a:pt x="5207" y="10052"/>
                  </a:lnTo>
                  <a:lnTo>
                    <a:pt x="5185" y="10173"/>
                  </a:lnTo>
                  <a:lnTo>
                    <a:pt x="5152" y="10467"/>
                  </a:lnTo>
                  <a:lnTo>
                    <a:pt x="7690" y="10971"/>
                  </a:lnTo>
                  <a:lnTo>
                    <a:pt x="7788" y="10413"/>
                  </a:lnTo>
                  <a:lnTo>
                    <a:pt x="7810" y="10282"/>
                  </a:lnTo>
                  <a:lnTo>
                    <a:pt x="9079" y="2494"/>
                  </a:lnTo>
                  <a:lnTo>
                    <a:pt x="9101" y="2352"/>
                  </a:lnTo>
                  <a:lnTo>
                    <a:pt x="9122" y="2198"/>
                  </a:lnTo>
                  <a:lnTo>
                    <a:pt x="8106" y="1411"/>
                  </a:lnTo>
                  <a:lnTo>
                    <a:pt x="8084" y="1597"/>
                  </a:lnTo>
                  <a:lnTo>
                    <a:pt x="8072" y="1739"/>
                  </a:lnTo>
                  <a:lnTo>
                    <a:pt x="8007" y="2373"/>
                  </a:lnTo>
                  <a:lnTo>
                    <a:pt x="2844" y="2297"/>
                  </a:lnTo>
                  <a:lnTo>
                    <a:pt x="2724" y="2297"/>
                  </a:lnTo>
                  <a:lnTo>
                    <a:pt x="2713" y="2220"/>
                  </a:lnTo>
                  <a:lnTo>
                    <a:pt x="2691" y="2023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52;p77">
              <a:extLst>
                <a:ext uri="{FF2B5EF4-FFF2-40B4-BE49-F238E27FC236}">
                  <a16:creationId xmlns:a16="http://schemas.microsoft.com/office/drawing/2014/main" id="{5D986058-9344-EA26-8D91-ECF94266179C}"/>
                </a:ext>
              </a:extLst>
            </p:cNvPr>
            <p:cNvSpPr/>
            <p:nvPr/>
          </p:nvSpPr>
          <p:spPr>
            <a:xfrm>
              <a:off x="3086250" y="576375"/>
              <a:ext cx="27925" cy="43775"/>
            </a:xfrm>
            <a:custGeom>
              <a:avLst/>
              <a:gdLst/>
              <a:ahLst/>
              <a:cxnLst/>
              <a:rect l="l" t="t" r="r" b="b"/>
              <a:pathLst>
                <a:path w="1117" h="1751" extrusionOk="0">
                  <a:moveTo>
                    <a:pt x="1116" y="1"/>
                  </a:moveTo>
                  <a:lnTo>
                    <a:pt x="208" y="198"/>
                  </a:lnTo>
                  <a:lnTo>
                    <a:pt x="0" y="1751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53;p77">
              <a:extLst>
                <a:ext uri="{FF2B5EF4-FFF2-40B4-BE49-F238E27FC236}">
                  <a16:creationId xmlns:a16="http://schemas.microsoft.com/office/drawing/2014/main" id="{70FD4D6B-E9A7-421F-3B90-D961F25EB3CF}"/>
                </a:ext>
              </a:extLst>
            </p:cNvPr>
            <p:cNvSpPr/>
            <p:nvPr/>
          </p:nvSpPr>
          <p:spPr>
            <a:xfrm>
              <a:off x="2999550" y="509925"/>
              <a:ext cx="15900" cy="10400"/>
            </a:xfrm>
            <a:custGeom>
              <a:avLst/>
              <a:gdLst/>
              <a:ahLst/>
              <a:cxnLst/>
              <a:rect l="l" t="t" r="r" b="b"/>
              <a:pathLst>
                <a:path w="636" h="416" extrusionOk="0">
                  <a:moveTo>
                    <a:pt x="504" y="0"/>
                  </a:moveTo>
                  <a:lnTo>
                    <a:pt x="460" y="22"/>
                  </a:lnTo>
                  <a:lnTo>
                    <a:pt x="1" y="307"/>
                  </a:lnTo>
                  <a:lnTo>
                    <a:pt x="66" y="416"/>
                  </a:lnTo>
                  <a:lnTo>
                    <a:pt x="450" y="187"/>
                  </a:lnTo>
                  <a:lnTo>
                    <a:pt x="591" y="99"/>
                  </a:lnTo>
                  <a:lnTo>
                    <a:pt x="635" y="77"/>
                  </a:lnTo>
                  <a:lnTo>
                    <a:pt x="515" y="77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54;p77">
              <a:extLst>
                <a:ext uri="{FF2B5EF4-FFF2-40B4-BE49-F238E27FC236}">
                  <a16:creationId xmlns:a16="http://schemas.microsoft.com/office/drawing/2014/main" id="{7CAE7330-AB8E-661D-DDED-911960119A9F}"/>
                </a:ext>
              </a:extLst>
            </p:cNvPr>
            <p:cNvSpPr/>
            <p:nvPr/>
          </p:nvSpPr>
          <p:spPr>
            <a:xfrm>
              <a:off x="3010225" y="505000"/>
              <a:ext cx="4125" cy="18350"/>
            </a:xfrm>
            <a:custGeom>
              <a:avLst/>
              <a:gdLst/>
              <a:ahLst/>
              <a:cxnLst/>
              <a:rect l="l" t="t" r="r" b="b"/>
              <a:pathLst>
                <a:path w="165" h="734" extrusionOk="0">
                  <a:moveTo>
                    <a:pt x="55" y="0"/>
                  </a:moveTo>
                  <a:lnTo>
                    <a:pt x="33" y="219"/>
                  </a:lnTo>
                  <a:lnTo>
                    <a:pt x="23" y="384"/>
                  </a:lnTo>
                  <a:lnTo>
                    <a:pt x="1" y="722"/>
                  </a:lnTo>
                  <a:lnTo>
                    <a:pt x="132" y="734"/>
                  </a:lnTo>
                  <a:lnTo>
                    <a:pt x="164" y="296"/>
                  </a:lnTo>
                  <a:lnTo>
                    <a:pt x="164" y="274"/>
                  </a:lnTo>
                  <a:lnTo>
                    <a:pt x="88" y="274"/>
                  </a:lnTo>
                  <a:lnTo>
                    <a:pt x="77" y="19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55;p77">
              <a:extLst>
                <a:ext uri="{FF2B5EF4-FFF2-40B4-BE49-F238E27FC236}">
                  <a16:creationId xmlns:a16="http://schemas.microsoft.com/office/drawing/2014/main" id="{9C211C6C-CBEE-FFC3-5547-1970F0C91B74}"/>
                </a:ext>
              </a:extLst>
            </p:cNvPr>
            <p:cNvSpPr/>
            <p:nvPr/>
          </p:nvSpPr>
          <p:spPr>
            <a:xfrm>
              <a:off x="3146125" y="494350"/>
              <a:ext cx="25725" cy="22450"/>
            </a:xfrm>
            <a:custGeom>
              <a:avLst/>
              <a:gdLst/>
              <a:ahLst/>
              <a:cxnLst/>
              <a:rect l="l" t="t" r="r" b="b"/>
              <a:pathLst>
                <a:path w="1029" h="898" extrusionOk="0">
                  <a:moveTo>
                    <a:pt x="12" y="0"/>
                  </a:moveTo>
                  <a:lnTo>
                    <a:pt x="0" y="142"/>
                  </a:lnTo>
                  <a:lnTo>
                    <a:pt x="1007" y="897"/>
                  </a:lnTo>
                  <a:lnTo>
                    <a:pt x="1029" y="75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56;p77">
              <a:extLst>
                <a:ext uri="{FF2B5EF4-FFF2-40B4-BE49-F238E27FC236}">
                  <a16:creationId xmlns:a16="http://schemas.microsoft.com/office/drawing/2014/main" id="{D5AD46F5-B492-C7C0-A971-A60D8CCCE8DD}"/>
                </a:ext>
              </a:extLst>
            </p:cNvPr>
            <p:cNvSpPr/>
            <p:nvPr/>
          </p:nvSpPr>
          <p:spPr>
            <a:xfrm>
              <a:off x="3073925" y="705700"/>
              <a:ext cx="65650" cy="9075"/>
            </a:xfrm>
            <a:custGeom>
              <a:avLst/>
              <a:gdLst/>
              <a:ahLst/>
              <a:cxnLst/>
              <a:rect l="l" t="t" r="r" b="b"/>
              <a:pathLst>
                <a:path w="2626" h="363" extrusionOk="0">
                  <a:moveTo>
                    <a:pt x="23" y="1"/>
                  </a:moveTo>
                  <a:lnTo>
                    <a:pt x="1" y="122"/>
                  </a:lnTo>
                  <a:lnTo>
                    <a:pt x="2604" y="362"/>
                  </a:lnTo>
                  <a:lnTo>
                    <a:pt x="2626" y="23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557;p77">
            <a:extLst>
              <a:ext uri="{FF2B5EF4-FFF2-40B4-BE49-F238E27FC236}">
                <a16:creationId xmlns:a16="http://schemas.microsoft.com/office/drawing/2014/main" id="{4A6068D9-D8B3-F77E-2F3B-FDF2EFA53628}"/>
              </a:ext>
            </a:extLst>
          </p:cNvPr>
          <p:cNvGrpSpPr/>
          <p:nvPr/>
        </p:nvGrpSpPr>
        <p:grpSpPr>
          <a:xfrm>
            <a:off x="760212" y="3957940"/>
            <a:ext cx="485944" cy="936375"/>
            <a:chOff x="3907675" y="342275"/>
            <a:chExt cx="432625" cy="936375"/>
          </a:xfrm>
        </p:grpSpPr>
        <p:sp>
          <p:nvSpPr>
            <p:cNvPr id="53" name="Google Shape;5558;p77">
              <a:extLst>
                <a:ext uri="{FF2B5EF4-FFF2-40B4-BE49-F238E27FC236}">
                  <a16:creationId xmlns:a16="http://schemas.microsoft.com/office/drawing/2014/main" id="{E824FD44-55EB-2853-E5B6-7407555995E0}"/>
                </a:ext>
              </a:extLst>
            </p:cNvPr>
            <p:cNvSpPr/>
            <p:nvPr/>
          </p:nvSpPr>
          <p:spPr>
            <a:xfrm>
              <a:off x="4115500" y="353125"/>
              <a:ext cx="118150" cy="131950"/>
            </a:xfrm>
            <a:custGeom>
              <a:avLst/>
              <a:gdLst/>
              <a:ahLst/>
              <a:cxnLst/>
              <a:rect l="l" t="t" r="r" b="b"/>
              <a:pathLst>
                <a:path w="4726" h="5278" extrusionOk="0">
                  <a:moveTo>
                    <a:pt x="1824" y="0"/>
                  </a:moveTo>
                  <a:cubicBezTo>
                    <a:pt x="971" y="0"/>
                    <a:pt x="235" y="484"/>
                    <a:pt x="121" y="1099"/>
                  </a:cubicBezTo>
                  <a:cubicBezTo>
                    <a:pt x="1" y="1788"/>
                    <a:pt x="55" y="2553"/>
                    <a:pt x="176" y="3287"/>
                  </a:cubicBezTo>
                  <a:cubicBezTo>
                    <a:pt x="219" y="3603"/>
                    <a:pt x="274" y="3910"/>
                    <a:pt x="339" y="4194"/>
                  </a:cubicBezTo>
                  <a:cubicBezTo>
                    <a:pt x="339" y="4227"/>
                    <a:pt x="351" y="4260"/>
                    <a:pt x="361" y="4293"/>
                  </a:cubicBezTo>
                  <a:cubicBezTo>
                    <a:pt x="383" y="4424"/>
                    <a:pt x="416" y="4555"/>
                    <a:pt x="482" y="4665"/>
                  </a:cubicBezTo>
                  <a:cubicBezTo>
                    <a:pt x="744" y="5113"/>
                    <a:pt x="1477" y="5277"/>
                    <a:pt x="1948" y="5277"/>
                  </a:cubicBezTo>
                  <a:cubicBezTo>
                    <a:pt x="1959" y="5278"/>
                    <a:pt x="1970" y="5278"/>
                    <a:pt x="1982" y="5278"/>
                  </a:cubicBezTo>
                  <a:cubicBezTo>
                    <a:pt x="2581" y="5278"/>
                    <a:pt x="3136" y="5006"/>
                    <a:pt x="3511" y="4544"/>
                  </a:cubicBezTo>
                  <a:cubicBezTo>
                    <a:pt x="3829" y="4162"/>
                    <a:pt x="3982" y="3659"/>
                    <a:pt x="3982" y="3155"/>
                  </a:cubicBezTo>
                  <a:cubicBezTo>
                    <a:pt x="3997" y="3157"/>
                    <a:pt x="4012" y="3157"/>
                    <a:pt x="4028" y="3157"/>
                  </a:cubicBezTo>
                  <a:cubicBezTo>
                    <a:pt x="4130" y="3157"/>
                    <a:pt x="4249" y="3131"/>
                    <a:pt x="4277" y="3112"/>
                  </a:cubicBezTo>
                  <a:cubicBezTo>
                    <a:pt x="4408" y="3057"/>
                    <a:pt x="4529" y="2947"/>
                    <a:pt x="4605" y="2816"/>
                  </a:cubicBezTo>
                  <a:cubicBezTo>
                    <a:pt x="4693" y="2674"/>
                    <a:pt x="4726" y="2488"/>
                    <a:pt x="4671" y="2324"/>
                  </a:cubicBezTo>
                  <a:cubicBezTo>
                    <a:pt x="4607" y="2149"/>
                    <a:pt x="4434" y="2013"/>
                    <a:pt x="4251" y="2013"/>
                  </a:cubicBezTo>
                  <a:cubicBezTo>
                    <a:pt x="4216" y="2013"/>
                    <a:pt x="4181" y="2018"/>
                    <a:pt x="4146" y="2028"/>
                  </a:cubicBezTo>
                  <a:cubicBezTo>
                    <a:pt x="4102" y="2040"/>
                    <a:pt x="3993" y="2105"/>
                    <a:pt x="3916" y="2171"/>
                  </a:cubicBezTo>
                  <a:cubicBezTo>
                    <a:pt x="3818" y="1438"/>
                    <a:pt x="3566" y="650"/>
                    <a:pt x="2976" y="312"/>
                  </a:cubicBezTo>
                  <a:cubicBezTo>
                    <a:pt x="2598" y="94"/>
                    <a:pt x="2199" y="0"/>
                    <a:pt x="1824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559;p77">
              <a:extLst>
                <a:ext uri="{FF2B5EF4-FFF2-40B4-BE49-F238E27FC236}">
                  <a16:creationId xmlns:a16="http://schemas.microsoft.com/office/drawing/2014/main" id="{0EE5BFEB-987F-F483-B710-7B64035BADD5}"/>
                </a:ext>
              </a:extLst>
            </p:cNvPr>
            <p:cNvSpPr/>
            <p:nvPr/>
          </p:nvSpPr>
          <p:spPr>
            <a:xfrm>
              <a:off x="4119875" y="434200"/>
              <a:ext cx="17800" cy="24000"/>
            </a:xfrm>
            <a:custGeom>
              <a:avLst/>
              <a:gdLst/>
              <a:ahLst/>
              <a:cxnLst/>
              <a:rect l="l" t="t" r="r" b="b"/>
              <a:pathLst>
                <a:path w="712" h="960" extrusionOk="0">
                  <a:moveTo>
                    <a:pt x="195" y="1"/>
                  </a:moveTo>
                  <a:cubicBezTo>
                    <a:pt x="163" y="1"/>
                    <a:pt x="131" y="4"/>
                    <a:pt x="99" y="10"/>
                  </a:cubicBezTo>
                  <a:lnTo>
                    <a:pt x="1" y="44"/>
                  </a:lnTo>
                  <a:cubicBezTo>
                    <a:pt x="44" y="360"/>
                    <a:pt x="99" y="667"/>
                    <a:pt x="164" y="951"/>
                  </a:cubicBezTo>
                  <a:cubicBezTo>
                    <a:pt x="186" y="957"/>
                    <a:pt x="205" y="960"/>
                    <a:pt x="225" y="960"/>
                  </a:cubicBezTo>
                  <a:cubicBezTo>
                    <a:pt x="244" y="960"/>
                    <a:pt x="263" y="957"/>
                    <a:pt x="285" y="951"/>
                  </a:cubicBezTo>
                  <a:cubicBezTo>
                    <a:pt x="548" y="897"/>
                    <a:pt x="711" y="645"/>
                    <a:pt x="667" y="394"/>
                  </a:cubicBezTo>
                  <a:cubicBezTo>
                    <a:pt x="620" y="163"/>
                    <a:pt x="420" y="1"/>
                    <a:pt x="195" y="1"/>
                  </a:cubicBezTo>
                  <a:close/>
                </a:path>
              </a:pathLst>
            </a:custGeom>
            <a:solidFill>
              <a:srgbClr val="EC8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60;p77">
              <a:extLst>
                <a:ext uri="{FF2B5EF4-FFF2-40B4-BE49-F238E27FC236}">
                  <a16:creationId xmlns:a16="http://schemas.microsoft.com/office/drawing/2014/main" id="{B6087FBB-C780-5BAE-54A2-18A95366276E}"/>
                </a:ext>
              </a:extLst>
            </p:cNvPr>
            <p:cNvSpPr/>
            <p:nvPr/>
          </p:nvSpPr>
          <p:spPr>
            <a:xfrm>
              <a:off x="4170200" y="422775"/>
              <a:ext cx="25975" cy="23975"/>
            </a:xfrm>
            <a:custGeom>
              <a:avLst/>
              <a:gdLst/>
              <a:ahLst/>
              <a:cxnLst/>
              <a:rect l="l" t="t" r="r" b="b"/>
              <a:pathLst>
                <a:path w="1039" h="959" extrusionOk="0">
                  <a:moveTo>
                    <a:pt x="511" y="1"/>
                  </a:moveTo>
                  <a:cubicBezTo>
                    <a:pt x="483" y="1"/>
                    <a:pt x="455" y="3"/>
                    <a:pt x="426" y="8"/>
                  </a:cubicBezTo>
                  <a:cubicBezTo>
                    <a:pt x="164" y="63"/>
                    <a:pt x="0" y="314"/>
                    <a:pt x="54" y="577"/>
                  </a:cubicBezTo>
                  <a:cubicBezTo>
                    <a:pt x="93" y="797"/>
                    <a:pt x="290" y="959"/>
                    <a:pt x="515" y="959"/>
                  </a:cubicBezTo>
                  <a:cubicBezTo>
                    <a:pt x="547" y="959"/>
                    <a:pt x="580" y="956"/>
                    <a:pt x="613" y="949"/>
                  </a:cubicBezTo>
                  <a:cubicBezTo>
                    <a:pt x="875" y="905"/>
                    <a:pt x="1039" y="654"/>
                    <a:pt x="985" y="391"/>
                  </a:cubicBezTo>
                  <a:cubicBezTo>
                    <a:pt x="946" y="157"/>
                    <a:pt x="741" y="1"/>
                    <a:pt x="511" y="1"/>
                  </a:cubicBezTo>
                  <a:close/>
                </a:path>
              </a:pathLst>
            </a:custGeom>
            <a:solidFill>
              <a:srgbClr val="EC8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61;p77">
              <a:extLst>
                <a:ext uri="{FF2B5EF4-FFF2-40B4-BE49-F238E27FC236}">
                  <a16:creationId xmlns:a16="http://schemas.microsoft.com/office/drawing/2014/main" id="{12D57D43-E800-58E3-4C8B-84A3B6148151}"/>
                </a:ext>
              </a:extLst>
            </p:cNvPr>
            <p:cNvSpPr/>
            <p:nvPr/>
          </p:nvSpPr>
          <p:spPr>
            <a:xfrm>
              <a:off x="4130825" y="413650"/>
              <a:ext cx="8225" cy="14025"/>
            </a:xfrm>
            <a:custGeom>
              <a:avLst/>
              <a:gdLst/>
              <a:ahLst/>
              <a:cxnLst/>
              <a:rect l="l" t="t" r="r" b="b"/>
              <a:pathLst>
                <a:path w="329" h="561" extrusionOk="0">
                  <a:moveTo>
                    <a:pt x="120" y="0"/>
                  </a:moveTo>
                  <a:cubicBezTo>
                    <a:pt x="116" y="0"/>
                    <a:pt x="113" y="1"/>
                    <a:pt x="110" y="1"/>
                  </a:cubicBezTo>
                  <a:cubicBezTo>
                    <a:pt x="33" y="13"/>
                    <a:pt x="0" y="154"/>
                    <a:pt x="22" y="307"/>
                  </a:cubicBezTo>
                  <a:cubicBezTo>
                    <a:pt x="53" y="454"/>
                    <a:pt x="134" y="560"/>
                    <a:pt x="209" y="560"/>
                  </a:cubicBezTo>
                  <a:cubicBezTo>
                    <a:pt x="212" y="560"/>
                    <a:pt x="215" y="560"/>
                    <a:pt x="219" y="559"/>
                  </a:cubicBezTo>
                  <a:cubicBezTo>
                    <a:pt x="295" y="538"/>
                    <a:pt x="328" y="406"/>
                    <a:pt x="295" y="253"/>
                  </a:cubicBezTo>
                  <a:cubicBezTo>
                    <a:pt x="264" y="107"/>
                    <a:pt x="192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62;p77">
              <a:extLst>
                <a:ext uri="{FF2B5EF4-FFF2-40B4-BE49-F238E27FC236}">
                  <a16:creationId xmlns:a16="http://schemas.microsoft.com/office/drawing/2014/main" id="{52B8A120-DB96-A87A-6EEB-001CC5F541C2}"/>
                </a:ext>
              </a:extLst>
            </p:cNvPr>
            <p:cNvSpPr/>
            <p:nvPr/>
          </p:nvSpPr>
          <p:spPr>
            <a:xfrm>
              <a:off x="4126150" y="412100"/>
              <a:ext cx="8225" cy="4325"/>
            </a:xfrm>
            <a:custGeom>
              <a:avLst/>
              <a:gdLst/>
              <a:ahLst/>
              <a:cxnLst/>
              <a:rect l="l" t="t" r="r" b="b"/>
              <a:pathLst>
                <a:path w="329" h="173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lnTo>
                    <a:pt x="1" y="31"/>
                  </a:lnTo>
                  <a:cubicBezTo>
                    <a:pt x="34" y="63"/>
                    <a:pt x="66" y="96"/>
                    <a:pt x="110" y="129"/>
                  </a:cubicBezTo>
                  <a:cubicBezTo>
                    <a:pt x="165" y="151"/>
                    <a:pt x="220" y="173"/>
                    <a:pt x="275" y="173"/>
                  </a:cubicBezTo>
                  <a:cubicBezTo>
                    <a:pt x="307" y="173"/>
                    <a:pt x="329" y="151"/>
                    <a:pt x="329" y="129"/>
                  </a:cubicBezTo>
                  <a:cubicBezTo>
                    <a:pt x="329" y="96"/>
                    <a:pt x="307" y="75"/>
                    <a:pt x="275" y="75"/>
                  </a:cubicBezTo>
                  <a:lnTo>
                    <a:pt x="263" y="75"/>
                  </a:lnTo>
                  <a:cubicBezTo>
                    <a:pt x="247" y="79"/>
                    <a:pt x="230" y="81"/>
                    <a:pt x="213" y="81"/>
                  </a:cubicBezTo>
                  <a:cubicBezTo>
                    <a:pt x="150" y="81"/>
                    <a:pt x="83" y="52"/>
                    <a:pt x="23" y="9"/>
                  </a:cubicBezTo>
                  <a:cubicBezTo>
                    <a:pt x="17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563;p77">
              <a:extLst>
                <a:ext uri="{FF2B5EF4-FFF2-40B4-BE49-F238E27FC236}">
                  <a16:creationId xmlns:a16="http://schemas.microsoft.com/office/drawing/2014/main" id="{4F90423B-DFC3-289B-C0E7-9EBF9F4062EC}"/>
                </a:ext>
              </a:extLst>
            </p:cNvPr>
            <p:cNvSpPr/>
            <p:nvPr/>
          </p:nvSpPr>
          <p:spPr>
            <a:xfrm>
              <a:off x="4160075" y="407925"/>
              <a:ext cx="8225" cy="14000"/>
            </a:xfrm>
            <a:custGeom>
              <a:avLst/>
              <a:gdLst/>
              <a:ahLst/>
              <a:cxnLst/>
              <a:rect l="l" t="t" r="r" b="b"/>
              <a:pathLst>
                <a:path w="329" h="560" extrusionOk="0">
                  <a:moveTo>
                    <a:pt x="121" y="0"/>
                  </a:moveTo>
                  <a:cubicBezTo>
                    <a:pt x="117" y="0"/>
                    <a:pt x="113" y="0"/>
                    <a:pt x="109" y="1"/>
                  </a:cubicBezTo>
                  <a:cubicBezTo>
                    <a:pt x="33" y="11"/>
                    <a:pt x="0" y="154"/>
                    <a:pt x="33" y="307"/>
                  </a:cubicBezTo>
                  <a:cubicBezTo>
                    <a:pt x="64" y="453"/>
                    <a:pt x="135" y="559"/>
                    <a:pt x="208" y="559"/>
                  </a:cubicBezTo>
                  <a:cubicBezTo>
                    <a:pt x="212" y="559"/>
                    <a:pt x="215" y="559"/>
                    <a:pt x="219" y="558"/>
                  </a:cubicBezTo>
                  <a:cubicBezTo>
                    <a:pt x="296" y="536"/>
                    <a:pt x="328" y="405"/>
                    <a:pt x="306" y="252"/>
                  </a:cubicBezTo>
                  <a:cubicBezTo>
                    <a:pt x="276" y="106"/>
                    <a:pt x="195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564;p77">
              <a:extLst>
                <a:ext uri="{FF2B5EF4-FFF2-40B4-BE49-F238E27FC236}">
                  <a16:creationId xmlns:a16="http://schemas.microsoft.com/office/drawing/2014/main" id="{8BF3A019-2B97-6C6F-90C8-5CE28ACF2DD0}"/>
                </a:ext>
              </a:extLst>
            </p:cNvPr>
            <p:cNvSpPr/>
            <p:nvPr/>
          </p:nvSpPr>
          <p:spPr>
            <a:xfrm>
              <a:off x="4162525" y="403825"/>
              <a:ext cx="6850" cy="6650"/>
            </a:xfrm>
            <a:custGeom>
              <a:avLst/>
              <a:gdLst/>
              <a:ahLst/>
              <a:cxnLst/>
              <a:rect l="l" t="t" r="r" b="b"/>
              <a:pathLst>
                <a:path w="274" h="266" extrusionOk="0">
                  <a:moveTo>
                    <a:pt x="263" y="0"/>
                  </a:moveTo>
                  <a:cubicBezTo>
                    <a:pt x="252" y="0"/>
                    <a:pt x="252" y="0"/>
                    <a:pt x="242" y="12"/>
                  </a:cubicBezTo>
                  <a:cubicBezTo>
                    <a:pt x="198" y="88"/>
                    <a:pt x="121" y="153"/>
                    <a:pt x="45" y="165"/>
                  </a:cubicBezTo>
                  <a:cubicBezTo>
                    <a:pt x="23" y="165"/>
                    <a:pt x="1" y="197"/>
                    <a:pt x="1" y="219"/>
                  </a:cubicBezTo>
                  <a:cubicBezTo>
                    <a:pt x="10" y="246"/>
                    <a:pt x="26" y="266"/>
                    <a:pt x="50" y="266"/>
                  </a:cubicBezTo>
                  <a:cubicBezTo>
                    <a:pt x="55" y="266"/>
                    <a:pt x="61" y="265"/>
                    <a:pt x="67" y="263"/>
                  </a:cubicBezTo>
                  <a:lnTo>
                    <a:pt x="77" y="263"/>
                  </a:lnTo>
                  <a:cubicBezTo>
                    <a:pt x="132" y="241"/>
                    <a:pt x="176" y="197"/>
                    <a:pt x="208" y="165"/>
                  </a:cubicBezTo>
                  <a:cubicBezTo>
                    <a:pt x="242" y="121"/>
                    <a:pt x="263" y="77"/>
                    <a:pt x="274" y="22"/>
                  </a:cubicBezTo>
                  <a:cubicBezTo>
                    <a:pt x="274" y="12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565;p77">
              <a:extLst>
                <a:ext uri="{FF2B5EF4-FFF2-40B4-BE49-F238E27FC236}">
                  <a16:creationId xmlns:a16="http://schemas.microsoft.com/office/drawing/2014/main" id="{7CFFBE08-4AEE-AD4A-2899-CBA133694D88}"/>
                </a:ext>
              </a:extLst>
            </p:cNvPr>
            <p:cNvSpPr/>
            <p:nvPr/>
          </p:nvSpPr>
          <p:spPr>
            <a:xfrm>
              <a:off x="4140925" y="436375"/>
              <a:ext cx="25475" cy="10900"/>
            </a:xfrm>
            <a:custGeom>
              <a:avLst/>
              <a:gdLst/>
              <a:ahLst/>
              <a:cxnLst/>
              <a:rect l="l" t="t" r="r" b="b"/>
              <a:pathLst>
                <a:path w="1019" h="436" extrusionOk="0">
                  <a:moveTo>
                    <a:pt x="1018" y="0"/>
                  </a:moveTo>
                  <a:cubicBezTo>
                    <a:pt x="985" y="33"/>
                    <a:pt x="952" y="77"/>
                    <a:pt x="919" y="110"/>
                  </a:cubicBezTo>
                  <a:lnTo>
                    <a:pt x="810" y="219"/>
                  </a:lnTo>
                  <a:cubicBezTo>
                    <a:pt x="734" y="285"/>
                    <a:pt x="646" y="329"/>
                    <a:pt x="559" y="350"/>
                  </a:cubicBezTo>
                  <a:cubicBezTo>
                    <a:pt x="532" y="353"/>
                    <a:pt x="506" y="355"/>
                    <a:pt x="480" y="355"/>
                  </a:cubicBezTo>
                  <a:cubicBezTo>
                    <a:pt x="408" y="355"/>
                    <a:pt x="339" y="345"/>
                    <a:pt x="274" y="329"/>
                  </a:cubicBezTo>
                  <a:cubicBezTo>
                    <a:pt x="175" y="295"/>
                    <a:pt x="88" y="252"/>
                    <a:pt x="0" y="197"/>
                  </a:cubicBezTo>
                  <a:lnTo>
                    <a:pt x="0" y="197"/>
                  </a:lnTo>
                  <a:cubicBezTo>
                    <a:pt x="66" y="273"/>
                    <a:pt x="154" y="339"/>
                    <a:pt x="252" y="383"/>
                  </a:cubicBezTo>
                  <a:cubicBezTo>
                    <a:pt x="324" y="415"/>
                    <a:pt x="402" y="435"/>
                    <a:pt x="481" y="435"/>
                  </a:cubicBezTo>
                  <a:cubicBezTo>
                    <a:pt x="511" y="435"/>
                    <a:pt x="540" y="432"/>
                    <a:pt x="569" y="427"/>
                  </a:cubicBezTo>
                  <a:cubicBezTo>
                    <a:pt x="679" y="405"/>
                    <a:pt x="777" y="350"/>
                    <a:pt x="854" y="263"/>
                  </a:cubicBezTo>
                  <a:cubicBezTo>
                    <a:pt x="897" y="230"/>
                    <a:pt x="919" y="175"/>
                    <a:pt x="952" y="142"/>
                  </a:cubicBezTo>
                  <a:cubicBezTo>
                    <a:pt x="974" y="88"/>
                    <a:pt x="996" y="44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566;p77">
              <a:extLst>
                <a:ext uri="{FF2B5EF4-FFF2-40B4-BE49-F238E27FC236}">
                  <a16:creationId xmlns:a16="http://schemas.microsoft.com/office/drawing/2014/main" id="{DD58CC50-0B3C-94E2-4A93-D666D23638B4}"/>
                </a:ext>
              </a:extLst>
            </p:cNvPr>
            <p:cNvSpPr/>
            <p:nvPr/>
          </p:nvSpPr>
          <p:spPr>
            <a:xfrm>
              <a:off x="4152400" y="450300"/>
              <a:ext cx="7150" cy="2125"/>
            </a:xfrm>
            <a:custGeom>
              <a:avLst/>
              <a:gdLst/>
              <a:ahLst/>
              <a:cxnLst/>
              <a:rect l="l" t="t" r="r" b="b"/>
              <a:pathLst>
                <a:path w="286" h="85" extrusionOk="0">
                  <a:moveTo>
                    <a:pt x="285" y="1"/>
                  </a:moveTo>
                  <a:cubicBezTo>
                    <a:pt x="241" y="23"/>
                    <a:pt x="198" y="34"/>
                    <a:pt x="143" y="45"/>
                  </a:cubicBezTo>
                  <a:cubicBezTo>
                    <a:pt x="100" y="56"/>
                    <a:pt x="56" y="56"/>
                    <a:pt x="1" y="56"/>
                  </a:cubicBezTo>
                  <a:cubicBezTo>
                    <a:pt x="29" y="77"/>
                    <a:pt x="61" y="84"/>
                    <a:pt x="95" y="84"/>
                  </a:cubicBezTo>
                  <a:cubicBezTo>
                    <a:pt x="114" y="84"/>
                    <a:pt x="134" y="82"/>
                    <a:pt x="154" y="78"/>
                  </a:cubicBezTo>
                  <a:cubicBezTo>
                    <a:pt x="209" y="66"/>
                    <a:pt x="253" y="45"/>
                    <a:pt x="285" y="1"/>
                  </a:cubicBez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67;p77">
              <a:extLst>
                <a:ext uri="{FF2B5EF4-FFF2-40B4-BE49-F238E27FC236}">
                  <a16:creationId xmlns:a16="http://schemas.microsoft.com/office/drawing/2014/main" id="{0ED47A28-8235-8932-75AE-40D36DA4D820}"/>
                </a:ext>
              </a:extLst>
            </p:cNvPr>
            <p:cNvSpPr/>
            <p:nvPr/>
          </p:nvSpPr>
          <p:spPr>
            <a:xfrm>
              <a:off x="4152950" y="388600"/>
              <a:ext cx="21350" cy="8350"/>
            </a:xfrm>
            <a:custGeom>
              <a:avLst/>
              <a:gdLst/>
              <a:ahLst/>
              <a:cxnLst/>
              <a:rect l="l" t="t" r="r" b="b"/>
              <a:pathLst>
                <a:path w="854" h="334" extrusionOk="0">
                  <a:moveTo>
                    <a:pt x="342" y="1"/>
                  </a:moveTo>
                  <a:cubicBezTo>
                    <a:pt x="298" y="1"/>
                    <a:pt x="253" y="6"/>
                    <a:pt x="209" y="19"/>
                  </a:cubicBezTo>
                  <a:cubicBezTo>
                    <a:pt x="132" y="41"/>
                    <a:pt x="66" y="62"/>
                    <a:pt x="12" y="139"/>
                  </a:cubicBezTo>
                  <a:cubicBezTo>
                    <a:pt x="12" y="150"/>
                    <a:pt x="1" y="161"/>
                    <a:pt x="1" y="172"/>
                  </a:cubicBezTo>
                  <a:cubicBezTo>
                    <a:pt x="1" y="216"/>
                    <a:pt x="34" y="249"/>
                    <a:pt x="66" y="249"/>
                  </a:cubicBezTo>
                  <a:lnTo>
                    <a:pt x="88" y="249"/>
                  </a:lnTo>
                  <a:cubicBezTo>
                    <a:pt x="143" y="249"/>
                    <a:pt x="209" y="237"/>
                    <a:pt x="263" y="227"/>
                  </a:cubicBezTo>
                  <a:cubicBezTo>
                    <a:pt x="318" y="216"/>
                    <a:pt x="373" y="205"/>
                    <a:pt x="428" y="205"/>
                  </a:cubicBezTo>
                  <a:cubicBezTo>
                    <a:pt x="471" y="216"/>
                    <a:pt x="526" y="216"/>
                    <a:pt x="581" y="237"/>
                  </a:cubicBezTo>
                  <a:cubicBezTo>
                    <a:pt x="635" y="259"/>
                    <a:pt x="690" y="293"/>
                    <a:pt x="734" y="325"/>
                  </a:cubicBezTo>
                  <a:lnTo>
                    <a:pt x="744" y="325"/>
                  </a:lnTo>
                  <a:cubicBezTo>
                    <a:pt x="755" y="331"/>
                    <a:pt x="769" y="334"/>
                    <a:pt x="783" y="334"/>
                  </a:cubicBezTo>
                  <a:cubicBezTo>
                    <a:pt x="797" y="334"/>
                    <a:pt x="811" y="331"/>
                    <a:pt x="821" y="325"/>
                  </a:cubicBezTo>
                  <a:cubicBezTo>
                    <a:pt x="843" y="293"/>
                    <a:pt x="854" y="259"/>
                    <a:pt x="832" y="227"/>
                  </a:cubicBezTo>
                  <a:cubicBezTo>
                    <a:pt x="778" y="172"/>
                    <a:pt x="734" y="118"/>
                    <a:pt x="657" y="84"/>
                  </a:cubicBezTo>
                  <a:cubicBezTo>
                    <a:pt x="591" y="41"/>
                    <a:pt x="515" y="19"/>
                    <a:pt x="438" y="8"/>
                  </a:cubicBezTo>
                  <a:cubicBezTo>
                    <a:pt x="406" y="3"/>
                    <a:pt x="374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68;p77">
              <a:extLst>
                <a:ext uri="{FF2B5EF4-FFF2-40B4-BE49-F238E27FC236}">
                  <a16:creationId xmlns:a16="http://schemas.microsoft.com/office/drawing/2014/main" id="{3CC58271-F2C3-4AAC-61BD-86237EFF5584}"/>
                </a:ext>
              </a:extLst>
            </p:cNvPr>
            <p:cNvSpPr/>
            <p:nvPr/>
          </p:nvSpPr>
          <p:spPr>
            <a:xfrm>
              <a:off x="4118250" y="394150"/>
              <a:ext cx="19150" cy="13100"/>
            </a:xfrm>
            <a:custGeom>
              <a:avLst/>
              <a:gdLst/>
              <a:ahLst/>
              <a:cxnLst/>
              <a:rect l="l" t="t" r="r" b="b"/>
              <a:pathLst>
                <a:path w="766" h="524" extrusionOk="0">
                  <a:moveTo>
                    <a:pt x="557" y="1"/>
                  </a:moveTo>
                  <a:cubicBezTo>
                    <a:pt x="539" y="1"/>
                    <a:pt x="521" y="2"/>
                    <a:pt x="503" y="5"/>
                  </a:cubicBezTo>
                  <a:cubicBezTo>
                    <a:pt x="426" y="27"/>
                    <a:pt x="350" y="49"/>
                    <a:pt x="284" y="81"/>
                  </a:cubicBezTo>
                  <a:cubicBezTo>
                    <a:pt x="219" y="125"/>
                    <a:pt x="153" y="180"/>
                    <a:pt x="109" y="234"/>
                  </a:cubicBezTo>
                  <a:cubicBezTo>
                    <a:pt x="54" y="289"/>
                    <a:pt x="32" y="365"/>
                    <a:pt x="11" y="431"/>
                  </a:cubicBezTo>
                  <a:cubicBezTo>
                    <a:pt x="0" y="464"/>
                    <a:pt x="11" y="508"/>
                    <a:pt x="54" y="519"/>
                  </a:cubicBezTo>
                  <a:cubicBezTo>
                    <a:pt x="60" y="522"/>
                    <a:pt x="67" y="523"/>
                    <a:pt x="74" y="523"/>
                  </a:cubicBezTo>
                  <a:cubicBezTo>
                    <a:pt x="92" y="523"/>
                    <a:pt x="112" y="513"/>
                    <a:pt x="120" y="497"/>
                  </a:cubicBezTo>
                  <a:lnTo>
                    <a:pt x="131" y="486"/>
                  </a:lnTo>
                  <a:cubicBezTo>
                    <a:pt x="164" y="442"/>
                    <a:pt x="197" y="387"/>
                    <a:pt x="241" y="355"/>
                  </a:cubicBezTo>
                  <a:cubicBezTo>
                    <a:pt x="284" y="311"/>
                    <a:pt x="328" y="289"/>
                    <a:pt x="372" y="267"/>
                  </a:cubicBezTo>
                  <a:cubicBezTo>
                    <a:pt x="426" y="246"/>
                    <a:pt x="481" y="224"/>
                    <a:pt x="536" y="224"/>
                  </a:cubicBezTo>
                  <a:cubicBezTo>
                    <a:pt x="591" y="212"/>
                    <a:pt x="645" y="202"/>
                    <a:pt x="700" y="180"/>
                  </a:cubicBezTo>
                  <a:lnTo>
                    <a:pt x="722" y="169"/>
                  </a:lnTo>
                  <a:cubicBezTo>
                    <a:pt x="754" y="158"/>
                    <a:pt x="766" y="114"/>
                    <a:pt x="754" y="81"/>
                  </a:cubicBezTo>
                  <a:cubicBezTo>
                    <a:pt x="744" y="59"/>
                    <a:pt x="732" y="49"/>
                    <a:pt x="722" y="49"/>
                  </a:cubicBezTo>
                  <a:cubicBezTo>
                    <a:pt x="672" y="15"/>
                    <a:pt x="615" y="1"/>
                    <a:pt x="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5569;p77">
              <a:extLst>
                <a:ext uri="{FF2B5EF4-FFF2-40B4-BE49-F238E27FC236}">
                  <a16:creationId xmlns:a16="http://schemas.microsoft.com/office/drawing/2014/main" id="{FF59E0A0-520F-858B-036F-DFAC8578822B}"/>
                </a:ext>
              </a:extLst>
            </p:cNvPr>
            <p:cNvSpPr/>
            <p:nvPr/>
          </p:nvSpPr>
          <p:spPr>
            <a:xfrm>
              <a:off x="4145850" y="407375"/>
              <a:ext cx="10950" cy="24050"/>
            </a:xfrm>
            <a:custGeom>
              <a:avLst/>
              <a:gdLst/>
              <a:ahLst/>
              <a:cxnLst/>
              <a:rect l="l" t="t" r="r" b="b"/>
              <a:pathLst>
                <a:path w="438" h="962" extrusionOk="0">
                  <a:moveTo>
                    <a:pt x="34" y="1"/>
                  </a:moveTo>
                  <a:lnTo>
                    <a:pt x="34" y="318"/>
                  </a:lnTo>
                  <a:cubicBezTo>
                    <a:pt x="34" y="427"/>
                    <a:pt x="34" y="537"/>
                    <a:pt x="22" y="635"/>
                  </a:cubicBezTo>
                  <a:cubicBezTo>
                    <a:pt x="22" y="657"/>
                    <a:pt x="22" y="690"/>
                    <a:pt x="12" y="712"/>
                  </a:cubicBezTo>
                  <a:cubicBezTo>
                    <a:pt x="12" y="733"/>
                    <a:pt x="0" y="767"/>
                    <a:pt x="12" y="810"/>
                  </a:cubicBezTo>
                  <a:cubicBezTo>
                    <a:pt x="22" y="876"/>
                    <a:pt x="77" y="930"/>
                    <a:pt x="143" y="952"/>
                  </a:cubicBezTo>
                  <a:cubicBezTo>
                    <a:pt x="159" y="959"/>
                    <a:pt x="176" y="961"/>
                    <a:pt x="193" y="961"/>
                  </a:cubicBezTo>
                  <a:cubicBezTo>
                    <a:pt x="235" y="961"/>
                    <a:pt x="279" y="946"/>
                    <a:pt x="318" y="930"/>
                  </a:cubicBezTo>
                  <a:cubicBezTo>
                    <a:pt x="362" y="898"/>
                    <a:pt x="405" y="854"/>
                    <a:pt x="438" y="810"/>
                  </a:cubicBezTo>
                  <a:lnTo>
                    <a:pt x="438" y="810"/>
                  </a:lnTo>
                  <a:cubicBezTo>
                    <a:pt x="371" y="861"/>
                    <a:pt x="291" y="898"/>
                    <a:pt x="223" y="898"/>
                  </a:cubicBezTo>
                  <a:cubicBezTo>
                    <a:pt x="203" y="898"/>
                    <a:pt x="183" y="894"/>
                    <a:pt x="165" y="887"/>
                  </a:cubicBezTo>
                  <a:cubicBezTo>
                    <a:pt x="121" y="865"/>
                    <a:pt x="99" y="832"/>
                    <a:pt x="99" y="789"/>
                  </a:cubicBezTo>
                  <a:cubicBezTo>
                    <a:pt x="99" y="777"/>
                    <a:pt x="99" y="755"/>
                    <a:pt x="110" y="723"/>
                  </a:cubicBezTo>
                  <a:cubicBezTo>
                    <a:pt x="110" y="701"/>
                    <a:pt x="110" y="668"/>
                    <a:pt x="121" y="646"/>
                  </a:cubicBezTo>
                  <a:cubicBezTo>
                    <a:pt x="132" y="537"/>
                    <a:pt x="121" y="427"/>
                    <a:pt x="110" y="318"/>
                  </a:cubicBezTo>
                  <a:cubicBezTo>
                    <a:pt x="88" y="208"/>
                    <a:pt x="66" y="99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5570;p77">
              <a:extLst>
                <a:ext uri="{FF2B5EF4-FFF2-40B4-BE49-F238E27FC236}">
                  <a16:creationId xmlns:a16="http://schemas.microsoft.com/office/drawing/2014/main" id="{1444651D-5191-43DF-E719-84E216E0CA3A}"/>
                </a:ext>
              </a:extLst>
            </p:cNvPr>
            <p:cNvSpPr/>
            <p:nvPr/>
          </p:nvSpPr>
          <p:spPr>
            <a:xfrm>
              <a:off x="4210125" y="411225"/>
              <a:ext cx="15875" cy="16150"/>
            </a:xfrm>
            <a:custGeom>
              <a:avLst/>
              <a:gdLst/>
              <a:ahLst/>
              <a:cxnLst/>
              <a:rect l="l" t="t" r="r" b="b"/>
              <a:pathLst>
                <a:path w="635" h="646" extrusionOk="0">
                  <a:moveTo>
                    <a:pt x="635" y="0"/>
                  </a:moveTo>
                  <a:cubicBezTo>
                    <a:pt x="525" y="0"/>
                    <a:pt x="404" y="22"/>
                    <a:pt x="306" y="66"/>
                  </a:cubicBezTo>
                  <a:cubicBezTo>
                    <a:pt x="197" y="110"/>
                    <a:pt x="98" y="186"/>
                    <a:pt x="11" y="273"/>
                  </a:cubicBezTo>
                  <a:cubicBezTo>
                    <a:pt x="0" y="285"/>
                    <a:pt x="0" y="306"/>
                    <a:pt x="11" y="328"/>
                  </a:cubicBezTo>
                  <a:cubicBezTo>
                    <a:pt x="17" y="341"/>
                    <a:pt x="27" y="346"/>
                    <a:pt x="39" y="346"/>
                  </a:cubicBezTo>
                  <a:cubicBezTo>
                    <a:pt x="47" y="346"/>
                    <a:pt x="57" y="344"/>
                    <a:pt x="66" y="339"/>
                  </a:cubicBezTo>
                  <a:lnTo>
                    <a:pt x="76" y="339"/>
                  </a:lnTo>
                  <a:cubicBezTo>
                    <a:pt x="142" y="306"/>
                    <a:pt x="229" y="273"/>
                    <a:pt x="317" y="251"/>
                  </a:cubicBezTo>
                  <a:cubicBezTo>
                    <a:pt x="345" y="243"/>
                    <a:pt x="375" y="238"/>
                    <a:pt x="402" y="238"/>
                  </a:cubicBezTo>
                  <a:cubicBezTo>
                    <a:pt x="449" y="238"/>
                    <a:pt x="489" y="253"/>
                    <a:pt x="503" y="295"/>
                  </a:cubicBezTo>
                  <a:cubicBezTo>
                    <a:pt x="536" y="361"/>
                    <a:pt x="514" y="438"/>
                    <a:pt x="460" y="503"/>
                  </a:cubicBezTo>
                  <a:cubicBezTo>
                    <a:pt x="404" y="569"/>
                    <a:pt x="339" y="623"/>
                    <a:pt x="241" y="645"/>
                  </a:cubicBezTo>
                  <a:cubicBezTo>
                    <a:pt x="339" y="645"/>
                    <a:pt x="426" y="613"/>
                    <a:pt x="503" y="547"/>
                  </a:cubicBezTo>
                  <a:cubicBezTo>
                    <a:pt x="569" y="481"/>
                    <a:pt x="623" y="361"/>
                    <a:pt x="579" y="263"/>
                  </a:cubicBezTo>
                  <a:cubicBezTo>
                    <a:pt x="558" y="208"/>
                    <a:pt x="503" y="164"/>
                    <a:pt x="448" y="153"/>
                  </a:cubicBezTo>
                  <a:cubicBezTo>
                    <a:pt x="432" y="150"/>
                    <a:pt x="416" y="149"/>
                    <a:pt x="400" y="149"/>
                  </a:cubicBezTo>
                  <a:cubicBezTo>
                    <a:pt x="362" y="149"/>
                    <a:pt x="326" y="156"/>
                    <a:pt x="295" y="164"/>
                  </a:cubicBezTo>
                  <a:cubicBezTo>
                    <a:pt x="283" y="165"/>
                    <a:pt x="271" y="167"/>
                    <a:pt x="259" y="170"/>
                  </a:cubicBezTo>
                  <a:lnTo>
                    <a:pt x="259" y="170"/>
                  </a:lnTo>
                  <a:cubicBezTo>
                    <a:pt x="281" y="155"/>
                    <a:pt x="304" y="142"/>
                    <a:pt x="328" y="131"/>
                  </a:cubicBezTo>
                  <a:cubicBezTo>
                    <a:pt x="426" y="76"/>
                    <a:pt x="525" y="33"/>
                    <a:pt x="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5571;p77">
              <a:extLst>
                <a:ext uri="{FF2B5EF4-FFF2-40B4-BE49-F238E27FC236}">
                  <a16:creationId xmlns:a16="http://schemas.microsoft.com/office/drawing/2014/main" id="{2EE46554-8EC0-FCB7-25B3-91C2CE6199DA}"/>
                </a:ext>
              </a:extLst>
            </p:cNvPr>
            <p:cNvSpPr/>
            <p:nvPr/>
          </p:nvSpPr>
          <p:spPr>
            <a:xfrm>
              <a:off x="4085425" y="342275"/>
              <a:ext cx="189500" cy="169200"/>
            </a:xfrm>
            <a:custGeom>
              <a:avLst/>
              <a:gdLst/>
              <a:ahLst/>
              <a:cxnLst/>
              <a:rect l="l" t="t" r="r" b="b"/>
              <a:pathLst>
                <a:path w="7580" h="6768" extrusionOk="0">
                  <a:moveTo>
                    <a:pt x="3634" y="0"/>
                  </a:moveTo>
                  <a:cubicBezTo>
                    <a:pt x="3605" y="0"/>
                    <a:pt x="3575" y="1"/>
                    <a:pt x="3544" y="2"/>
                  </a:cubicBezTo>
                  <a:cubicBezTo>
                    <a:pt x="2133" y="56"/>
                    <a:pt x="394" y="362"/>
                    <a:pt x="854" y="1949"/>
                  </a:cubicBezTo>
                  <a:cubicBezTo>
                    <a:pt x="854" y="1949"/>
                    <a:pt x="919" y="3064"/>
                    <a:pt x="777" y="3480"/>
                  </a:cubicBezTo>
                  <a:cubicBezTo>
                    <a:pt x="635" y="3896"/>
                    <a:pt x="0" y="4552"/>
                    <a:pt x="307" y="4946"/>
                  </a:cubicBezTo>
                  <a:cubicBezTo>
                    <a:pt x="613" y="5339"/>
                    <a:pt x="645" y="5646"/>
                    <a:pt x="504" y="6050"/>
                  </a:cubicBezTo>
                  <a:cubicBezTo>
                    <a:pt x="406" y="6334"/>
                    <a:pt x="1194" y="6767"/>
                    <a:pt x="2063" y="6767"/>
                  </a:cubicBezTo>
                  <a:cubicBezTo>
                    <a:pt x="2464" y="6767"/>
                    <a:pt x="2882" y="6675"/>
                    <a:pt x="3238" y="6433"/>
                  </a:cubicBezTo>
                  <a:cubicBezTo>
                    <a:pt x="3238" y="6433"/>
                    <a:pt x="3172" y="5843"/>
                    <a:pt x="3117" y="5711"/>
                  </a:cubicBezTo>
                  <a:cubicBezTo>
                    <a:pt x="3117" y="5711"/>
                    <a:pt x="2669" y="5700"/>
                    <a:pt x="2254" y="5536"/>
                  </a:cubicBezTo>
                  <a:cubicBezTo>
                    <a:pt x="1926" y="5405"/>
                    <a:pt x="1685" y="5121"/>
                    <a:pt x="1586" y="4781"/>
                  </a:cubicBezTo>
                  <a:cubicBezTo>
                    <a:pt x="1520" y="4519"/>
                    <a:pt x="1422" y="4059"/>
                    <a:pt x="1324" y="3359"/>
                  </a:cubicBezTo>
                  <a:cubicBezTo>
                    <a:pt x="1324" y="3359"/>
                    <a:pt x="1247" y="2233"/>
                    <a:pt x="1269" y="2025"/>
                  </a:cubicBezTo>
                  <a:lnTo>
                    <a:pt x="1269" y="2025"/>
                  </a:lnTo>
                  <a:cubicBezTo>
                    <a:pt x="1269" y="2025"/>
                    <a:pt x="1472" y="2098"/>
                    <a:pt x="1793" y="2098"/>
                  </a:cubicBezTo>
                  <a:cubicBezTo>
                    <a:pt x="2251" y="2098"/>
                    <a:pt x="2951" y="1949"/>
                    <a:pt x="3652" y="1229"/>
                  </a:cubicBezTo>
                  <a:lnTo>
                    <a:pt x="3652" y="1229"/>
                  </a:lnTo>
                  <a:cubicBezTo>
                    <a:pt x="3716" y="1468"/>
                    <a:pt x="4111" y="2817"/>
                    <a:pt x="4805" y="2817"/>
                  </a:cubicBezTo>
                  <a:cubicBezTo>
                    <a:pt x="4829" y="2817"/>
                    <a:pt x="4854" y="2816"/>
                    <a:pt x="4879" y="2812"/>
                  </a:cubicBezTo>
                  <a:cubicBezTo>
                    <a:pt x="4879" y="2812"/>
                    <a:pt x="5181" y="2466"/>
                    <a:pt x="5485" y="2466"/>
                  </a:cubicBezTo>
                  <a:cubicBezTo>
                    <a:pt x="5585" y="2466"/>
                    <a:pt x="5686" y="2504"/>
                    <a:pt x="5776" y="2605"/>
                  </a:cubicBezTo>
                  <a:cubicBezTo>
                    <a:pt x="5776" y="2605"/>
                    <a:pt x="6257" y="3305"/>
                    <a:pt x="5185" y="3589"/>
                  </a:cubicBezTo>
                  <a:cubicBezTo>
                    <a:pt x="5185" y="3589"/>
                    <a:pt x="4463" y="4268"/>
                    <a:pt x="5098" y="5186"/>
                  </a:cubicBezTo>
                  <a:cubicBezTo>
                    <a:pt x="5098" y="5186"/>
                    <a:pt x="5239" y="5471"/>
                    <a:pt x="5130" y="5974"/>
                  </a:cubicBezTo>
                  <a:cubicBezTo>
                    <a:pt x="5047" y="6402"/>
                    <a:pt x="5295" y="6592"/>
                    <a:pt x="5513" y="6592"/>
                  </a:cubicBezTo>
                  <a:cubicBezTo>
                    <a:pt x="5551" y="6592"/>
                    <a:pt x="5588" y="6587"/>
                    <a:pt x="5623" y="6575"/>
                  </a:cubicBezTo>
                  <a:cubicBezTo>
                    <a:pt x="5801" y="6526"/>
                    <a:pt x="6354" y="6441"/>
                    <a:pt x="6801" y="6441"/>
                  </a:cubicBezTo>
                  <a:cubicBezTo>
                    <a:pt x="6956" y="6441"/>
                    <a:pt x="7098" y="6452"/>
                    <a:pt x="7208" y="6477"/>
                  </a:cubicBezTo>
                  <a:cubicBezTo>
                    <a:pt x="7208" y="6477"/>
                    <a:pt x="7580" y="5427"/>
                    <a:pt x="6771" y="4759"/>
                  </a:cubicBezTo>
                  <a:cubicBezTo>
                    <a:pt x="5973" y="4093"/>
                    <a:pt x="6596" y="3349"/>
                    <a:pt x="6323" y="2791"/>
                  </a:cubicBezTo>
                  <a:cubicBezTo>
                    <a:pt x="6049" y="2233"/>
                    <a:pt x="5994" y="1489"/>
                    <a:pt x="4867" y="1194"/>
                  </a:cubicBezTo>
                  <a:cubicBezTo>
                    <a:pt x="4867" y="1194"/>
                    <a:pt x="4951" y="0"/>
                    <a:pt x="3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5572;p77">
              <a:extLst>
                <a:ext uri="{FF2B5EF4-FFF2-40B4-BE49-F238E27FC236}">
                  <a16:creationId xmlns:a16="http://schemas.microsoft.com/office/drawing/2014/main" id="{72372C23-3600-4002-912C-C248EA852B32}"/>
                </a:ext>
              </a:extLst>
            </p:cNvPr>
            <p:cNvSpPr/>
            <p:nvPr/>
          </p:nvSpPr>
          <p:spPr>
            <a:xfrm>
              <a:off x="4131375" y="642275"/>
              <a:ext cx="208375" cy="629125"/>
            </a:xfrm>
            <a:custGeom>
              <a:avLst/>
              <a:gdLst/>
              <a:ahLst/>
              <a:cxnLst/>
              <a:rect l="l" t="t" r="r" b="b"/>
              <a:pathLst>
                <a:path w="8335" h="25165" extrusionOk="0">
                  <a:moveTo>
                    <a:pt x="1914" y="0"/>
                  </a:moveTo>
                  <a:cubicBezTo>
                    <a:pt x="1378" y="678"/>
                    <a:pt x="907" y="2440"/>
                    <a:pt x="438" y="4900"/>
                  </a:cubicBezTo>
                  <a:cubicBezTo>
                    <a:pt x="328" y="5447"/>
                    <a:pt x="251" y="6366"/>
                    <a:pt x="186" y="7504"/>
                  </a:cubicBezTo>
                  <a:cubicBezTo>
                    <a:pt x="109" y="8871"/>
                    <a:pt x="54" y="10566"/>
                    <a:pt x="22" y="12316"/>
                  </a:cubicBezTo>
                  <a:cubicBezTo>
                    <a:pt x="0" y="13651"/>
                    <a:pt x="382" y="14963"/>
                    <a:pt x="1126" y="16079"/>
                  </a:cubicBezTo>
                  <a:cubicBezTo>
                    <a:pt x="1619" y="16812"/>
                    <a:pt x="2154" y="17610"/>
                    <a:pt x="2516" y="18135"/>
                  </a:cubicBezTo>
                  <a:cubicBezTo>
                    <a:pt x="4298" y="20772"/>
                    <a:pt x="5786" y="22904"/>
                    <a:pt x="5917" y="23079"/>
                  </a:cubicBezTo>
                  <a:lnTo>
                    <a:pt x="5895" y="23101"/>
                  </a:lnTo>
                  <a:cubicBezTo>
                    <a:pt x="5895" y="23101"/>
                    <a:pt x="4966" y="24479"/>
                    <a:pt x="3894" y="24753"/>
                  </a:cubicBezTo>
                  <a:cubicBezTo>
                    <a:pt x="3839" y="24764"/>
                    <a:pt x="3785" y="24807"/>
                    <a:pt x="3773" y="24862"/>
                  </a:cubicBezTo>
                  <a:cubicBezTo>
                    <a:pt x="3751" y="24950"/>
                    <a:pt x="3751" y="25059"/>
                    <a:pt x="3904" y="25147"/>
                  </a:cubicBezTo>
                  <a:cubicBezTo>
                    <a:pt x="3930" y="25160"/>
                    <a:pt x="3959" y="25165"/>
                    <a:pt x="3988" y="25165"/>
                  </a:cubicBezTo>
                  <a:cubicBezTo>
                    <a:pt x="4008" y="25165"/>
                    <a:pt x="4029" y="25162"/>
                    <a:pt x="4047" y="25157"/>
                  </a:cubicBezTo>
                  <a:lnTo>
                    <a:pt x="8094" y="23550"/>
                  </a:lnTo>
                  <a:cubicBezTo>
                    <a:pt x="8247" y="23495"/>
                    <a:pt x="8335" y="23331"/>
                    <a:pt x="8291" y="23178"/>
                  </a:cubicBezTo>
                  <a:cubicBezTo>
                    <a:pt x="8247" y="22970"/>
                    <a:pt x="7766" y="22379"/>
                    <a:pt x="7470" y="22041"/>
                  </a:cubicBezTo>
                  <a:lnTo>
                    <a:pt x="3161" y="13432"/>
                  </a:lnTo>
                  <a:lnTo>
                    <a:pt x="4725" y="2046"/>
                  </a:lnTo>
                  <a:lnTo>
                    <a:pt x="3347" y="481"/>
                  </a:lnTo>
                  <a:cubicBezTo>
                    <a:pt x="2986" y="449"/>
                    <a:pt x="2264" y="33"/>
                    <a:pt x="1914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5573;p77">
              <a:extLst>
                <a:ext uri="{FF2B5EF4-FFF2-40B4-BE49-F238E27FC236}">
                  <a16:creationId xmlns:a16="http://schemas.microsoft.com/office/drawing/2014/main" id="{00FBE787-AE26-CDE0-611C-4F4241227BB1}"/>
                </a:ext>
              </a:extLst>
            </p:cNvPr>
            <p:cNvSpPr/>
            <p:nvPr/>
          </p:nvSpPr>
          <p:spPr>
            <a:xfrm>
              <a:off x="4217225" y="1196825"/>
              <a:ext cx="123075" cy="78375"/>
            </a:xfrm>
            <a:custGeom>
              <a:avLst/>
              <a:gdLst/>
              <a:ahLst/>
              <a:cxnLst/>
              <a:rect l="l" t="t" r="r" b="b"/>
              <a:pathLst>
                <a:path w="4923" h="3135" extrusionOk="0">
                  <a:moveTo>
                    <a:pt x="4386" y="0"/>
                  </a:moveTo>
                  <a:lnTo>
                    <a:pt x="4014" y="853"/>
                  </a:lnTo>
                  <a:cubicBezTo>
                    <a:pt x="3883" y="1149"/>
                    <a:pt x="3632" y="1378"/>
                    <a:pt x="3336" y="1477"/>
                  </a:cubicBezTo>
                  <a:cubicBezTo>
                    <a:pt x="2330" y="1805"/>
                    <a:pt x="55" y="2571"/>
                    <a:pt x="11" y="2702"/>
                  </a:cubicBezTo>
                  <a:cubicBezTo>
                    <a:pt x="1" y="2735"/>
                    <a:pt x="11" y="2768"/>
                    <a:pt x="22" y="2812"/>
                  </a:cubicBezTo>
                  <a:cubicBezTo>
                    <a:pt x="33" y="2866"/>
                    <a:pt x="55" y="2910"/>
                    <a:pt x="77" y="2954"/>
                  </a:cubicBezTo>
                  <a:cubicBezTo>
                    <a:pt x="99" y="2975"/>
                    <a:pt x="110" y="2997"/>
                    <a:pt x="132" y="3009"/>
                  </a:cubicBezTo>
                  <a:cubicBezTo>
                    <a:pt x="142" y="3031"/>
                    <a:pt x="164" y="3041"/>
                    <a:pt x="186" y="3063"/>
                  </a:cubicBezTo>
                  <a:lnTo>
                    <a:pt x="252" y="3096"/>
                  </a:lnTo>
                  <a:cubicBezTo>
                    <a:pt x="313" y="3121"/>
                    <a:pt x="374" y="3135"/>
                    <a:pt x="435" y="3135"/>
                  </a:cubicBezTo>
                  <a:cubicBezTo>
                    <a:pt x="483" y="3135"/>
                    <a:pt x="532" y="3126"/>
                    <a:pt x="580" y="3107"/>
                  </a:cubicBezTo>
                  <a:lnTo>
                    <a:pt x="4583" y="1477"/>
                  </a:lnTo>
                  <a:cubicBezTo>
                    <a:pt x="4714" y="1434"/>
                    <a:pt x="4802" y="1335"/>
                    <a:pt x="4867" y="1215"/>
                  </a:cubicBezTo>
                  <a:cubicBezTo>
                    <a:pt x="4879" y="1182"/>
                    <a:pt x="4901" y="1138"/>
                    <a:pt x="4911" y="1094"/>
                  </a:cubicBezTo>
                  <a:lnTo>
                    <a:pt x="4911" y="1050"/>
                  </a:lnTo>
                  <a:cubicBezTo>
                    <a:pt x="4923" y="1018"/>
                    <a:pt x="4923" y="985"/>
                    <a:pt x="4923" y="952"/>
                  </a:cubicBezTo>
                  <a:cubicBezTo>
                    <a:pt x="4923" y="897"/>
                    <a:pt x="4911" y="843"/>
                    <a:pt x="4889" y="788"/>
                  </a:cubicBezTo>
                  <a:cubicBezTo>
                    <a:pt x="4791" y="482"/>
                    <a:pt x="4627" y="121"/>
                    <a:pt x="4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5574;p77">
              <a:extLst>
                <a:ext uri="{FF2B5EF4-FFF2-40B4-BE49-F238E27FC236}">
                  <a16:creationId xmlns:a16="http://schemas.microsoft.com/office/drawing/2014/main" id="{D7F45476-ED22-5351-7032-E3D2FEA35A30}"/>
                </a:ext>
              </a:extLst>
            </p:cNvPr>
            <p:cNvSpPr/>
            <p:nvPr/>
          </p:nvSpPr>
          <p:spPr>
            <a:xfrm>
              <a:off x="4220500" y="1220625"/>
              <a:ext cx="119800" cy="53625"/>
            </a:xfrm>
            <a:custGeom>
              <a:avLst/>
              <a:gdLst/>
              <a:ahLst/>
              <a:cxnLst/>
              <a:rect l="l" t="t" r="r" b="b"/>
              <a:pathLst>
                <a:path w="4792" h="2145" extrusionOk="0">
                  <a:moveTo>
                    <a:pt x="4792" y="0"/>
                  </a:moveTo>
                  <a:lnTo>
                    <a:pt x="1" y="2057"/>
                  </a:lnTo>
                  <a:cubicBezTo>
                    <a:pt x="11" y="2079"/>
                    <a:pt x="33" y="2089"/>
                    <a:pt x="55" y="2111"/>
                  </a:cubicBezTo>
                  <a:lnTo>
                    <a:pt x="121" y="2144"/>
                  </a:lnTo>
                  <a:lnTo>
                    <a:pt x="4780" y="142"/>
                  </a:lnTo>
                  <a:lnTo>
                    <a:pt x="4780" y="98"/>
                  </a:lnTo>
                  <a:cubicBezTo>
                    <a:pt x="4792" y="66"/>
                    <a:pt x="4792" y="33"/>
                    <a:pt x="4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5575;p77">
              <a:extLst>
                <a:ext uri="{FF2B5EF4-FFF2-40B4-BE49-F238E27FC236}">
                  <a16:creationId xmlns:a16="http://schemas.microsoft.com/office/drawing/2014/main" id="{12268C88-FCD8-AFBD-C213-73D9D87553AE}"/>
                </a:ext>
              </a:extLst>
            </p:cNvPr>
            <p:cNvSpPr/>
            <p:nvPr/>
          </p:nvSpPr>
          <p:spPr>
            <a:xfrm>
              <a:off x="4179500" y="985450"/>
              <a:ext cx="34475" cy="105850"/>
            </a:xfrm>
            <a:custGeom>
              <a:avLst/>
              <a:gdLst/>
              <a:ahLst/>
              <a:cxnLst/>
              <a:rect l="l" t="t" r="r" b="b"/>
              <a:pathLst>
                <a:path w="1379" h="4234" extrusionOk="0">
                  <a:moveTo>
                    <a:pt x="1378" y="1"/>
                  </a:moveTo>
                  <a:lnTo>
                    <a:pt x="0" y="3533"/>
                  </a:lnTo>
                  <a:lnTo>
                    <a:pt x="470" y="423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5576;p77">
              <a:extLst>
                <a:ext uri="{FF2B5EF4-FFF2-40B4-BE49-F238E27FC236}">
                  <a16:creationId xmlns:a16="http://schemas.microsoft.com/office/drawing/2014/main" id="{7E873646-2A4F-17C7-7737-4547F5E851B3}"/>
                </a:ext>
              </a:extLst>
            </p:cNvPr>
            <p:cNvSpPr/>
            <p:nvPr/>
          </p:nvSpPr>
          <p:spPr>
            <a:xfrm>
              <a:off x="3988075" y="689050"/>
              <a:ext cx="329250" cy="587375"/>
            </a:xfrm>
            <a:custGeom>
              <a:avLst/>
              <a:gdLst/>
              <a:ahLst/>
              <a:cxnLst/>
              <a:rect l="l" t="t" r="r" b="b"/>
              <a:pathLst>
                <a:path w="13170" h="23495" extrusionOk="0">
                  <a:moveTo>
                    <a:pt x="10742" y="0"/>
                  </a:moveTo>
                  <a:lnTo>
                    <a:pt x="8926" y="547"/>
                  </a:lnTo>
                  <a:lnTo>
                    <a:pt x="2779" y="22193"/>
                  </a:lnTo>
                  <a:cubicBezTo>
                    <a:pt x="2551" y="22341"/>
                    <a:pt x="1499" y="22947"/>
                    <a:pt x="555" y="22947"/>
                  </a:cubicBezTo>
                  <a:cubicBezTo>
                    <a:pt x="456" y="22947"/>
                    <a:pt x="359" y="22940"/>
                    <a:pt x="263" y="22926"/>
                  </a:cubicBezTo>
                  <a:cubicBezTo>
                    <a:pt x="252" y="22924"/>
                    <a:pt x="240" y="22923"/>
                    <a:pt x="228" y="22923"/>
                  </a:cubicBezTo>
                  <a:cubicBezTo>
                    <a:pt x="175" y="22923"/>
                    <a:pt x="124" y="22944"/>
                    <a:pt x="88" y="22980"/>
                  </a:cubicBezTo>
                  <a:cubicBezTo>
                    <a:pt x="44" y="23057"/>
                    <a:pt x="1" y="23167"/>
                    <a:pt x="110" y="23308"/>
                  </a:cubicBezTo>
                  <a:cubicBezTo>
                    <a:pt x="142" y="23342"/>
                    <a:pt x="186" y="23374"/>
                    <a:pt x="241" y="23374"/>
                  </a:cubicBezTo>
                  <a:lnTo>
                    <a:pt x="4736" y="23495"/>
                  </a:lnTo>
                  <a:cubicBezTo>
                    <a:pt x="4911" y="23495"/>
                    <a:pt x="5054" y="23374"/>
                    <a:pt x="5086" y="23210"/>
                  </a:cubicBezTo>
                  <a:cubicBezTo>
                    <a:pt x="5120" y="23013"/>
                    <a:pt x="5141" y="22576"/>
                    <a:pt x="5043" y="22160"/>
                  </a:cubicBezTo>
                  <a:cubicBezTo>
                    <a:pt x="5251" y="21624"/>
                    <a:pt x="10490" y="7951"/>
                    <a:pt x="11835" y="5020"/>
                  </a:cubicBezTo>
                  <a:cubicBezTo>
                    <a:pt x="13170" y="2100"/>
                    <a:pt x="10742" y="0"/>
                    <a:pt x="10742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5577;p77">
              <a:extLst>
                <a:ext uri="{FF2B5EF4-FFF2-40B4-BE49-F238E27FC236}">
                  <a16:creationId xmlns:a16="http://schemas.microsoft.com/office/drawing/2014/main" id="{7B35880D-BD6B-2548-C06F-F0B318377895}"/>
                </a:ext>
              </a:extLst>
            </p:cNvPr>
            <p:cNvSpPr/>
            <p:nvPr/>
          </p:nvSpPr>
          <p:spPr>
            <a:xfrm>
              <a:off x="3986975" y="1242750"/>
              <a:ext cx="132650" cy="35900"/>
            </a:xfrm>
            <a:custGeom>
              <a:avLst/>
              <a:gdLst/>
              <a:ahLst/>
              <a:cxnLst/>
              <a:rect l="l" t="t" r="r" b="b"/>
              <a:pathLst>
                <a:path w="5306" h="1436" extrusionOk="0">
                  <a:moveTo>
                    <a:pt x="5120" y="1"/>
                  </a:moveTo>
                  <a:lnTo>
                    <a:pt x="4442" y="635"/>
                  </a:lnTo>
                  <a:cubicBezTo>
                    <a:pt x="4231" y="846"/>
                    <a:pt x="3947" y="956"/>
                    <a:pt x="3665" y="956"/>
                  </a:cubicBezTo>
                  <a:cubicBezTo>
                    <a:pt x="3640" y="956"/>
                    <a:pt x="3614" y="955"/>
                    <a:pt x="3588" y="953"/>
                  </a:cubicBezTo>
                  <a:cubicBezTo>
                    <a:pt x="2768" y="893"/>
                    <a:pt x="1150" y="775"/>
                    <a:pt x="418" y="775"/>
                  </a:cubicBezTo>
                  <a:cubicBezTo>
                    <a:pt x="203" y="775"/>
                    <a:pt x="64" y="785"/>
                    <a:pt x="45" y="810"/>
                  </a:cubicBezTo>
                  <a:cubicBezTo>
                    <a:pt x="23" y="832"/>
                    <a:pt x="11" y="865"/>
                    <a:pt x="11" y="909"/>
                  </a:cubicBezTo>
                  <a:cubicBezTo>
                    <a:pt x="1" y="963"/>
                    <a:pt x="1" y="1019"/>
                    <a:pt x="11" y="1073"/>
                  </a:cubicBezTo>
                  <a:lnTo>
                    <a:pt x="11" y="1084"/>
                  </a:lnTo>
                  <a:cubicBezTo>
                    <a:pt x="23" y="1128"/>
                    <a:pt x="45" y="1160"/>
                    <a:pt x="66" y="1204"/>
                  </a:cubicBezTo>
                  <a:lnTo>
                    <a:pt x="66" y="1215"/>
                  </a:lnTo>
                  <a:cubicBezTo>
                    <a:pt x="143" y="1325"/>
                    <a:pt x="274" y="1401"/>
                    <a:pt x="416" y="1401"/>
                  </a:cubicBezTo>
                  <a:lnTo>
                    <a:pt x="4736" y="1434"/>
                  </a:lnTo>
                  <a:cubicBezTo>
                    <a:pt x="4747" y="1435"/>
                    <a:pt x="4758" y="1435"/>
                    <a:pt x="4769" y="1435"/>
                  </a:cubicBezTo>
                  <a:cubicBezTo>
                    <a:pt x="4889" y="1435"/>
                    <a:pt x="5007" y="1383"/>
                    <a:pt x="5098" y="1303"/>
                  </a:cubicBezTo>
                  <a:cubicBezTo>
                    <a:pt x="5120" y="1281"/>
                    <a:pt x="5152" y="1248"/>
                    <a:pt x="5174" y="1215"/>
                  </a:cubicBezTo>
                  <a:cubicBezTo>
                    <a:pt x="5185" y="1194"/>
                    <a:pt x="5196" y="1182"/>
                    <a:pt x="5207" y="1172"/>
                  </a:cubicBezTo>
                  <a:cubicBezTo>
                    <a:pt x="5218" y="1138"/>
                    <a:pt x="5240" y="1117"/>
                    <a:pt x="5251" y="1084"/>
                  </a:cubicBezTo>
                  <a:cubicBezTo>
                    <a:pt x="5262" y="1029"/>
                    <a:pt x="5283" y="975"/>
                    <a:pt x="5283" y="920"/>
                  </a:cubicBezTo>
                  <a:cubicBezTo>
                    <a:pt x="5305" y="591"/>
                    <a:pt x="5295" y="198"/>
                    <a:pt x="5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5578;p77">
              <a:extLst>
                <a:ext uri="{FF2B5EF4-FFF2-40B4-BE49-F238E27FC236}">
                  <a16:creationId xmlns:a16="http://schemas.microsoft.com/office/drawing/2014/main" id="{9A49AA9C-15C1-332B-0482-E37A48C9E74A}"/>
                </a:ext>
              </a:extLst>
            </p:cNvPr>
            <p:cNvSpPr/>
            <p:nvPr/>
          </p:nvSpPr>
          <p:spPr>
            <a:xfrm>
              <a:off x="3987250" y="1269850"/>
              <a:ext cx="131000" cy="3300"/>
            </a:xfrm>
            <a:custGeom>
              <a:avLst/>
              <a:gdLst/>
              <a:ahLst/>
              <a:cxnLst/>
              <a:rect l="l" t="t" r="r" b="b"/>
              <a:pathLst>
                <a:path w="5240" h="132" extrusionOk="0">
                  <a:moveTo>
                    <a:pt x="0" y="0"/>
                  </a:moveTo>
                  <a:cubicBezTo>
                    <a:pt x="12" y="44"/>
                    <a:pt x="34" y="76"/>
                    <a:pt x="55" y="120"/>
                  </a:cubicBezTo>
                  <a:lnTo>
                    <a:pt x="55" y="131"/>
                  </a:lnTo>
                  <a:lnTo>
                    <a:pt x="5163" y="131"/>
                  </a:lnTo>
                  <a:cubicBezTo>
                    <a:pt x="5174" y="110"/>
                    <a:pt x="5185" y="98"/>
                    <a:pt x="5196" y="88"/>
                  </a:cubicBezTo>
                  <a:cubicBezTo>
                    <a:pt x="5207" y="54"/>
                    <a:pt x="5229" y="33"/>
                    <a:pt x="5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5579;p77">
              <a:extLst>
                <a:ext uri="{FF2B5EF4-FFF2-40B4-BE49-F238E27FC236}">
                  <a16:creationId xmlns:a16="http://schemas.microsoft.com/office/drawing/2014/main" id="{DD4FA192-429C-AED0-7C64-2D546B11D23E}"/>
                </a:ext>
              </a:extLst>
            </p:cNvPr>
            <p:cNvSpPr/>
            <p:nvPr/>
          </p:nvSpPr>
          <p:spPr>
            <a:xfrm>
              <a:off x="4141475" y="934050"/>
              <a:ext cx="88075" cy="14500"/>
            </a:xfrm>
            <a:custGeom>
              <a:avLst/>
              <a:gdLst/>
              <a:ahLst/>
              <a:cxnLst/>
              <a:rect l="l" t="t" r="r" b="b"/>
              <a:pathLst>
                <a:path w="3523" h="580" extrusionOk="0">
                  <a:moveTo>
                    <a:pt x="165" y="0"/>
                  </a:moveTo>
                  <a:lnTo>
                    <a:pt x="0" y="580"/>
                  </a:lnTo>
                  <a:lnTo>
                    <a:pt x="3522" y="50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5580;p77">
              <a:extLst>
                <a:ext uri="{FF2B5EF4-FFF2-40B4-BE49-F238E27FC236}">
                  <a16:creationId xmlns:a16="http://schemas.microsoft.com/office/drawing/2014/main" id="{C9B97CC1-770D-FD1C-DC2A-10169639D3B7}"/>
                </a:ext>
              </a:extLst>
            </p:cNvPr>
            <p:cNvSpPr/>
            <p:nvPr/>
          </p:nvSpPr>
          <p:spPr>
            <a:xfrm>
              <a:off x="4108400" y="700250"/>
              <a:ext cx="221225" cy="246400"/>
            </a:xfrm>
            <a:custGeom>
              <a:avLst/>
              <a:gdLst/>
              <a:ahLst/>
              <a:cxnLst/>
              <a:rect l="l" t="t" r="r" b="b"/>
              <a:pathLst>
                <a:path w="8849" h="9856" extrusionOk="0">
                  <a:moveTo>
                    <a:pt x="6705" y="0"/>
                  </a:moveTo>
                  <a:lnTo>
                    <a:pt x="1433" y="241"/>
                  </a:lnTo>
                  <a:cubicBezTo>
                    <a:pt x="985" y="2385"/>
                    <a:pt x="0" y="9144"/>
                    <a:pt x="0" y="9144"/>
                  </a:cubicBezTo>
                  <a:lnTo>
                    <a:pt x="5075" y="9856"/>
                  </a:lnTo>
                  <a:cubicBezTo>
                    <a:pt x="5075" y="9856"/>
                    <a:pt x="5994" y="7963"/>
                    <a:pt x="7416" y="4900"/>
                  </a:cubicBezTo>
                  <a:cubicBezTo>
                    <a:pt x="8849" y="1838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5581;p77">
              <a:extLst>
                <a:ext uri="{FF2B5EF4-FFF2-40B4-BE49-F238E27FC236}">
                  <a16:creationId xmlns:a16="http://schemas.microsoft.com/office/drawing/2014/main" id="{DA1DB0CB-0122-0DAE-F431-99D5FEB0F22F}"/>
                </a:ext>
              </a:extLst>
            </p:cNvPr>
            <p:cNvSpPr/>
            <p:nvPr/>
          </p:nvSpPr>
          <p:spPr>
            <a:xfrm>
              <a:off x="4157875" y="824925"/>
              <a:ext cx="38850" cy="30950"/>
            </a:xfrm>
            <a:custGeom>
              <a:avLst/>
              <a:gdLst/>
              <a:ahLst/>
              <a:cxnLst/>
              <a:rect l="l" t="t" r="r" b="b"/>
              <a:pathLst>
                <a:path w="1554" h="1238" extrusionOk="0">
                  <a:moveTo>
                    <a:pt x="1478" y="1"/>
                  </a:moveTo>
                  <a:lnTo>
                    <a:pt x="1" y="1128"/>
                  </a:lnTo>
                  <a:lnTo>
                    <a:pt x="78" y="1237"/>
                  </a:lnTo>
                  <a:lnTo>
                    <a:pt x="1554" y="11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5582;p77">
              <a:extLst>
                <a:ext uri="{FF2B5EF4-FFF2-40B4-BE49-F238E27FC236}">
                  <a16:creationId xmlns:a16="http://schemas.microsoft.com/office/drawing/2014/main" id="{86060370-1FF6-0CE6-8BD0-4A24A797E68D}"/>
                </a:ext>
              </a:extLst>
            </p:cNvPr>
            <p:cNvSpPr/>
            <p:nvPr/>
          </p:nvSpPr>
          <p:spPr>
            <a:xfrm>
              <a:off x="4157875" y="830675"/>
              <a:ext cx="55550" cy="42950"/>
            </a:xfrm>
            <a:custGeom>
              <a:avLst/>
              <a:gdLst/>
              <a:ahLst/>
              <a:cxnLst/>
              <a:rect l="l" t="t" r="r" b="b"/>
              <a:pathLst>
                <a:path w="2222" h="1718" extrusionOk="0">
                  <a:moveTo>
                    <a:pt x="2144" y="1"/>
                  </a:moveTo>
                  <a:lnTo>
                    <a:pt x="1" y="1620"/>
                  </a:lnTo>
                  <a:lnTo>
                    <a:pt x="78" y="1718"/>
                  </a:lnTo>
                  <a:lnTo>
                    <a:pt x="2221" y="11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5583;p77">
              <a:extLst>
                <a:ext uri="{FF2B5EF4-FFF2-40B4-BE49-F238E27FC236}">
                  <a16:creationId xmlns:a16="http://schemas.microsoft.com/office/drawing/2014/main" id="{6D6A00CC-7523-D057-C913-A234AA518640}"/>
                </a:ext>
              </a:extLst>
            </p:cNvPr>
            <p:cNvSpPr/>
            <p:nvPr/>
          </p:nvSpPr>
          <p:spPr>
            <a:xfrm>
              <a:off x="4114950" y="432000"/>
              <a:ext cx="168725" cy="268275"/>
            </a:xfrm>
            <a:custGeom>
              <a:avLst/>
              <a:gdLst/>
              <a:ahLst/>
              <a:cxnLst/>
              <a:rect l="l" t="t" r="r" b="b"/>
              <a:pathLst>
                <a:path w="6749" h="10731" extrusionOk="0">
                  <a:moveTo>
                    <a:pt x="4004" y="0"/>
                  </a:moveTo>
                  <a:lnTo>
                    <a:pt x="1816" y="1870"/>
                  </a:lnTo>
                  <a:cubicBezTo>
                    <a:pt x="1871" y="1925"/>
                    <a:pt x="1914" y="2013"/>
                    <a:pt x="1936" y="2122"/>
                  </a:cubicBezTo>
                  <a:cubicBezTo>
                    <a:pt x="2002" y="2341"/>
                    <a:pt x="2024" y="2626"/>
                    <a:pt x="2035" y="2888"/>
                  </a:cubicBezTo>
                  <a:lnTo>
                    <a:pt x="2035" y="3063"/>
                  </a:lnTo>
                  <a:cubicBezTo>
                    <a:pt x="1783" y="3457"/>
                    <a:pt x="1401" y="3577"/>
                    <a:pt x="832" y="3949"/>
                  </a:cubicBezTo>
                  <a:cubicBezTo>
                    <a:pt x="33" y="4463"/>
                    <a:pt x="1" y="5885"/>
                    <a:pt x="361" y="7263"/>
                  </a:cubicBezTo>
                  <a:cubicBezTo>
                    <a:pt x="723" y="8652"/>
                    <a:pt x="1477" y="10730"/>
                    <a:pt x="1477" y="10730"/>
                  </a:cubicBezTo>
                  <a:lnTo>
                    <a:pt x="5688" y="10523"/>
                  </a:lnTo>
                  <a:cubicBezTo>
                    <a:pt x="5502" y="9264"/>
                    <a:pt x="6323" y="7405"/>
                    <a:pt x="6607" y="5316"/>
                  </a:cubicBezTo>
                  <a:cubicBezTo>
                    <a:pt x="6749" y="4266"/>
                    <a:pt x="6454" y="3719"/>
                    <a:pt x="6136" y="3435"/>
                  </a:cubicBezTo>
                  <a:cubicBezTo>
                    <a:pt x="5896" y="3238"/>
                    <a:pt x="5590" y="3139"/>
                    <a:pt x="5283" y="3139"/>
                  </a:cubicBezTo>
                  <a:cubicBezTo>
                    <a:pt x="4977" y="3139"/>
                    <a:pt x="4736" y="3074"/>
                    <a:pt x="4540" y="2997"/>
                  </a:cubicBezTo>
                  <a:cubicBezTo>
                    <a:pt x="4058" y="2089"/>
                    <a:pt x="4015" y="263"/>
                    <a:pt x="4004" y="33"/>
                  </a:cubicBezTo>
                  <a:lnTo>
                    <a:pt x="4004" y="0"/>
                  </a:ln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5584;p77">
              <a:extLst>
                <a:ext uri="{FF2B5EF4-FFF2-40B4-BE49-F238E27FC236}">
                  <a16:creationId xmlns:a16="http://schemas.microsoft.com/office/drawing/2014/main" id="{0CB34769-1E8D-2020-7CF7-3FA115BA8266}"/>
                </a:ext>
              </a:extLst>
            </p:cNvPr>
            <p:cNvSpPr/>
            <p:nvPr/>
          </p:nvSpPr>
          <p:spPr>
            <a:xfrm>
              <a:off x="4163350" y="457150"/>
              <a:ext cx="46250" cy="47075"/>
            </a:xfrm>
            <a:custGeom>
              <a:avLst/>
              <a:gdLst/>
              <a:ahLst/>
              <a:cxnLst/>
              <a:rect l="l" t="t" r="r" b="b"/>
              <a:pathLst>
                <a:path w="1850" h="1883" extrusionOk="0">
                  <a:moveTo>
                    <a:pt x="1849" y="1"/>
                  </a:moveTo>
                  <a:cubicBezTo>
                    <a:pt x="1674" y="438"/>
                    <a:pt x="1357" y="701"/>
                    <a:pt x="1028" y="864"/>
                  </a:cubicBezTo>
                  <a:cubicBezTo>
                    <a:pt x="624" y="1073"/>
                    <a:pt x="197" y="1105"/>
                    <a:pt x="12" y="1116"/>
                  </a:cubicBezTo>
                  <a:lnTo>
                    <a:pt x="0" y="1116"/>
                  </a:lnTo>
                  <a:cubicBezTo>
                    <a:pt x="66" y="1335"/>
                    <a:pt x="88" y="1620"/>
                    <a:pt x="99" y="1882"/>
                  </a:cubicBezTo>
                  <a:cubicBezTo>
                    <a:pt x="1466" y="1795"/>
                    <a:pt x="1838" y="66"/>
                    <a:pt x="1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5585;p77">
              <a:extLst>
                <a:ext uri="{FF2B5EF4-FFF2-40B4-BE49-F238E27FC236}">
                  <a16:creationId xmlns:a16="http://schemas.microsoft.com/office/drawing/2014/main" id="{638A4A65-316D-AC3B-92E1-E07D0D8E827E}"/>
                </a:ext>
              </a:extLst>
            </p:cNvPr>
            <p:cNvSpPr/>
            <p:nvPr/>
          </p:nvSpPr>
          <p:spPr>
            <a:xfrm>
              <a:off x="4112475" y="506875"/>
              <a:ext cx="171200" cy="201500"/>
            </a:xfrm>
            <a:custGeom>
              <a:avLst/>
              <a:gdLst/>
              <a:ahLst/>
              <a:cxnLst/>
              <a:rect l="l" t="t" r="r" b="b"/>
              <a:pathLst>
                <a:path w="6848" h="8060" extrusionOk="0">
                  <a:moveTo>
                    <a:pt x="4747" y="0"/>
                  </a:moveTo>
                  <a:cubicBezTo>
                    <a:pt x="4678" y="0"/>
                    <a:pt x="4639" y="2"/>
                    <a:pt x="4639" y="2"/>
                  </a:cubicBezTo>
                  <a:cubicBezTo>
                    <a:pt x="3970" y="438"/>
                    <a:pt x="3438" y="575"/>
                    <a:pt x="3034" y="575"/>
                  </a:cubicBezTo>
                  <a:cubicBezTo>
                    <a:pt x="2354" y="575"/>
                    <a:pt x="2035" y="188"/>
                    <a:pt x="2035" y="188"/>
                  </a:cubicBezTo>
                  <a:cubicBezTo>
                    <a:pt x="1237" y="724"/>
                    <a:pt x="351" y="910"/>
                    <a:pt x="176" y="2212"/>
                  </a:cubicBezTo>
                  <a:cubicBezTo>
                    <a:pt x="1" y="3513"/>
                    <a:pt x="1270" y="7976"/>
                    <a:pt x="1270" y="7976"/>
                  </a:cubicBezTo>
                  <a:cubicBezTo>
                    <a:pt x="1599" y="8035"/>
                    <a:pt x="1957" y="8060"/>
                    <a:pt x="2323" y="8060"/>
                  </a:cubicBezTo>
                  <a:cubicBezTo>
                    <a:pt x="4043" y="8060"/>
                    <a:pt x="5941" y="7516"/>
                    <a:pt x="5941" y="7516"/>
                  </a:cubicBezTo>
                  <a:cubicBezTo>
                    <a:pt x="5722" y="5799"/>
                    <a:pt x="6848" y="2562"/>
                    <a:pt x="6739" y="1227"/>
                  </a:cubicBezTo>
                  <a:cubicBezTo>
                    <a:pt x="6654" y="81"/>
                    <a:pt x="5165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5586;p77">
              <a:extLst>
                <a:ext uri="{FF2B5EF4-FFF2-40B4-BE49-F238E27FC236}">
                  <a16:creationId xmlns:a16="http://schemas.microsoft.com/office/drawing/2014/main" id="{34964769-71D4-3750-AC02-D2275252774B}"/>
                </a:ext>
              </a:extLst>
            </p:cNvPr>
            <p:cNvSpPr/>
            <p:nvPr/>
          </p:nvSpPr>
          <p:spPr>
            <a:xfrm>
              <a:off x="3907675" y="525275"/>
              <a:ext cx="265825" cy="188275"/>
            </a:xfrm>
            <a:custGeom>
              <a:avLst/>
              <a:gdLst/>
              <a:ahLst/>
              <a:cxnLst/>
              <a:rect l="l" t="t" r="r" b="b"/>
              <a:pathLst>
                <a:path w="10633" h="7531" extrusionOk="0">
                  <a:moveTo>
                    <a:pt x="9618" y="1"/>
                  </a:moveTo>
                  <a:cubicBezTo>
                    <a:pt x="9410" y="1"/>
                    <a:pt x="9210" y="93"/>
                    <a:pt x="9068" y="295"/>
                  </a:cubicBezTo>
                  <a:cubicBezTo>
                    <a:pt x="8948" y="470"/>
                    <a:pt x="8827" y="710"/>
                    <a:pt x="8707" y="1049"/>
                  </a:cubicBezTo>
                  <a:cubicBezTo>
                    <a:pt x="8412" y="1891"/>
                    <a:pt x="7679" y="3608"/>
                    <a:pt x="6946" y="5271"/>
                  </a:cubicBezTo>
                  <a:cubicBezTo>
                    <a:pt x="4573" y="4342"/>
                    <a:pt x="2374" y="3171"/>
                    <a:pt x="2363" y="3171"/>
                  </a:cubicBezTo>
                  <a:cubicBezTo>
                    <a:pt x="2254" y="2920"/>
                    <a:pt x="2123" y="2580"/>
                    <a:pt x="2123" y="2296"/>
                  </a:cubicBezTo>
                  <a:cubicBezTo>
                    <a:pt x="2123" y="2139"/>
                    <a:pt x="2090" y="2077"/>
                    <a:pt x="2041" y="2077"/>
                  </a:cubicBezTo>
                  <a:cubicBezTo>
                    <a:pt x="1921" y="2077"/>
                    <a:pt x="1705" y="2466"/>
                    <a:pt x="1674" y="2755"/>
                  </a:cubicBezTo>
                  <a:cubicBezTo>
                    <a:pt x="1674" y="2755"/>
                    <a:pt x="372" y="2036"/>
                    <a:pt x="140" y="2036"/>
                  </a:cubicBezTo>
                  <a:cubicBezTo>
                    <a:pt x="126" y="2036"/>
                    <a:pt x="116" y="2039"/>
                    <a:pt x="110" y="2045"/>
                  </a:cubicBezTo>
                  <a:cubicBezTo>
                    <a:pt x="1" y="2143"/>
                    <a:pt x="920" y="2755"/>
                    <a:pt x="1039" y="2843"/>
                  </a:cubicBezTo>
                  <a:cubicBezTo>
                    <a:pt x="1039" y="2843"/>
                    <a:pt x="733" y="3160"/>
                    <a:pt x="745" y="3467"/>
                  </a:cubicBezTo>
                  <a:cubicBezTo>
                    <a:pt x="755" y="3707"/>
                    <a:pt x="1127" y="3904"/>
                    <a:pt x="1586" y="3948"/>
                  </a:cubicBezTo>
                  <a:lnTo>
                    <a:pt x="1586" y="3958"/>
                  </a:lnTo>
                  <a:cubicBezTo>
                    <a:pt x="2921" y="5348"/>
                    <a:pt x="4682" y="6442"/>
                    <a:pt x="6115" y="7152"/>
                  </a:cubicBezTo>
                  <a:cubicBezTo>
                    <a:pt x="6257" y="7229"/>
                    <a:pt x="6399" y="7295"/>
                    <a:pt x="6542" y="7371"/>
                  </a:cubicBezTo>
                  <a:cubicBezTo>
                    <a:pt x="6777" y="7479"/>
                    <a:pt x="7015" y="7530"/>
                    <a:pt x="7243" y="7530"/>
                  </a:cubicBezTo>
                  <a:cubicBezTo>
                    <a:pt x="7756" y="7530"/>
                    <a:pt x="8219" y="7268"/>
                    <a:pt x="8499" y="6792"/>
                  </a:cubicBezTo>
                  <a:cubicBezTo>
                    <a:pt x="8652" y="6529"/>
                    <a:pt x="8795" y="6277"/>
                    <a:pt x="8926" y="6026"/>
                  </a:cubicBezTo>
                  <a:cubicBezTo>
                    <a:pt x="9724" y="4461"/>
                    <a:pt x="10205" y="2963"/>
                    <a:pt x="10468" y="2143"/>
                  </a:cubicBezTo>
                  <a:cubicBezTo>
                    <a:pt x="10632" y="1629"/>
                    <a:pt x="10632" y="1224"/>
                    <a:pt x="10567" y="896"/>
                  </a:cubicBezTo>
                  <a:cubicBezTo>
                    <a:pt x="10452" y="342"/>
                    <a:pt x="10019" y="1"/>
                    <a:pt x="9618" y="1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5587;p77">
              <a:extLst>
                <a:ext uri="{FF2B5EF4-FFF2-40B4-BE49-F238E27FC236}">
                  <a16:creationId xmlns:a16="http://schemas.microsoft.com/office/drawing/2014/main" id="{646CC093-C252-43D4-214E-19328D6AEEA9}"/>
                </a:ext>
              </a:extLst>
            </p:cNvPr>
            <p:cNvSpPr/>
            <p:nvPr/>
          </p:nvSpPr>
          <p:spPr>
            <a:xfrm>
              <a:off x="3976600" y="524650"/>
              <a:ext cx="205650" cy="192200"/>
            </a:xfrm>
            <a:custGeom>
              <a:avLst/>
              <a:gdLst/>
              <a:ahLst/>
              <a:cxnLst/>
              <a:rect l="l" t="t" r="r" b="b"/>
              <a:pathLst>
                <a:path w="8226" h="7688" extrusionOk="0">
                  <a:moveTo>
                    <a:pt x="6943" y="1"/>
                  </a:moveTo>
                  <a:cubicBezTo>
                    <a:pt x="6634" y="1"/>
                    <a:pt x="6319" y="125"/>
                    <a:pt x="6082" y="396"/>
                  </a:cubicBezTo>
                  <a:cubicBezTo>
                    <a:pt x="5545" y="998"/>
                    <a:pt x="4911" y="2179"/>
                    <a:pt x="4276" y="4410"/>
                  </a:cubicBezTo>
                  <a:cubicBezTo>
                    <a:pt x="4276" y="4410"/>
                    <a:pt x="2592" y="4038"/>
                    <a:pt x="1783" y="3404"/>
                  </a:cubicBezTo>
                  <a:cubicBezTo>
                    <a:pt x="1783" y="3404"/>
                    <a:pt x="0" y="6073"/>
                    <a:pt x="11" y="6674"/>
                  </a:cubicBezTo>
                  <a:cubicBezTo>
                    <a:pt x="11" y="6674"/>
                    <a:pt x="3379" y="7687"/>
                    <a:pt x="4715" y="7687"/>
                  </a:cubicBezTo>
                  <a:cubicBezTo>
                    <a:pt x="4880" y="7687"/>
                    <a:pt x="5015" y="7672"/>
                    <a:pt x="5108" y="7637"/>
                  </a:cubicBezTo>
                  <a:cubicBezTo>
                    <a:pt x="5961" y="7320"/>
                    <a:pt x="8225" y="1807"/>
                    <a:pt x="8138" y="1358"/>
                  </a:cubicBezTo>
                  <a:cubicBezTo>
                    <a:pt x="8105" y="1227"/>
                    <a:pt x="8094" y="1085"/>
                    <a:pt x="8061" y="943"/>
                  </a:cubicBezTo>
                  <a:cubicBezTo>
                    <a:pt x="7959" y="348"/>
                    <a:pt x="7458" y="1"/>
                    <a:pt x="6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5588;p77">
              <a:extLst>
                <a:ext uri="{FF2B5EF4-FFF2-40B4-BE49-F238E27FC236}">
                  <a16:creationId xmlns:a16="http://schemas.microsoft.com/office/drawing/2014/main" id="{7E28ABAD-2A60-FD46-7A8D-A4818D14A23B}"/>
                </a:ext>
              </a:extLst>
            </p:cNvPr>
            <p:cNvSpPr/>
            <p:nvPr/>
          </p:nvSpPr>
          <p:spPr>
            <a:xfrm>
              <a:off x="4118775" y="570900"/>
              <a:ext cx="16450" cy="105050"/>
            </a:xfrm>
            <a:custGeom>
              <a:avLst/>
              <a:gdLst/>
              <a:ahLst/>
              <a:cxnLst/>
              <a:rect l="l" t="t" r="r" b="b"/>
              <a:pathLst>
                <a:path w="658" h="4202" extrusionOk="0">
                  <a:moveTo>
                    <a:pt x="45" y="1"/>
                  </a:moveTo>
                  <a:cubicBezTo>
                    <a:pt x="45" y="2"/>
                    <a:pt x="1" y="3304"/>
                    <a:pt x="570" y="4201"/>
                  </a:cubicBezTo>
                  <a:lnTo>
                    <a:pt x="657" y="4037"/>
                  </a:lnTo>
                  <a:cubicBezTo>
                    <a:pt x="657" y="4037"/>
                    <a:pt x="88" y="1292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5589;p77">
              <a:extLst>
                <a:ext uri="{FF2B5EF4-FFF2-40B4-BE49-F238E27FC236}">
                  <a16:creationId xmlns:a16="http://schemas.microsoft.com/office/drawing/2014/main" id="{F4BC052C-3058-BA79-46C7-205CAE297AF5}"/>
                </a:ext>
              </a:extLst>
            </p:cNvPr>
            <p:cNvSpPr/>
            <p:nvPr/>
          </p:nvSpPr>
          <p:spPr>
            <a:xfrm>
              <a:off x="3989725" y="619300"/>
              <a:ext cx="20800" cy="41575"/>
            </a:xfrm>
            <a:custGeom>
              <a:avLst/>
              <a:gdLst/>
              <a:ahLst/>
              <a:cxnLst/>
              <a:rect l="l" t="t" r="r" b="b"/>
              <a:pathLst>
                <a:path w="832" h="1663" extrusionOk="0">
                  <a:moveTo>
                    <a:pt x="263" y="0"/>
                  </a:moveTo>
                  <a:lnTo>
                    <a:pt x="0" y="1663"/>
                  </a:lnTo>
                  <a:lnTo>
                    <a:pt x="831" y="27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5590;p77">
              <a:extLst>
                <a:ext uri="{FF2B5EF4-FFF2-40B4-BE49-F238E27FC236}">
                  <a16:creationId xmlns:a16="http://schemas.microsoft.com/office/drawing/2014/main" id="{104F1795-1A7B-EFC1-3B65-ADB3779F1970}"/>
                </a:ext>
              </a:extLst>
            </p:cNvPr>
            <p:cNvSpPr/>
            <p:nvPr/>
          </p:nvSpPr>
          <p:spPr>
            <a:xfrm>
              <a:off x="4071925" y="510400"/>
              <a:ext cx="242125" cy="206725"/>
            </a:xfrm>
            <a:custGeom>
              <a:avLst/>
              <a:gdLst/>
              <a:ahLst/>
              <a:cxnLst/>
              <a:rect l="l" t="t" r="r" b="b"/>
              <a:pathLst>
                <a:path w="9685" h="8269" extrusionOk="0">
                  <a:moveTo>
                    <a:pt x="7049" y="0"/>
                  </a:moveTo>
                  <a:cubicBezTo>
                    <a:pt x="6624" y="0"/>
                    <a:pt x="6265" y="267"/>
                    <a:pt x="6272" y="715"/>
                  </a:cubicBezTo>
                  <a:cubicBezTo>
                    <a:pt x="6272" y="922"/>
                    <a:pt x="6316" y="1196"/>
                    <a:pt x="6414" y="1534"/>
                  </a:cubicBezTo>
                  <a:cubicBezTo>
                    <a:pt x="6666" y="2399"/>
                    <a:pt x="7070" y="4215"/>
                    <a:pt x="7453" y="5987"/>
                  </a:cubicBezTo>
                  <a:cubicBezTo>
                    <a:pt x="4981" y="6632"/>
                    <a:pt x="2520" y="6960"/>
                    <a:pt x="2509" y="6960"/>
                  </a:cubicBezTo>
                  <a:cubicBezTo>
                    <a:pt x="2269" y="6828"/>
                    <a:pt x="1973" y="6632"/>
                    <a:pt x="1798" y="6391"/>
                  </a:cubicBezTo>
                  <a:cubicBezTo>
                    <a:pt x="1730" y="6294"/>
                    <a:pt x="1678" y="6254"/>
                    <a:pt x="1640" y="6254"/>
                  </a:cubicBezTo>
                  <a:cubicBezTo>
                    <a:pt x="1506" y="6254"/>
                    <a:pt x="1549" y="6753"/>
                    <a:pt x="1710" y="7025"/>
                  </a:cubicBezTo>
                  <a:cubicBezTo>
                    <a:pt x="1710" y="7025"/>
                    <a:pt x="48" y="7234"/>
                    <a:pt x="15" y="7375"/>
                  </a:cubicBezTo>
                  <a:cubicBezTo>
                    <a:pt x="0" y="7474"/>
                    <a:pt x="516" y="7483"/>
                    <a:pt x="888" y="7483"/>
                  </a:cubicBezTo>
                  <a:cubicBezTo>
                    <a:pt x="979" y="7483"/>
                    <a:pt x="1062" y="7483"/>
                    <a:pt x="1126" y="7483"/>
                  </a:cubicBezTo>
                  <a:cubicBezTo>
                    <a:pt x="1179" y="7483"/>
                    <a:pt x="1219" y="7483"/>
                    <a:pt x="1240" y="7485"/>
                  </a:cubicBezTo>
                  <a:cubicBezTo>
                    <a:pt x="1240" y="7485"/>
                    <a:pt x="1175" y="7912"/>
                    <a:pt x="1372" y="8152"/>
                  </a:cubicBezTo>
                  <a:cubicBezTo>
                    <a:pt x="1429" y="8232"/>
                    <a:pt x="1532" y="8269"/>
                    <a:pt x="1661" y="8269"/>
                  </a:cubicBezTo>
                  <a:cubicBezTo>
                    <a:pt x="1849" y="8269"/>
                    <a:pt x="2094" y="8190"/>
                    <a:pt x="2334" y="8053"/>
                  </a:cubicBezTo>
                  <a:cubicBezTo>
                    <a:pt x="3150" y="8204"/>
                    <a:pt x="4001" y="8266"/>
                    <a:pt x="4831" y="8266"/>
                  </a:cubicBezTo>
                  <a:cubicBezTo>
                    <a:pt x="5925" y="8266"/>
                    <a:pt x="6984" y="8159"/>
                    <a:pt x="7879" y="8010"/>
                  </a:cubicBezTo>
                  <a:cubicBezTo>
                    <a:pt x="8044" y="7988"/>
                    <a:pt x="8197" y="7955"/>
                    <a:pt x="8350" y="7922"/>
                  </a:cubicBezTo>
                  <a:cubicBezTo>
                    <a:pt x="9181" y="7769"/>
                    <a:pt x="9685" y="7113"/>
                    <a:pt x="9608" y="6315"/>
                  </a:cubicBezTo>
                  <a:cubicBezTo>
                    <a:pt x="9575" y="6019"/>
                    <a:pt x="9542" y="5724"/>
                    <a:pt x="9498" y="5440"/>
                  </a:cubicBezTo>
                  <a:cubicBezTo>
                    <a:pt x="9236" y="3712"/>
                    <a:pt x="8754" y="2213"/>
                    <a:pt x="8481" y="1393"/>
                  </a:cubicBezTo>
                  <a:cubicBezTo>
                    <a:pt x="8317" y="890"/>
                    <a:pt x="8076" y="550"/>
                    <a:pt x="7836" y="321"/>
                  </a:cubicBezTo>
                  <a:cubicBezTo>
                    <a:pt x="7595" y="100"/>
                    <a:pt x="7309" y="0"/>
                    <a:pt x="7049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5591;p77">
              <a:extLst>
                <a:ext uri="{FF2B5EF4-FFF2-40B4-BE49-F238E27FC236}">
                  <a16:creationId xmlns:a16="http://schemas.microsoft.com/office/drawing/2014/main" id="{8BCDE610-6D38-F846-A3AF-39A2EE9C14F4}"/>
                </a:ext>
              </a:extLst>
            </p:cNvPr>
            <p:cNvSpPr/>
            <p:nvPr/>
          </p:nvSpPr>
          <p:spPr>
            <a:xfrm>
              <a:off x="4184675" y="510375"/>
              <a:ext cx="142775" cy="245400"/>
            </a:xfrm>
            <a:custGeom>
              <a:avLst/>
              <a:gdLst/>
              <a:ahLst/>
              <a:cxnLst/>
              <a:rect l="l" t="t" r="r" b="b"/>
              <a:pathLst>
                <a:path w="5711" h="9816" extrusionOk="0">
                  <a:moveTo>
                    <a:pt x="2571" y="0"/>
                  </a:moveTo>
                  <a:cubicBezTo>
                    <a:pt x="2000" y="0"/>
                    <a:pt x="1456" y="442"/>
                    <a:pt x="1434" y="1109"/>
                  </a:cubicBezTo>
                  <a:cubicBezTo>
                    <a:pt x="1401" y="1919"/>
                    <a:pt x="1641" y="3231"/>
                    <a:pt x="2560" y="5364"/>
                  </a:cubicBezTo>
                  <a:cubicBezTo>
                    <a:pt x="2560" y="5364"/>
                    <a:pt x="1029" y="6141"/>
                    <a:pt x="0" y="6163"/>
                  </a:cubicBezTo>
                  <a:cubicBezTo>
                    <a:pt x="0" y="6163"/>
                    <a:pt x="296" y="9356"/>
                    <a:pt x="690" y="9816"/>
                  </a:cubicBezTo>
                  <a:cubicBezTo>
                    <a:pt x="690" y="9816"/>
                    <a:pt x="4803" y="8120"/>
                    <a:pt x="5262" y="7344"/>
                  </a:cubicBezTo>
                  <a:cubicBezTo>
                    <a:pt x="5710" y="6556"/>
                    <a:pt x="3982" y="857"/>
                    <a:pt x="3632" y="562"/>
                  </a:cubicBezTo>
                  <a:cubicBezTo>
                    <a:pt x="3522" y="475"/>
                    <a:pt x="3424" y="376"/>
                    <a:pt x="3304" y="278"/>
                  </a:cubicBezTo>
                  <a:cubicBezTo>
                    <a:pt x="3082" y="87"/>
                    <a:pt x="2824" y="0"/>
                    <a:pt x="2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5592;p77">
              <a:extLst>
                <a:ext uri="{FF2B5EF4-FFF2-40B4-BE49-F238E27FC236}">
                  <a16:creationId xmlns:a16="http://schemas.microsoft.com/office/drawing/2014/main" id="{435C9C63-67F7-B31F-642B-A66E8C255340}"/>
                </a:ext>
              </a:extLst>
            </p:cNvPr>
            <p:cNvSpPr/>
            <p:nvPr/>
          </p:nvSpPr>
          <p:spPr>
            <a:xfrm>
              <a:off x="4182775" y="566250"/>
              <a:ext cx="68375" cy="109950"/>
            </a:xfrm>
            <a:custGeom>
              <a:avLst/>
              <a:gdLst/>
              <a:ahLst/>
              <a:cxnLst/>
              <a:rect l="l" t="t" r="r" b="b"/>
              <a:pathLst>
                <a:path w="2735" h="4398" extrusionOk="0">
                  <a:moveTo>
                    <a:pt x="1542" y="0"/>
                  </a:moveTo>
                  <a:cubicBezTo>
                    <a:pt x="1542" y="1018"/>
                    <a:pt x="2363" y="2713"/>
                    <a:pt x="2548" y="3085"/>
                  </a:cubicBezTo>
                  <a:lnTo>
                    <a:pt x="0" y="3884"/>
                  </a:lnTo>
                  <a:lnTo>
                    <a:pt x="110" y="4398"/>
                  </a:lnTo>
                  <a:lnTo>
                    <a:pt x="230" y="4365"/>
                  </a:lnTo>
                  <a:lnTo>
                    <a:pt x="153" y="3971"/>
                  </a:lnTo>
                  <a:lnTo>
                    <a:pt x="2735" y="3162"/>
                  </a:lnTo>
                  <a:lnTo>
                    <a:pt x="2691" y="3096"/>
                  </a:lnTo>
                  <a:cubicBezTo>
                    <a:pt x="2691" y="3074"/>
                    <a:pt x="1673" y="1094"/>
                    <a:pt x="1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0" name="Google Shape;5593;p77">
            <a:extLst>
              <a:ext uri="{FF2B5EF4-FFF2-40B4-BE49-F238E27FC236}">
                <a16:creationId xmlns:a16="http://schemas.microsoft.com/office/drawing/2014/main" id="{A0E12BB6-AED2-39CC-3B48-747E44620F71}"/>
              </a:ext>
            </a:extLst>
          </p:cNvPr>
          <p:cNvGrpSpPr/>
          <p:nvPr/>
        </p:nvGrpSpPr>
        <p:grpSpPr>
          <a:xfrm>
            <a:off x="8332839" y="1520434"/>
            <a:ext cx="477200" cy="994250"/>
            <a:chOff x="4402875" y="284475"/>
            <a:chExt cx="477200" cy="994250"/>
          </a:xfrm>
        </p:grpSpPr>
        <p:sp>
          <p:nvSpPr>
            <p:cNvPr id="3481" name="Google Shape;5594;p77">
              <a:extLst>
                <a:ext uri="{FF2B5EF4-FFF2-40B4-BE49-F238E27FC236}">
                  <a16:creationId xmlns:a16="http://schemas.microsoft.com/office/drawing/2014/main" id="{A1703DB8-C3D4-39C8-52BD-C22DC98E060D}"/>
                </a:ext>
              </a:extLst>
            </p:cNvPr>
            <p:cNvSpPr/>
            <p:nvPr/>
          </p:nvSpPr>
          <p:spPr>
            <a:xfrm>
              <a:off x="4431325" y="500950"/>
              <a:ext cx="238750" cy="200000"/>
            </a:xfrm>
            <a:custGeom>
              <a:avLst/>
              <a:gdLst/>
              <a:ahLst/>
              <a:cxnLst/>
              <a:rect l="l" t="t" r="r" b="b"/>
              <a:pathLst>
                <a:path w="9550" h="8000" extrusionOk="0">
                  <a:moveTo>
                    <a:pt x="8325" y="0"/>
                  </a:moveTo>
                  <a:cubicBezTo>
                    <a:pt x="8027" y="0"/>
                    <a:pt x="7759" y="158"/>
                    <a:pt x="7657" y="480"/>
                  </a:cubicBezTo>
                  <a:cubicBezTo>
                    <a:pt x="7591" y="687"/>
                    <a:pt x="7548" y="961"/>
                    <a:pt x="7537" y="1311"/>
                  </a:cubicBezTo>
                  <a:cubicBezTo>
                    <a:pt x="7504" y="2208"/>
                    <a:pt x="7329" y="4056"/>
                    <a:pt x="7121" y="5861"/>
                  </a:cubicBezTo>
                  <a:cubicBezTo>
                    <a:pt x="5240" y="5741"/>
                    <a:pt x="3271" y="5577"/>
                    <a:pt x="2374" y="5511"/>
                  </a:cubicBezTo>
                  <a:cubicBezTo>
                    <a:pt x="2024" y="5030"/>
                    <a:pt x="1631" y="4790"/>
                    <a:pt x="1434" y="4669"/>
                  </a:cubicBezTo>
                  <a:cubicBezTo>
                    <a:pt x="1376" y="4632"/>
                    <a:pt x="1328" y="4618"/>
                    <a:pt x="1288" y="4618"/>
                  </a:cubicBezTo>
                  <a:cubicBezTo>
                    <a:pt x="1221" y="4618"/>
                    <a:pt x="1177" y="4657"/>
                    <a:pt x="1149" y="4691"/>
                  </a:cubicBezTo>
                  <a:cubicBezTo>
                    <a:pt x="1138" y="4713"/>
                    <a:pt x="1138" y="4756"/>
                    <a:pt x="1171" y="4778"/>
                  </a:cubicBezTo>
                  <a:cubicBezTo>
                    <a:pt x="1302" y="4877"/>
                    <a:pt x="1543" y="5106"/>
                    <a:pt x="1510" y="5227"/>
                  </a:cubicBezTo>
                  <a:cubicBezTo>
                    <a:pt x="1507" y="5246"/>
                    <a:pt x="1484" y="5254"/>
                    <a:pt x="1446" y="5254"/>
                  </a:cubicBezTo>
                  <a:cubicBezTo>
                    <a:pt x="1239" y="5254"/>
                    <a:pt x="593" y="5024"/>
                    <a:pt x="323" y="5024"/>
                  </a:cubicBezTo>
                  <a:cubicBezTo>
                    <a:pt x="264" y="5024"/>
                    <a:pt x="222" y="5035"/>
                    <a:pt x="209" y="5063"/>
                  </a:cubicBezTo>
                  <a:cubicBezTo>
                    <a:pt x="175" y="5128"/>
                    <a:pt x="1018" y="5500"/>
                    <a:pt x="1018" y="5500"/>
                  </a:cubicBezTo>
                  <a:cubicBezTo>
                    <a:pt x="1018" y="5500"/>
                    <a:pt x="471" y="5376"/>
                    <a:pt x="211" y="5376"/>
                  </a:cubicBezTo>
                  <a:cubicBezTo>
                    <a:pt x="126" y="5376"/>
                    <a:pt x="72" y="5389"/>
                    <a:pt x="77" y="5424"/>
                  </a:cubicBezTo>
                  <a:cubicBezTo>
                    <a:pt x="110" y="5555"/>
                    <a:pt x="931" y="5861"/>
                    <a:pt x="931" y="5861"/>
                  </a:cubicBezTo>
                  <a:cubicBezTo>
                    <a:pt x="931" y="5861"/>
                    <a:pt x="613" y="5833"/>
                    <a:pt x="354" y="5833"/>
                  </a:cubicBezTo>
                  <a:cubicBezTo>
                    <a:pt x="161" y="5833"/>
                    <a:pt x="1" y="5849"/>
                    <a:pt x="34" y="5905"/>
                  </a:cubicBezTo>
                  <a:cubicBezTo>
                    <a:pt x="110" y="6025"/>
                    <a:pt x="865" y="6211"/>
                    <a:pt x="865" y="6211"/>
                  </a:cubicBezTo>
                  <a:cubicBezTo>
                    <a:pt x="504" y="6222"/>
                    <a:pt x="362" y="6288"/>
                    <a:pt x="307" y="6331"/>
                  </a:cubicBezTo>
                  <a:cubicBezTo>
                    <a:pt x="274" y="6353"/>
                    <a:pt x="285" y="6397"/>
                    <a:pt x="318" y="6408"/>
                  </a:cubicBezTo>
                  <a:cubicBezTo>
                    <a:pt x="462" y="6457"/>
                    <a:pt x="674" y="6475"/>
                    <a:pt x="906" y="6475"/>
                  </a:cubicBezTo>
                  <a:cubicBezTo>
                    <a:pt x="1346" y="6475"/>
                    <a:pt x="1857" y="6411"/>
                    <a:pt x="2101" y="6375"/>
                  </a:cubicBezTo>
                  <a:cubicBezTo>
                    <a:pt x="3719" y="7218"/>
                    <a:pt x="5393" y="7677"/>
                    <a:pt x="6891" y="7918"/>
                  </a:cubicBezTo>
                  <a:cubicBezTo>
                    <a:pt x="7056" y="7940"/>
                    <a:pt x="7209" y="7962"/>
                    <a:pt x="7373" y="7983"/>
                  </a:cubicBezTo>
                  <a:cubicBezTo>
                    <a:pt x="7454" y="7994"/>
                    <a:pt x="7534" y="7999"/>
                    <a:pt x="7613" y="7999"/>
                  </a:cubicBezTo>
                  <a:cubicBezTo>
                    <a:pt x="8332" y="7999"/>
                    <a:pt x="8900" y="7556"/>
                    <a:pt x="9068" y="6846"/>
                  </a:cubicBezTo>
                  <a:cubicBezTo>
                    <a:pt x="9134" y="6561"/>
                    <a:pt x="9188" y="6277"/>
                    <a:pt x="9243" y="5993"/>
                  </a:cubicBezTo>
                  <a:cubicBezTo>
                    <a:pt x="9538" y="4265"/>
                    <a:pt x="9550" y="2689"/>
                    <a:pt x="9550" y="1825"/>
                  </a:cubicBezTo>
                  <a:cubicBezTo>
                    <a:pt x="9550" y="1289"/>
                    <a:pt x="9429" y="896"/>
                    <a:pt x="9265" y="600"/>
                  </a:cubicBezTo>
                  <a:cubicBezTo>
                    <a:pt x="9044" y="204"/>
                    <a:pt x="8665" y="0"/>
                    <a:pt x="8325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5595;p77">
              <a:extLst>
                <a:ext uri="{FF2B5EF4-FFF2-40B4-BE49-F238E27FC236}">
                  <a16:creationId xmlns:a16="http://schemas.microsoft.com/office/drawing/2014/main" id="{6E55600C-DCD2-79CC-5A79-7E20FB43AE14}"/>
                </a:ext>
              </a:extLst>
            </p:cNvPr>
            <p:cNvSpPr/>
            <p:nvPr/>
          </p:nvSpPr>
          <p:spPr>
            <a:xfrm>
              <a:off x="4606875" y="484400"/>
              <a:ext cx="70325" cy="132725"/>
            </a:xfrm>
            <a:custGeom>
              <a:avLst/>
              <a:gdLst/>
              <a:ahLst/>
              <a:cxnLst/>
              <a:rect l="l" t="t" r="r" b="b"/>
              <a:pathLst>
                <a:path w="2813" h="5309" extrusionOk="0">
                  <a:moveTo>
                    <a:pt x="1615" y="0"/>
                  </a:moveTo>
                  <a:cubicBezTo>
                    <a:pt x="1505" y="0"/>
                    <a:pt x="1401" y="13"/>
                    <a:pt x="1303" y="37"/>
                  </a:cubicBezTo>
                  <a:cubicBezTo>
                    <a:pt x="788" y="158"/>
                    <a:pt x="416" y="617"/>
                    <a:pt x="372" y="1153"/>
                  </a:cubicBezTo>
                  <a:lnTo>
                    <a:pt x="1" y="5287"/>
                  </a:lnTo>
                  <a:lnTo>
                    <a:pt x="2593" y="5309"/>
                  </a:lnTo>
                  <a:cubicBezTo>
                    <a:pt x="2593" y="5309"/>
                    <a:pt x="2812" y="1733"/>
                    <a:pt x="2757" y="1164"/>
                  </a:cubicBezTo>
                  <a:cubicBezTo>
                    <a:pt x="2713" y="584"/>
                    <a:pt x="2473" y="48"/>
                    <a:pt x="1729" y="4"/>
                  </a:cubicBezTo>
                  <a:cubicBezTo>
                    <a:pt x="1690" y="2"/>
                    <a:pt x="1652" y="0"/>
                    <a:pt x="1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5596;p77">
              <a:extLst>
                <a:ext uri="{FF2B5EF4-FFF2-40B4-BE49-F238E27FC236}">
                  <a16:creationId xmlns:a16="http://schemas.microsoft.com/office/drawing/2014/main" id="{6BD26939-C717-A8D3-5971-B4780BAC28CE}"/>
                </a:ext>
              </a:extLst>
            </p:cNvPr>
            <p:cNvSpPr/>
            <p:nvPr/>
          </p:nvSpPr>
          <p:spPr>
            <a:xfrm>
              <a:off x="4613450" y="617100"/>
              <a:ext cx="40775" cy="19175"/>
            </a:xfrm>
            <a:custGeom>
              <a:avLst/>
              <a:gdLst/>
              <a:ahLst/>
              <a:cxnLst/>
              <a:rect l="l" t="t" r="r" b="b"/>
              <a:pathLst>
                <a:path w="1631" h="767" extrusionOk="0">
                  <a:moveTo>
                    <a:pt x="0" y="1"/>
                  </a:moveTo>
                  <a:lnTo>
                    <a:pt x="1630" y="767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5597;p77">
              <a:extLst>
                <a:ext uri="{FF2B5EF4-FFF2-40B4-BE49-F238E27FC236}">
                  <a16:creationId xmlns:a16="http://schemas.microsoft.com/office/drawing/2014/main" id="{B30FD79D-5319-F0AF-4661-5D0692C16BB3}"/>
                </a:ext>
              </a:extLst>
            </p:cNvPr>
            <p:cNvSpPr/>
            <p:nvPr/>
          </p:nvSpPr>
          <p:spPr>
            <a:xfrm>
              <a:off x="4588825" y="308900"/>
              <a:ext cx="117350" cy="131900"/>
            </a:xfrm>
            <a:custGeom>
              <a:avLst/>
              <a:gdLst/>
              <a:ahLst/>
              <a:cxnLst/>
              <a:rect l="l" t="t" r="r" b="b"/>
              <a:pathLst>
                <a:path w="4694" h="5276" extrusionOk="0">
                  <a:moveTo>
                    <a:pt x="1887" y="1"/>
                  </a:moveTo>
                  <a:cubicBezTo>
                    <a:pt x="984" y="1"/>
                    <a:pt x="211" y="542"/>
                    <a:pt x="132" y="1194"/>
                  </a:cubicBezTo>
                  <a:cubicBezTo>
                    <a:pt x="1" y="2222"/>
                    <a:pt x="275" y="3382"/>
                    <a:pt x="537" y="4366"/>
                  </a:cubicBezTo>
                  <a:cubicBezTo>
                    <a:pt x="569" y="4497"/>
                    <a:pt x="603" y="4629"/>
                    <a:pt x="679" y="4738"/>
                  </a:cubicBezTo>
                  <a:cubicBezTo>
                    <a:pt x="952" y="5148"/>
                    <a:pt x="1649" y="5275"/>
                    <a:pt x="2121" y="5275"/>
                  </a:cubicBezTo>
                  <a:cubicBezTo>
                    <a:pt x="2140" y="5275"/>
                    <a:pt x="2159" y="5275"/>
                    <a:pt x="2178" y="5274"/>
                  </a:cubicBezTo>
                  <a:cubicBezTo>
                    <a:pt x="2790" y="5241"/>
                    <a:pt x="3337" y="4946"/>
                    <a:pt x="3698" y="4454"/>
                  </a:cubicBezTo>
                  <a:cubicBezTo>
                    <a:pt x="3982" y="4060"/>
                    <a:pt x="4113" y="3579"/>
                    <a:pt x="4091" y="3097"/>
                  </a:cubicBezTo>
                  <a:cubicBezTo>
                    <a:pt x="4201" y="3075"/>
                    <a:pt x="4343" y="3021"/>
                    <a:pt x="4376" y="2999"/>
                  </a:cubicBezTo>
                  <a:cubicBezTo>
                    <a:pt x="4485" y="2912"/>
                    <a:pt x="4584" y="2781"/>
                    <a:pt x="4628" y="2638"/>
                  </a:cubicBezTo>
                  <a:cubicBezTo>
                    <a:pt x="4693" y="2474"/>
                    <a:pt x="4682" y="2288"/>
                    <a:pt x="4584" y="2146"/>
                  </a:cubicBezTo>
                  <a:cubicBezTo>
                    <a:pt x="4505" y="2011"/>
                    <a:pt x="4350" y="1916"/>
                    <a:pt x="4196" y="1916"/>
                  </a:cubicBezTo>
                  <a:cubicBezTo>
                    <a:pt x="4138" y="1916"/>
                    <a:pt x="4080" y="1930"/>
                    <a:pt x="4026" y="1960"/>
                  </a:cubicBezTo>
                  <a:cubicBezTo>
                    <a:pt x="4004" y="1960"/>
                    <a:pt x="3982" y="1982"/>
                    <a:pt x="3960" y="2004"/>
                  </a:cubicBezTo>
                  <a:cubicBezTo>
                    <a:pt x="3818" y="1293"/>
                    <a:pt x="3523" y="549"/>
                    <a:pt x="2932" y="253"/>
                  </a:cubicBezTo>
                  <a:cubicBezTo>
                    <a:pt x="2585" y="77"/>
                    <a:pt x="2227" y="1"/>
                    <a:pt x="1887" y="1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5598;p77">
              <a:extLst>
                <a:ext uri="{FF2B5EF4-FFF2-40B4-BE49-F238E27FC236}">
                  <a16:creationId xmlns:a16="http://schemas.microsoft.com/office/drawing/2014/main" id="{A66DBFBB-DD33-7737-2C52-38A2222EA3C1}"/>
                </a:ext>
              </a:extLst>
            </p:cNvPr>
            <p:cNvSpPr/>
            <p:nvPr/>
          </p:nvSpPr>
          <p:spPr>
            <a:xfrm>
              <a:off x="4604425" y="371225"/>
              <a:ext cx="8775" cy="13825"/>
            </a:xfrm>
            <a:custGeom>
              <a:avLst/>
              <a:gdLst/>
              <a:ahLst/>
              <a:cxnLst/>
              <a:rect l="l" t="t" r="r" b="b"/>
              <a:pathLst>
                <a:path w="351" h="553" extrusionOk="0">
                  <a:moveTo>
                    <a:pt x="127" y="0"/>
                  </a:moveTo>
                  <a:cubicBezTo>
                    <a:pt x="121" y="0"/>
                    <a:pt x="116" y="1"/>
                    <a:pt x="110" y="3"/>
                  </a:cubicBezTo>
                  <a:cubicBezTo>
                    <a:pt x="33" y="25"/>
                    <a:pt x="1" y="156"/>
                    <a:pt x="44" y="309"/>
                  </a:cubicBezTo>
                  <a:cubicBezTo>
                    <a:pt x="74" y="449"/>
                    <a:pt x="150" y="553"/>
                    <a:pt x="221" y="553"/>
                  </a:cubicBezTo>
                  <a:cubicBezTo>
                    <a:pt x="228" y="553"/>
                    <a:pt x="235" y="552"/>
                    <a:pt x="241" y="550"/>
                  </a:cubicBezTo>
                  <a:cubicBezTo>
                    <a:pt x="317" y="539"/>
                    <a:pt x="351" y="397"/>
                    <a:pt x="307" y="244"/>
                  </a:cubicBezTo>
                  <a:cubicBezTo>
                    <a:pt x="276" y="104"/>
                    <a:pt x="19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5599;p77">
              <a:extLst>
                <a:ext uri="{FF2B5EF4-FFF2-40B4-BE49-F238E27FC236}">
                  <a16:creationId xmlns:a16="http://schemas.microsoft.com/office/drawing/2014/main" id="{9ACE68C6-F357-DC6C-992E-859B12704041}"/>
                </a:ext>
              </a:extLst>
            </p:cNvPr>
            <p:cNvSpPr/>
            <p:nvPr/>
          </p:nvSpPr>
          <p:spPr>
            <a:xfrm>
              <a:off x="4633400" y="364125"/>
              <a:ext cx="8775" cy="13775"/>
            </a:xfrm>
            <a:custGeom>
              <a:avLst/>
              <a:gdLst/>
              <a:ahLst/>
              <a:cxnLst/>
              <a:rect l="l" t="t" r="r" b="b"/>
              <a:pathLst>
                <a:path w="351" h="551" extrusionOk="0">
                  <a:moveTo>
                    <a:pt x="128" y="0"/>
                  </a:moveTo>
                  <a:cubicBezTo>
                    <a:pt x="122" y="0"/>
                    <a:pt x="116" y="1"/>
                    <a:pt x="110" y="3"/>
                  </a:cubicBezTo>
                  <a:cubicBezTo>
                    <a:pt x="33" y="13"/>
                    <a:pt x="1" y="156"/>
                    <a:pt x="45" y="309"/>
                  </a:cubicBezTo>
                  <a:cubicBezTo>
                    <a:pt x="76" y="455"/>
                    <a:pt x="166" y="550"/>
                    <a:pt x="232" y="550"/>
                  </a:cubicBezTo>
                  <a:cubicBezTo>
                    <a:pt x="235" y="550"/>
                    <a:pt x="238" y="550"/>
                    <a:pt x="242" y="550"/>
                  </a:cubicBezTo>
                  <a:cubicBezTo>
                    <a:pt x="318" y="528"/>
                    <a:pt x="351" y="385"/>
                    <a:pt x="307" y="243"/>
                  </a:cubicBezTo>
                  <a:cubicBezTo>
                    <a:pt x="277" y="103"/>
                    <a:pt x="192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5600;p77">
              <a:extLst>
                <a:ext uri="{FF2B5EF4-FFF2-40B4-BE49-F238E27FC236}">
                  <a16:creationId xmlns:a16="http://schemas.microsoft.com/office/drawing/2014/main" id="{C13120AF-C902-7481-0C86-485D5E1C372F}"/>
                </a:ext>
              </a:extLst>
            </p:cNvPr>
            <p:cNvSpPr/>
            <p:nvPr/>
          </p:nvSpPr>
          <p:spPr>
            <a:xfrm>
              <a:off x="4627950" y="406550"/>
              <a:ext cx="7125" cy="2400"/>
            </a:xfrm>
            <a:custGeom>
              <a:avLst/>
              <a:gdLst/>
              <a:ahLst/>
              <a:cxnLst/>
              <a:rect l="l" t="t" r="r" b="b"/>
              <a:pathLst>
                <a:path w="285" h="96" extrusionOk="0">
                  <a:moveTo>
                    <a:pt x="285" y="1"/>
                  </a:moveTo>
                  <a:lnTo>
                    <a:pt x="285" y="1"/>
                  </a:lnTo>
                  <a:cubicBezTo>
                    <a:pt x="241" y="23"/>
                    <a:pt x="197" y="44"/>
                    <a:pt x="142" y="56"/>
                  </a:cubicBezTo>
                  <a:cubicBezTo>
                    <a:pt x="98" y="66"/>
                    <a:pt x="54" y="66"/>
                    <a:pt x="0" y="78"/>
                  </a:cubicBezTo>
                  <a:cubicBezTo>
                    <a:pt x="26" y="90"/>
                    <a:pt x="55" y="96"/>
                    <a:pt x="85" y="96"/>
                  </a:cubicBezTo>
                  <a:cubicBezTo>
                    <a:pt x="107" y="96"/>
                    <a:pt x="130" y="93"/>
                    <a:pt x="153" y="88"/>
                  </a:cubicBezTo>
                  <a:cubicBezTo>
                    <a:pt x="208" y="66"/>
                    <a:pt x="251" y="44"/>
                    <a:pt x="285" y="1"/>
                  </a:cubicBez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5601;p77">
              <a:extLst>
                <a:ext uri="{FF2B5EF4-FFF2-40B4-BE49-F238E27FC236}">
                  <a16:creationId xmlns:a16="http://schemas.microsoft.com/office/drawing/2014/main" id="{F1B3BE4F-6990-F248-8341-B0A055C63DF2}"/>
                </a:ext>
              </a:extLst>
            </p:cNvPr>
            <p:cNvSpPr/>
            <p:nvPr/>
          </p:nvSpPr>
          <p:spPr>
            <a:xfrm>
              <a:off x="4613725" y="390150"/>
              <a:ext cx="25175" cy="14875"/>
            </a:xfrm>
            <a:custGeom>
              <a:avLst/>
              <a:gdLst/>
              <a:ahLst/>
              <a:cxnLst/>
              <a:rect l="l" t="t" r="r" b="b"/>
              <a:pathLst>
                <a:path w="1007" h="595" extrusionOk="0">
                  <a:moveTo>
                    <a:pt x="1007" y="0"/>
                  </a:moveTo>
                  <a:lnTo>
                    <a:pt x="1007" y="0"/>
                  </a:lnTo>
                  <a:cubicBezTo>
                    <a:pt x="699" y="157"/>
                    <a:pt x="435" y="194"/>
                    <a:pt x="255" y="194"/>
                  </a:cubicBezTo>
                  <a:cubicBezTo>
                    <a:pt x="95" y="194"/>
                    <a:pt x="1" y="165"/>
                    <a:pt x="0" y="165"/>
                  </a:cubicBezTo>
                  <a:lnTo>
                    <a:pt x="0" y="165"/>
                  </a:lnTo>
                  <a:cubicBezTo>
                    <a:pt x="33" y="219"/>
                    <a:pt x="55" y="263"/>
                    <a:pt x="88" y="307"/>
                  </a:cubicBezTo>
                  <a:lnTo>
                    <a:pt x="154" y="406"/>
                  </a:lnTo>
                  <a:cubicBezTo>
                    <a:pt x="304" y="572"/>
                    <a:pt x="454" y="594"/>
                    <a:pt x="526" y="594"/>
                  </a:cubicBezTo>
                  <a:cubicBezTo>
                    <a:pt x="553" y="594"/>
                    <a:pt x="569" y="591"/>
                    <a:pt x="569" y="591"/>
                  </a:cubicBezTo>
                  <a:cubicBezTo>
                    <a:pt x="788" y="547"/>
                    <a:pt x="908" y="416"/>
                    <a:pt x="952" y="274"/>
                  </a:cubicBezTo>
                  <a:cubicBezTo>
                    <a:pt x="973" y="241"/>
                    <a:pt x="985" y="197"/>
                    <a:pt x="995" y="154"/>
                  </a:cubicBezTo>
                  <a:cubicBezTo>
                    <a:pt x="1007" y="66"/>
                    <a:pt x="1007" y="1"/>
                    <a:pt x="1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5602;p77">
              <a:extLst>
                <a:ext uri="{FF2B5EF4-FFF2-40B4-BE49-F238E27FC236}">
                  <a16:creationId xmlns:a16="http://schemas.microsoft.com/office/drawing/2014/main" id="{F953F11D-2AB9-35E5-4960-1F2E47F554F1}"/>
                </a:ext>
              </a:extLst>
            </p:cNvPr>
            <p:cNvSpPr/>
            <p:nvPr/>
          </p:nvSpPr>
          <p:spPr>
            <a:xfrm>
              <a:off x="4615900" y="397800"/>
              <a:ext cx="2475" cy="2500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1" y="1"/>
                  </a:moveTo>
                  <a:lnTo>
                    <a:pt x="67" y="100"/>
                  </a:lnTo>
                  <a:cubicBezTo>
                    <a:pt x="88" y="78"/>
                    <a:pt x="99" y="56"/>
                    <a:pt x="99" y="56"/>
                  </a:cubicBezTo>
                  <a:cubicBezTo>
                    <a:pt x="77" y="56"/>
                    <a:pt x="11" y="12"/>
                    <a:pt x="1" y="1"/>
                  </a:cubicBezTo>
                  <a:close/>
                </a:path>
              </a:pathLst>
            </a:custGeom>
            <a:solidFill>
              <a:srgbClr val="E4E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5603;p77">
              <a:extLst>
                <a:ext uri="{FF2B5EF4-FFF2-40B4-BE49-F238E27FC236}">
                  <a16:creationId xmlns:a16="http://schemas.microsoft.com/office/drawing/2014/main" id="{307CBDCC-F133-F048-CB5C-6A1554FE7320}"/>
                </a:ext>
              </a:extLst>
            </p:cNvPr>
            <p:cNvSpPr/>
            <p:nvPr/>
          </p:nvSpPr>
          <p:spPr>
            <a:xfrm>
              <a:off x="4636400" y="393975"/>
              <a:ext cx="2225" cy="3050"/>
            </a:xfrm>
            <a:custGeom>
              <a:avLst/>
              <a:gdLst/>
              <a:ahLst/>
              <a:cxnLst/>
              <a:rect l="l" t="t" r="r" b="b"/>
              <a:pathLst>
                <a:path w="89" h="122" extrusionOk="0">
                  <a:moveTo>
                    <a:pt x="88" y="1"/>
                  </a:moveTo>
                  <a:cubicBezTo>
                    <a:pt x="88" y="1"/>
                    <a:pt x="23" y="88"/>
                    <a:pt x="1" y="99"/>
                  </a:cubicBezTo>
                  <a:cubicBezTo>
                    <a:pt x="1" y="99"/>
                    <a:pt x="34" y="110"/>
                    <a:pt x="45" y="121"/>
                  </a:cubicBezTo>
                  <a:cubicBezTo>
                    <a:pt x="66" y="88"/>
                    <a:pt x="78" y="44"/>
                    <a:pt x="88" y="1"/>
                  </a:cubicBezTo>
                  <a:close/>
                </a:path>
              </a:pathLst>
            </a:custGeom>
            <a:solidFill>
              <a:srgbClr val="E4E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5604;p77">
              <a:extLst>
                <a:ext uri="{FF2B5EF4-FFF2-40B4-BE49-F238E27FC236}">
                  <a16:creationId xmlns:a16="http://schemas.microsoft.com/office/drawing/2014/main" id="{085C7C7C-0DE6-BAE2-4C1A-6D70E2CB226D}"/>
                </a:ext>
              </a:extLst>
            </p:cNvPr>
            <p:cNvSpPr/>
            <p:nvPr/>
          </p:nvSpPr>
          <p:spPr>
            <a:xfrm>
              <a:off x="4625475" y="344750"/>
              <a:ext cx="21350" cy="7875"/>
            </a:xfrm>
            <a:custGeom>
              <a:avLst/>
              <a:gdLst/>
              <a:ahLst/>
              <a:cxnLst/>
              <a:rect l="l" t="t" r="r" b="b"/>
              <a:pathLst>
                <a:path w="854" h="315" extrusionOk="0">
                  <a:moveTo>
                    <a:pt x="427" y="1"/>
                  </a:moveTo>
                  <a:cubicBezTo>
                    <a:pt x="350" y="1"/>
                    <a:pt x="274" y="12"/>
                    <a:pt x="197" y="34"/>
                  </a:cubicBezTo>
                  <a:cubicBezTo>
                    <a:pt x="121" y="56"/>
                    <a:pt x="55" y="88"/>
                    <a:pt x="12" y="154"/>
                  </a:cubicBezTo>
                  <a:cubicBezTo>
                    <a:pt x="0" y="165"/>
                    <a:pt x="0" y="187"/>
                    <a:pt x="0" y="198"/>
                  </a:cubicBezTo>
                  <a:cubicBezTo>
                    <a:pt x="0" y="231"/>
                    <a:pt x="34" y="263"/>
                    <a:pt x="66" y="263"/>
                  </a:cubicBezTo>
                  <a:lnTo>
                    <a:pt x="88" y="263"/>
                  </a:lnTo>
                  <a:cubicBezTo>
                    <a:pt x="143" y="263"/>
                    <a:pt x="209" y="253"/>
                    <a:pt x="252" y="231"/>
                  </a:cubicBezTo>
                  <a:cubicBezTo>
                    <a:pt x="307" y="220"/>
                    <a:pt x="362" y="209"/>
                    <a:pt x="416" y="209"/>
                  </a:cubicBezTo>
                  <a:cubicBezTo>
                    <a:pt x="471" y="209"/>
                    <a:pt x="525" y="209"/>
                    <a:pt x="580" y="231"/>
                  </a:cubicBezTo>
                  <a:cubicBezTo>
                    <a:pt x="635" y="253"/>
                    <a:pt x="690" y="275"/>
                    <a:pt x="734" y="307"/>
                  </a:cubicBezTo>
                  <a:lnTo>
                    <a:pt x="744" y="307"/>
                  </a:lnTo>
                  <a:cubicBezTo>
                    <a:pt x="753" y="312"/>
                    <a:pt x="764" y="315"/>
                    <a:pt x="776" y="315"/>
                  </a:cubicBezTo>
                  <a:cubicBezTo>
                    <a:pt x="792" y="315"/>
                    <a:pt x="808" y="309"/>
                    <a:pt x="821" y="297"/>
                  </a:cubicBezTo>
                  <a:cubicBezTo>
                    <a:pt x="854" y="275"/>
                    <a:pt x="854" y="231"/>
                    <a:pt x="821" y="209"/>
                  </a:cubicBezTo>
                  <a:cubicBezTo>
                    <a:pt x="777" y="154"/>
                    <a:pt x="722" y="100"/>
                    <a:pt x="646" y="66"/>
                  </a:cubicBezTo>
                  <a:cubicBezTo>
                    <a:pt x="580" y="34"/>
                    <a:pt x="503" y="12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5605;p77">
              <a:extLst>
                <a:ext uri="{FF2B5EF4-FFF2-40B4-BE49-F238E27FC236}">
                  <a16:creationId xmlns:a16="http://schemas.microsoft.com/office/drawing/2014/main" id="{9D109441-ACB5-10B2-9761-A87DBDA82C2E}"/>
                </a:ext>
              </a:extLst>
            </p:cNvPr>
            <p:cNvSpPr/>
            <p:nvPr/>
          </p:nvSpPr>
          <p:spPr>
            <a:xfrm>
              <a:off x="4591300" y="352000"/>
              <a:ext cx="18875" cy="13675"/>
            </a:xfrm>
            <a:custGeom>
              <a:avLst/>
              <a:gdLst/>
              <a:ahLst/>
              <a:cxnLst/>
              <a:rect l="l" t="t" r="r" b="b"/>
              <a:pathLst>
                <a:path w="755" h="547" extrusionOk="0">
                  <a:moveTo>
                    <a:pt x="559" y="0"/>
                  </a:moveTo>
                  <a:cubicBezTo>
                    <a:pt x="533" y="0"/>
                    <a:pt x="508" y="3"/>
                    <a:pt x="482" y="7"/>
                  </a:cubicBezTo>
                  <a:cubicBezTo>
                    <a:pt x="405" y="28"/>
                    <a:pt x="329" y="50"/>
                    <a:pt x="263" y="94"/>
                  </a:cubicBezTo>
                  <a:cubicBezTo>
                    <a:pt x="197" y="138"/>
                    <a:pt x="142" y="192"/>
                    <a:pt x="99" y="258"/>
                  </a:cubicBezTo>
                  <a:cubicBezTo>
                    <a:pt x="55" y="323"/>
                    <a:pt x="22" y="389"/>
                    <a:pt x="11" y="466"/>
                  </a:cubicBezTo>
                  <a:cubicBezTo>
                    <a:pt x="1" y="498"/>
                    <a:pt x="22" y="532"/>
                    <a:pt x="55" y="542"/>
                  </a:cubicBezTo>
                  <a:cubicBezTo>
                    <a:pt x="63" y="545"/>
                    <a:pt x="71" y="546"/>
                    <a:pt x="78" y="546"/>
                  </a:cubicBezTo>
                  <a:cubicBezTo>
                    <a:pt x="99" y="546"/>
                    <a:pt x="115" y="534"/>
                    <a:pt x="132" y="510"/>
                  </a:cubicBezTo>
                  <a:cubicBezTo>
                    <a:pt x="164" y="455"/>
                    <a:pt x="197" y="411"/>
                    <a:pt x="241" y="367"/>
                  </a:cubicBezTo>
                  <a:cubicBezTo>
                    <a:pt x="274" y="323"/>
                    <a:pt x="317" y="301"/>
                    <a:pt x="372" y="269"/>
                  </a:cubicBezTo>
                  <a:cubicBezTo>
                    <a:pt x="416" y="247"/>
                    <a:pt x="470" y="225"/>
                    <a:pt x="526" y="214"/>
                  </a:cubicBezTo>
                  <a:cubicBezTo>
                    <a:pt x="580" y="203"/>
                    <a:pt x="635" y="192"/>
                    <a:pt x="689" y="170"/>
                  </a:cubicBezTo>
                  <a:lnTo>
                    <a:pt x="711" y="160"/>
                  </a:lnTo>
                  <a:cubicBezTo>
                    <a:pt x="744" y="138"/>
                    <a:pt x="755" y="94"/>
                    <a:pt x="733" y="61"/>
                  </a:cubicBezTo>
                  <a:cubicBezTo>
                    <a:pt x="733" y="50"/>
                    <a:pt x="722" y="39"/>
                    <a:pt x="711" y="39"/>
                  </a:cubicBezTo>
                  <a:cubicBezTo>
                    <a:pt x="661" y="10"/>
                    <a:pt x="610" y="0"/>
                    <a:pt x="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5606;p77">
              <a:extLst>
                <a:ext uri="{FF2B5EF4-FFF2-40B4-BE49-F238E27FC236}">
                  <a16:creationId xmlns:a16="http://schemas.microsoft.com/office/drawing/2014/main" id="{8FB66AB5-2EB1-BDB8-5739-404F829D5422}"/>
                </a:ext>
              </a:extLst>
            </p:cNvPr>
            <p:cNvSpPr/>
            <p:nvPr/>
          </p:nvSpPr>
          <p:spPr>
            <a:xfrm>
              <a:off x="4613975" y="365825"/>
              <a:ext cx="11250" cy="23875"/>
            </a:xfrm>
            <a:custGeom>
              <a:avLst/>
              <a:gdLst/>
              <a:ahLst/>
              <a:cxnLst/>
              <a:rect l="l" t="t" r="r" b="b"/>
              <a:pathLst>
                <a:path w="450" h="955" extrusionOk="0">
                  <a:moveTo>
                    <a:pt x="1" y="0"/>
                  </a:moveTo>
                  <a:cubicBezTo>
                    <a:pt x="1" y="110"/>
                    <a:pt x="12" y="219"/>
                    <a:pt x="12" y="317"/>
                  </a:cubicBezTo>
                  <a:cubicBezTo>
                    <a:pt x="23" y="427"/>
                    <a:pt x="23" y="536"/>
                    <a:pt x="23" y="635"/>
                  </a:cubicBezTo>
                  <a:cubicBezTo>
                    <a:pt x="23" y="667"/>
                    <a:pt x="23" y="689"/>
                    <a:pt x="12" y="711"/>
                  </a:cubicBezTo>
                  <a:cubicBezTo>
                    <a:pt x="12" y="733"/>
                    <a:pt x="1" y="777"/>
                    <a:pt x="12" y="810"/>
                  </a:cubicBezTo>
                  <a:cubicBezTo>
                    <a:pt x="23" y="875"/>
                    <a:pt x="88" y="930"/>
                    <a:pt x="154" y="952"/>
                  </a:cubicBezTo>
                  <a:cubicBezTo>
                    <a:pt x="166" y="954"/>
                    <a:pt x="178" y="955"/>
                    <a:pt x="190" y="955"/>
                  </a:cubicBezTo>
                  <a:cubicBezTo>
                    <a:pt x="243" y="955"/>
                    <a:pt x="293" y="935"/>
                    <a:pt x="329" y="908"/>
                  </a:cubicBezTo>
                  <a:cubicBezTo>
                    <a:pt x="373" y="875"/>
                    <a:pt x="417" y="842"/>
                    <a:pt x="450" y="798"/>
                  </a:cubicBezTo>
                  <a:lnTo>
                    <a:pt x="450" y="798"/>
                  </a:lnTo>
                  <a:cubicBezTo>
                    <a:pt x="381" y="842"/>
                    <a:pt x="298" y="885"/>
                    <a:pt x="228" y="885"/>
                  </a:cubicBezTo>
                  <a:cubicBezTo>
                    <a:pt x="209" y="885"/>
                    <a:pt x="192" y="882"/>
                    <a:pt x="176" y="875"/>
                  </a:cubicBezTo>
                  <a:cubicBezTo>
                    <a:pt x="132" y="864"/>
                    <a:pt x="110" y="832"/>
                    <a:pt x="100" y="788"/>
                  </a:cubicBezTo>
                  <a:cubicBezTo>
                    <a:pt x="100" y="777"/>
                    <a:pt x="100" y="755"/>
                    <a:pt x="110" y="722"/>
                  </a:cubicBezTo>
                  <a:lnTo>
                    <a:pt x="110" y="645"/>
                  </a:lnTo>
                  <a:cubicBezTo>
                    <a:pt x="122" y="525"/>
                    <a:pt x="110" y="416"/>
                    <a:pt x="88" y="317"/>
                  </a:cubicBezTo>
                  <a:cubicBezTo>
                    <a:pt x="67" y="208"/>
                    <a:pt x="34" y="9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5607;p77">
              <a:extLst>
                <a:ext uri="{FF2B5EF4-FFF2-40B4-BE49-F238E27FC236}">
                  <a16:creationId xmlns:a16="http://schemas.microsoft.com/office/drawing/2014/main" id="{A40A4923-B8B7-CC58-9F7E-402F093614DF}"/>
                </a:ext>
              </a:extLst>
            </p:cNvPr>
            <p:cNvSpPr/>
            <p:nvPr/>
          </p:nvSpPr>
          <p:spPr>
            <a:xfrm>
              <a:off x="4684275" y="364725"/>
              <a:ext cx="16150" cy="16150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645" y="1"/>
                  </a:moveTo>
                  <a:cubicBezTo>
                    <a:pt x="525" y="1"/>
                    <a:pt x="416" y="23"/>
                    <a:pt x="307" y="66"/>
                  </a:cubicBezTo>
                  <a:cubicBezTo>
                    <a:pt x="197" y="110"/>
                    <a:pt x="98" y="186"/>
                    <a:pt x="22" y="274"/>
                  </a:cubicBezTo>
                  <a:cubicBezTo>
                    <a:pt x="11" y="285"/>
                    <a:pt x="0" y="307"/>
                    <a:pt x="11" y="329"/>
                  </a:cubicBezTo>
                  <a:cubicBezTo>
                    <a:pt x="18" y="342"/>
                    <a:pt x="31" y="347"/>
                    <a:pt x="46" y="347"/>
                  </a:cubicBezTo>
                  <a:cubicBezTo>
                    <a:pt x="56" y="347"/>
                    <a:pt x="67" y="344"/>
                    <a:pt x="77" y="339"/>
                  </a:cubicBezTo>
                  <a:cubicBezTo>
                    <a:pt x="154" y="307"/>
                    <a:pt x="230" y="274"/>
                    <a:pt x="317" y="252"/>
                  </a:cubicBezTo>
                  <a:cubicBezTo>
                    <a:pt x="345" y="244"/>
                    <a:pt x="375" y="239"/>
                    <a:pt x="402" y="239"/>
                  </a:cubicBezTo>
                  <a:cubicBezTo>
                    <a:pt x="449" y="239"/>
                    <a:pt x="490" y="254"/>
                    <a:pt x="504" y="296"/>
                  </a:cubicBezTo>
                  <a:cubicBezTo>
                    <a:pt x="536" y="361"/>
                    <a:pt x="514" y="438"/>
                    <a:pt x="470" y="504"/>
                  </a:cubicBezTo>
                  <a:cubicBezTo>
                    <a:pt x="416" y="569"/>
                    <a:pt x="339" y="624"/>
                    <a:pt x="252" y="646"/>
                  </a:cubicBezTo>
                  <a:cubicBezTo>
                    <a:pt x="339" y="646"/>
                    <a:pt x="438" y="613"/>
                    <a:pt x="504" y="548"/>
                  </a:cubicBezTo>
                  <a:cubicBezTo>
                    <a:pt x="580" y="482"/>
                    <a:pt x="623" y="361"/>
                    <a:pt x="580" y="263"/>
                  </a:cubicBezTo>
                  <a:cubicBezTo>
                    <a:pt x="558" y="208"/>
                    <a:pt x="504" y="164"/>
                    <a:pt x="448" y="154"/>
                  </a:cubicBezTo>
                  <a:cubicBezTo>
                    <a:pt x="432" y="150"/>
                    <a:pt x="416" y="149"/>
                    <a:pt x="400" y="149"/>
                  </a:cubicBezTo>
                  <a:cubicBezTo>
                    <a:pt x="363" y="149"/>
                    <a:pt x="326" y="157"/>
                    <a:pt x="295" y="164"/>
                  </a:cubicBezTo>
                  <a:cubicBezTo>
                    <a:pt x="285" y="167"/>
                    <a:pt x="276" y="169"/>
                    <a:pt x="266" y="171"/>
                  </a:cubicBezTo>
                  <a:lnTo>
                    <a:pt x="266" y="171"/>
                  </a:lnTo>
                  <a:cubicBezTo>
                    <a:pt x="290" y="156"/>
                    <a:pt x="314" y="143"/>
                    <a:pt x="339" y="132"/>
                  </a:cubicBezTo>
                  <a:cubicBezTo>
                    <a:pt x="427" y="77"/>
                    <a:pt x="536" y="33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5608;p77">
              <a:extLst>
                <a:ext uri="{FF2B5EF4-FFF2-40B4-BE49-F238E27FC236}">
                  <a16:creationId xmlns:a16="http://schemas.microsoft.com/office/drawing/2014/main" id="{5445E3E2-FEDB-2F42-13D1-154EDF0D2E85}"/>
                </a:ext>
              </a:extLst>
            </p:cNvPr>
            <p:cNvSpPr/>
            <p:nvPr/>
          </p:nvSpPr>
          <p:spPr>
            <a:xfrm>
              <a:off x="4565050" y="284475"/>
              <a:ext cx="153975" cy="87000"/>
            </a:xfrm>
            <a:custGeom>
              <a:avLst/>
              <a:gdLst/>
              <a:ahLst/>
              <a:cxnLst/>
              <a:rect l="l" t="t" r="r" b="b"/>
              <a:pathLst>
                <a:path w="6159" h="3480" extrusionOk="0">
                  <a:moveTo>
                    <a:pt x="3028" y="1"/>
                  </a:moveTo>
                  <a:cubicBezTo>
                    <a:pt x="2871" y="1"/>
                    <a:pt x="2706" y="37"/>
                    <a:pt x="2538" y="126"/>
                  </a:cubicBezTo>
                  <a:cubicBezTo>
                    <a:pt x="2538" y="126"/>
                    <a:pt x="2429" y="279"/>
                    <a:pt x="2538" y="432"/>
                  </a:cubicBezTo>
                  <a:cubicBezTo>
                    <a:pt x="2538" y="432"/>
                    <a:pt x="2078" y="212"/>
                    <a:pt x="1622" y="212"/>
                  </a:cubicBezTo>
                  <a:cubicBezTo>
                    <a:pt x="1291" y="212"/>
                    <a:pt x="961" y="328"/>
                    <a:pt x="810" y="727"/>
                  </a:cubicBezTo>
                  <a:cubicBezTo>
                    <a:pt x="810" y="727"/>
                    <a:pt x="777" y="924"/>
                    <a:pt x="952" y="1023"/>
                  </a:cubicBezTo>
                  <a:cubicBezTo>
                    <a:pt x="952" y="1023"/>
                    <a:pt x="1" y="1799"/>
                    <a:pt x="526" y="2336"/>
                  </a:cubicBezTo>
                  <a:cubicBezTo>
                    <a:pt x="526" y="2336"/>
                    <a:pt x="405" y="3145"/>
                    <a:pt x="1083" y="3320"/>
                  </a:cubicBezTo>
                  <a:lnTo>
                    <a:pt x="1061" y="2511"/>
                  </a:lnTo>
                  <a:cubicBezTo>
                    <a:pt x="1061" y="2511"/>
                    <a:pt x="1520" y="2423"/>
                    <a:pt x="2177" y="2018"/>
                  </a:cubicBezTo>
                  <a:cubicBezTo>
                    <a:pt x="2177" y="2018"/>
                    <a:pt x="2298" y="2205"/>
                    <a:pt x="2575" y="2205"/>
                  </a:cubicBezTo>
                  <a:cubicBezTo>
                    <a:pt x="2791" y="2205"/>
                    <a:pt x="3101" y="2092"/>
                    <a:pt x="3523" y="1690"/>
                  </a:cubicBezTo>
                  <a:lnTo>
                    <a:pt x="3523" y="1690"/>
                  </a:lnTo>
                  <a:cubicBezTo>
                    <a:pt x="3522" y="1690"/>
                    <a:pt x="3227" y="2489"/>
                    <a:pt x="3992" y="2817"/>
                  </a:cubicBezTo>
                  <a:cubicBezTo>
                    <a:pt x="3992" y="2817"/>
                    <a:pt x="4121" y="3479"/>
                    <a:pt x="4429" y="3479"/>
                  </a:cubicBezTo>
                  <a:cubicBezTo>
                    <a:pt x="4457" y="3479"/>
                    <a:pt x="4487" y="3474"/>
                    <a:pt x="4517" y="3462"/>
                  </a:cubicBezTo>
                  <a:cubicBezTo>
                    <a:pt x="4889" y="3309"/>
                    <a:pt x="4911" y="2981"/>
                    <a:pt x="4911" y="2981"/>
                  </a:cubicBezTo>
                  <a:cubicBezTo>
                    <a:pt x="4911" y="2981"/>
                    <a:pt x="5025" y="2902"/>
                    <a:pt x="5171" y="2902"/>
                  </a:cubicBezTo>
                  <a:cubicBezTo>
                    <a:pt x="5285" y="2902"/>
                    <a:pt x="5420" y="2950"/>
                    <a:pt x="5535" y="3123"/>
                  </a:cubicBezTo>
                  <a:cubicBezTo>
                    <a:pt x="5535" y="3123"/>
                    <a:pt x="6158" y="2302"/>
                    <a:pt x="5239" y="1602"/>
                  </a:cubicBezTo>
                  <a:cubicBezTo>
                    <a:pt x="5239" y="1602"/>
                    <a:pt x="5347" y="762"/>
                    <a:pt x="4592" y="762"/>
                  </a:cubicBezTo>
                  <a:cubicBezTo>
                    <a:pt x="4512" y="762"/>
                    <a:pt x="4422" y="772"/>
                    <a:pt x="4321" y="793"/>
                  </a:cubicBezTo>
                  <a:cubicBezTo>
                    <a:pt x="4321" y="793"/>
                    <a:pt x="3757" y="1"/>
                    <a:pt x="3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5609;p77">
              <a:extLst>
                <a:ext uri="{FF2B5EF4-FFF2-40B4-BE49-F238E27FC236}">
                  <a16:creationId xmlns:a16="http://schemas.microsoft.com/office/drawing/2014/main" id="{E180557A-1D8F-5D0B-5C2D-EBE0A90C1A8B}"/>
                </a:ext>
              </a:extLst>
            </p:cNvPr>
            <p:cNvSpPr/>
            <p:nvPr/>
          </p:nvSpPr>
          <p:spPr>
            <a:xfrm>
              <a:off x="4609075" y="651300"/>
              <a:ext cx="188425" cy="619475"/>
            </a:xfrm>
            <a:custGeom>
              <a:avLst/>
              <a:gdLst/>
              <a:ahLst/>
              <a:cxnLst/>
              <a:rect l="l" t="t" r="r" b="b"/>
              <a:pathLst>
                <a:path w="7537" h="24779" extrusionOk="0">
                  <a:moveTo>
                    <a:pt x="5228" y="1"/>
                  </a:moveTo>
                  <a:cubicBezTo>
                    <a:pt x="4769" y="646"/>
                    <a:pt x="4255" y="1433"/>
                    <a:pt x="3708" y="2341"/>
                  </a:cubicBezTo>
                  <a:cubicBezTo>
                    <a:pt x="3413" y="2811"/>
                    <a:pt x="3008" y="3642"/>
                    <a:pt x="2549" y="4682"/>
                  </a:cubicBezTo>
                  <a:cubicBezTo>
                    <a:pt x="2440" y="4933"/>
                    <a:pt x="2319" y="5207"/>
                    <a:pt x="2199" y="5480"/>
                  </a:cubicBezTo>
                  <a:cubicBezTo>
                    <a:pt x="1597" y="6902"/>
                    <a:pt x="908" y="8598"/>
                    <a:pt x="230" y="10304"/>
                  </a:cubicBezTo>
                  <a:cubicBezTo>
                    <a:pt x="44" y="10785"/>
                    <a:pt x="0" y="11321"/>
                    <a:pt x="121" y="11824"/>
                  </a:cubicBezTo>
                  <a:cubicBezTo>
                    <a:pt x="350" y="12808"/>
                    <a:pt x="744" y="14504"/>
                    <a:pt x="974" y="15455"/>
                  </a:cubicBezTo>
                  <a:cubicBezTo>
                    <a:pt x="1674" y="18376"/>
                    <a:pt x="2713" y="21986"/>
                    <a:pt x="2877" y="22565"/>
                  </a:cubicBezTo>
                  <a:cubicBezTo>
                    <a:pt x="2669" y="23046"/>
                    <a:pt x="2199" y="23998"/>
                    <a:pt x="1488" y="24392"/>
                  </a:cubicBezTo>
                  <a:cubicBezTo>
                    <a:pt x="1433" y="24424"/>
                    <a:pt x="1390" y="24480"/>
                    <a:pt x="1390" y="24545"/>
                  </a:cubicBezTo>
                  <a:cubicBezTo>
                    <a:pt x="1390" y="24621"/>
                    <a:pt x="1433" y="24731"/>
                    <a:pt x="1597" y="24775"/>
                  </a:cubicBezTo>
                  <a:cubicBezTo>
                    <a:pt x="1609" y="24778"/>
                    <a:pt x="1621" y="24779"/>
                    <a:pt x="1634" y="24779"/>
                  </a:cubicBezTo>
                  <a:cubicBezTo>
                    <a:pt x="1670" y="24779"/>
                    <a:pt x="1708" y="24769"/>
                    <a:pt x="1740" y="24753"/>
                  </a:cubicBezTo>
                  <a:lnTo>
                    <a:pt x="5228" y="22149"/>
                  </a:lnTo>
                  <a:cubicBezTo>
                    <a:pt x="5360" y="22051"/>
                    <a:pt x="5403" y="21876"/>
                    <a:pt x="5327" y="21734"/>
                  </a:cubicBezTo>
                  <a:cubicBezTo>
                    <a:pt x="5228" y="21548"/>
                    <a:pt x="4605" y="21111"/>
                    <a:pt x="4233" y="20848"/>
                  </a:cubicBezTo>
                  <a:lnTo>
                    <a:pt x="3238" y="11277"/>
                  </a:lnTo>
                  <a:lnTo>
                    <a:pt x="7537" y="3238"/>
                  </a:lnTo>
                  <a:cubicBezTo>
                    <a:pt x="7537" y="3238"/>
                    <a:pt x="7274" y="1105"/>
                    <a:pt x="6530" y="667"/>
                  </a:cubicBezTo>
                  <a:cubicBezTo>
                    <a:pt x="6027" y="372"/>
                    <a:pt x="5590" y="154"/>
                    <a:pt x="5228" y="1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5610;p77">
              <a:extLst>
                <a:ext uri="{FF2B5EF4-FFF2-40B4-BE49-F238E27FC236}">
                  <a16:creationId xmlns:a16="http://schemas.microsoft.com/office/drawing/2014/main" id="{71884AC0-2FF2-B2D8-E618-9F55BAC74512}"/>
                </a:ext>
              </a:extLst>
            </p:cNvPr>
            <p:cNvSpPr/>
            <p:nvPr/>
          </p:nvSpPr>
          <p:spPr>
            <a:xfrm>
              <a:off x="4639700" y="1165375"/>
              <a:ext cx="105850" cy="113350"/>
            </a:xfrm>
            <a:custGeom>
              <a:avLst/>
              <a:gdLst/>
              <a:ahLst/>
              <a:cxnLst/>
              <a:rect l="l" t="t" r="r" b="b"/>
              <a:pathLst>
                <a:path w="4234" h="4534" extrusionOk="0">
                  <a:moveTo>
                    <a:pt x="3030" y="1"/>
                  </a:moveTo>
                  <a:lnTo>
                    <a:pt x="1313" y="1642"/>
                  </a:lnTo>
                  <a:lnTo>
                    <a:pt x="1488" y="1904"/>
                  </a:lnTo>
                  <a:cubicBezTo>
                    <a:pt x="1488" y="1904"/>
                    <a:pt x="1750" y="2495"/>
                    <a:pt x="700" y="3238"/>
                  </a:cubicBezTo>
                  <a:cubicBezTo>
                    <a:pt x="77" y="3676"/>
                    <a:pt x="0" y="4092"/>
                    <a:pt x="33" y="4343"/>
                  </a:cubicBezTo>
                  <a:cubicBezTo>
                    <a:pt x="33" y="4365"/>
                    <a:pt x="44" y="4398"/>
                    <a:pt x="44" y="4420"/>
                  </a:cubicBezTo>
                  <a:cubicBezTo>
                    <a:pt x="55" y="4442"/>
                    <a:pt x="66" y="4464"/>
                    <a:pt x="77" y="4474"/>
                  </a:cubicBezTo>
                  <a:cubicBezTo>
                    <a:pt x="110" y="4514"/>
                    <a:pt x="154" y="4533"/>
                    <a:pt x="199" y="4533"/>
                  </a:cubicBezTo>
                  <a:cubicBezTo>
                    <a:pt x="229" y="4533"/>
                    <a:pt x="258" y="4525"/>
                    <a:pt x="285" y="4507"/>
                  </a:cubicBezTo>
                  <a:lnTo>
                    <a:pt x="4059" y="1642"/>
                  </a:lnTo>
                  <a:cubicBezTo>
                    <a:pt x="4178" y="1543"/>
                    <a:pt x="4234" y="1390"/>
                    <a:pt x="4212" y="1236"/>
                  </a:cubicBezTo>
                  <a:cubicBezTo>
                    <a:pt x="4200" y="1193"/>
                    <a:pt x="4178" y="1149"/>
                    <a:pt x="4157" y="1117"/>
                  </a:cubicBezTo>
                  <a:cubicBezTo>
                    <a:pt x="4135" y="1073"/>
                    <a:pt x="4102" y="1029"/>
                    <a:pt x="4059" y="1007"/>
                  </a:cubicBezTo>
                  <a:lnTo>
                    <a:pt x="30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5611;p77">
              <a:extLst>
                <a:ext uri="{FF2B5EF4-FFF2-40B4-BE49-F238E27FC236}">
                  <a16:creationId xmlns:a16="http://schemas.microsoft.com/office/drawing/2014/main" id="{93EC967F-FEB5-D8FF-1211-4BF6A8917FA5}"/>
                </a:ext>
              </a:extLst>
            </p:cNvPr>
            <p:cNvSpPr/>
            <p:nvPr/>
          </p:nvSpPr>
          <p:spPr>
            <a:xfrm>
              <a:off x="4640525" y="1193275"/>
              <a:ext cx="104475" cy="83975"/>
            </a:xfrm>
            <a:custGeom>
              <a:avLst/>
              <a:gdLst/>
              <a:ahLst/>
              <a:cxnLst/>
              <a:rect l="l" t="t" r="r" b="b"/>
              <a:pathLst>
                <a:path w="4179" h="3359" extrusionOk="0">
                  <a:moveTo>
                    <a:pt x="4124" y="1"/>
                  </a:moveTo>
                  <a:lnTo>
                    <a:pt x="0" y="3227"/>
                  </a:lnTo>
                  <a:cubicBezTo>
                    <a:pt x="0" y="3249"/>
                    <a:pt x="11" y="3282"/>
                    <a:pt x="11" y="3304"/>
                  </a:cubicBezTo>
                  <a:cubicBezTo>
                    <a:pt x="22" y="3326"/>
                    <a:pt x="33" y="3348"/>
                    <a:pt x="44" y="3358"/>
                  </a:cubicBezTo>
                  <a:lnTo>
                    <a:pt x="4179" y="120"/>
                  </a:lnTo>
                  <a:cubicBezTo>
                    <a:pt x="4167" y="77"/>
                    <a:pt x="4145" y="33"/>
                    <a:pt x="4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5612;p77">
              <a:extLst>
                <a:ext uri="{FF2B5EF4-FFF2-40B4-BE49-F238E27FC236}">
                  <a16:creationId xmlns:a16="http://schemas.microsoft.com/office/drawing/2014/main" id="{C9ED4BE8-9F3D-FE50-55B8-411DDA5E2C18}"/>
                </a:ext>
              </a:extLst>
            </p:cNvPr>
            <p:cNvSpPr/>
            <p:nvPr/>
          </p:nvSpPr>
          <p:spPr>
            <a:xfrm>
              <a:off x="4601950" y="634350"/>
              <a:ext cx="208950" cy="550750"/>
            </a:xfrm>
            <a:custGeom>
              <a:avLst/>
              <a:gdLst/>
              <a:ahLst/>
              <a:cxnLst/>
              <a:rect l="l" t="t" r="r" b="b"/>
              <a:pathLst>
                <a:path w="8358" h="22030" extrusionOk="0">
                  <a:moveTo>
                    <a:pt x="7625" y="0"/>
                  </a:moveTo>
                  <a:lnTo>
                    <a:pt x="4934" y="700"/>
                  </a:lnTo>
                  <a:lnTo>
                    <a:pt x="4081" y="919"/>
                  </a:lnTo>
                  <a:lnTo>
                    <a:pt x="1325" y="7777"/>
                  </a:lnTo>
                  <a:lnTo>
                    <a:pt x="428" y="10020"/>
                  </a:lnTo>
                  <a:cubicBezTo>
                    <a:pt x="66" y="10916"/>
                    <a:pt x="1" y="11911"/>
                    <a:pt x="231" y="12852"/>
                  </a:cubicBezTo>
                  <a:lnTo>
                    <a:pt x="2265" y="21023"/>
                  </a:lnTo>
                  <a:lnTo>
                    <a:pt x="2298" y="21154"/>
                  </a:lnTo>
                  <a:lnTo>
                    <a:pt x="2516" y="22029"/>
                  </a:lnTo>
                  <a:lnTo>
                    <a:pt x="4672" y="20892"/>
                  </a:lnTo>
                  <a:lnTo>
                    <a:pt x="4595" y="20224"/>
                  </a:lnTo>
                  <a:lnTo>
                    <a:pt x="4584" y="20093"/>
                  </a:lnTo>
                  <a:lnTo>
                    <a:pt x="3785" y="11988"/>
                  </a:lnTo>
                  <a:lnTo>
                    <a:pt x="7832" y="4507"/>
                  </a:lnTo>
                  <a:cubicBezTo>
                    <a:pt x="8248" y="3741"/>
                    <a:pt x="8357" y="2844"/>
                    <a:pt x="8138" y="2002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5613;p77">
              <a:extLst>
                <a:ext uri="{FF2B5EF4-FFF2-40B4-BE49-F238E27FC236}">
                  <a16:creationId xmlns:a16="http://schemas.microsoft.com/office/drawing/2014/main" id="{EE104C4F-E528-0F13-52B7-5A7A16DFE0BA}"/>
                </a:ext>
              </a:extLst>
            </p:cNvPr>
            <p:cNvSpPr/>
            <p:nvPr/>
          </p:nvSpPr>
          <p:spPr>
            <a:xfrm>
              <a:off x="4663750" y="700250"/>
              <a:ext cx="122275" cy="434800"/>
            </a:xfrm>
            <a:custGeom>
              <a:avLst/>
              <a:gdLst/>
              <a:ahLst/>
              <a:cxnLst/>
              <a:rect l="l" t="t" r="r" b="b"/>
              <a:pathLst>
                <a:path w="4891" h="17392" extrusionOk="0">
                  <a:moveTo>
                    <a:pt x="4781" y="0"/>
                  </a:moveTo>
                  <a:lnTo>
                    <a:pt x="12" y="9199"/>
                  </a:lnTo>
                  <a:lnTo>
                    <a:pt x="1" y="9221"/>
                  </a:lnTo>
                  <a:lnTo>
                    <a:pt x="1543" y="17391"/>
                  </a:lnTo>
                  <a:lnTo>
                    <a:pt x="1675" y="17359"/>
                  </a:lnTo>
                  <a:lnTo>
                    <a:pt x="143" y="9243"/>
                  </a:lnTo>
                  <a:lnTo>
                    <a:pt x="4890" y="55"/>
                  </a:lnTo>
                  <a:lnTo>
                    <a:pt x="4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5614;p77">
              <a:extLst>
                <a:ext uri="{FF2B5EF4-FFF2-40B4-BE49-F238E27FC236}">
                  <a16:creationId xmlns:a16="http://schemas.microsoft.com/office/drawing/2014/main" id="{447A13FA-38C1-0485-370B-D80768C11BA1}"/>
                </a:ext>
              </a:extLst>
            </p:cNvPr>
            <p:cNvSpPr/>
            <p:nvPr/>
          </p:nvSpPr>
          <p:spPr>
            <a:xfrm>
              <a:off x="4658575" y="1136650"/>
              <a:ext cx="58250" cy="26575"/>
            </a:xfrm>
            <a:custGeom>
              <a:avLst/>
              <a:gdLst/>
              <a:ahLst/>
              <a:cxnLst/>
              <a:rect l="l" t="t" r="r" b="b"/>
              <a:pathLst>
                <a:path w="2330" h="1063" extrusionOk="0">
                  <a:moveTo>
                    <a:pt x="2319" y="1"/>
                  </a:moveTo>
                  <a:lnTo>
                    <a:pt x="0" y="931"/>
                  </a:lnTo>
                  <a:lnTo>
                    <a:pt x="33" y="1062"/>
                  </a:lnTo>
                  <a:lnTo>
                    <a:pt x="2330" y="13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5615;p77">
              <a:extLst>
                <a:ext uri="{FF2B5EF4-FFF2-40B4-BE49-F238E27FC236}">
                  <a16:creationId xmlns:a16="http://schemas.microsoft.com/office/drawing/2014/main" id="{DB9DDC5C-BF23-F869-702B-7EF09040B325}"/>
                </a:ext>
              </a:extLst>
            </p:cNvPr>
            <p:cNvSpPr/>
            <p:nvPr/>
          </p:nvSpPr>
          <p:spPr>
            <a:xfrm>
              <a:off x="4416550" y="658675"/>
              <a:ext cx="327900" cy="479675"/>
            </a:xfrm>
            <a:custGeom>
              <a:avLst/>
              <a:gdLst/>
              <a:ahLst/>
              <a:cxnLst/>
              <a:rect l="l" t="t" r="r" b="b"/>
              <a:pathLst>
                <a:path w="13116" h="19187" extrusionOk="0">
                  <a:moveTo>
                    <a:pt x="11541" y="0"/>
                  </a:moveTo>
                  <a:cubicBezTo>
                    <a:pt x="7198" y="1215"/>
                    <a:pt x="2725" y="3632"/>
                    <a:pt x="854" y="4934"/>
                  </a:cubicBezTo>
                  <a:cubicBezTo>
                    <a:pt x="241" y="5350"/>
                    <a:pt x="1" y="6137"/>
                    <a:pt x="253" y="6837"/>
                  </a:cubicBezTo>
                  <a:cubicBezTo>
                    <a:pt x="1335" y="9845"/>
                    <a:pt x="4901" y="16845"/>
                    <a:pt x="4901" y="16845"/>
                  </a:cubicBezTo>
                  <a:cubicBezTo>
                    <a:pt x="4901" y="16845"/>
                    <a:pt x="4212" y="18354"/>
                    <a:pt x="3195" y="18792"/>
                  </a:cubicBezTo>
                  <a:cubicBezTo>
                    <a:pt x="3140" y="18814"/>
                    <a:pt x="3097" y="18857"/>
                    <a:pt x="3097" y="18923"/>
                  </a:cubicBezTo>
                  <a:cubicBezTo>
                    <a:pt x="3085" y="19011"/>
                    <a:pt x="3107" y="19120"/>
                    <a:pt x="3272" y="19175"/>
                  </a:cubicBezTo>
                  <a:cubicBezTo>
                    <a:pt x="3288" y="19183"/>
                    <a:pt x="3306" y="19187"/>
                    <a:pt x="3325" y="19187"/>
                  </a:cubicBezTo>
                  <a:cubicBezTo>
                    <a:pt x="3355" y="19187"/>
                    <a:pt x="3386" y="19177"/>
                    <a:pt x="3413" y="19164"/>
                  </a:cubicBezTo>
                  <a:lnTo>
                    <a:pt x="7154" y="16944"/>
                  </a:lnTo>
                  <a:cubicBezTo>
                    <a:pt x="7297" y="16856"/>
                    <a:pt x="7351" y="16681"/>
                    <a:pt x="7297" y="16539"/>
                  </a:cubicBezTo>
                  <a:cubicBezTo>
                    <a:pt x="7209" y="16342"/>
                    <a:pt x="6979" y="15904"/>
                    <a:pt x="6629" y="15620"/>
                  </a:cubicBezTo>
                  <a:cubicBezTo>
                    <a:pt x="6466" y="15172"/>
                    <a:pt x="4135" y="8762"/>
                    <a:pt x="3840" y="7635"/>
                  </a:cubicBezTo>
                  <a:cubicBezTo>
                    <a:pt x="3807" y="7537"/>
                    <a:pt x="4037" y="7482"/>
                    <a:pt x="4103" y="7460"/>
                  </a:cubicBezTo>
                  <a:cubicBezTo>
                    <a:pt x="4507" y="7329"/>
                    <a:pt x="4945" y="7253"/>
                    <a:pt x="5394" y="7198"/>
                  </a:cubicBezTo>
                  <a:cubicBezTo>
                    <a:pt x="5623" y="7176"/>
                    <a:pt x="5864" y="7154"/>
                    <a:pt x="6094" y="7121"/>
                  </a:cubicBezTo>
                  <a:cubicBezTo>
                    <a:pt x="8019" y="6891"/>
                    <a:pt x="9791" y="6432"/>
                    <a:pt x="10972" y="6082"/>
                  </a:cubicBezTo>
                  <a:cubicBezTo>
                    <a:pt x="12284" y="5688"/>
                    <a:pt x="13116" y="4398"/>
                    <a:pt x="12919" y="3041"/>
                  </a:cubicBezTo>
                  <a:cubicBezTo>
                    <a:pt x="12645" y="1182"/>
                    <a:pt x="11541" y="0"/>
                    <a:pt x="11541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5616;p77">
              <a:extLst>
                <a:ext uri="{FF2B5EF4-FFF2-40B4-BE49-F238E27FC236}">
                  <a16:creationId xmlns:a16="http://schemas.microsoft.com/office/drawing/2014/main" id="{BA0E79C8-9366-AE0E-00E8-C805192574AB}"/>
                </a:ext>
              </a:extLst>
            </p:cNvPr>
            <p:cNvSpPr/>
            <p:nvPr/>
          </p:nvSpPr>
          <p:spPr>
            <a:xfrm>
              <a:off x="4490400" y="1039850"/>
              <a:ext cx="112675" cy="104100"/>
            </a:xfrm>
            <a:custGeom>
              <a:avLst/>
              <a:gdLst/>
              <a:ahLst/>
              <a:cxnLst/>
              <a:rect l="l" t="t" r="r" b="b"/>
              <a:pathLst>
                <a:path w="4507" h="4164" extrusionOk="0">
                  <a:moveTo>
                    <a:pt x="3599" y="1"/>
                  </a:moveTo>
                  <a:lnTo>
                    <a:pt x="1575" y="1401"/>
                  </a:lnTo>
                  <a:lnTo>
                    <a:pt x="1718" y="1697"/>
                  </a:lnTo>
                  <a:cubicBezTo>
                    <a:pt x="1718" y="1697"/>
                    <a:pt x="1915" y="2298"/>
                    <a:pt x="788" y="2922"/>
                  </a:cubicBezTo>
                  <a:cubicBezTo>
                    <a:pt x="121" y="3304"/>
                    <a:pt x="0" y="3698"/>
                    <a:pt x="11" y="3960"/>
                  </a:cubicBezTo>
                  <a:lnTo>
                    <a:pt x="11" y="4026"/>
                  </a:lnTo>
                  <a:cubicBezTo>
                    <a:pt x="22" y="4048"/>
                    <a:pt x="22" y="4070"/>
                    <a:pt x="44" y="4092"/>
                  </a:cubicBezTo>
                  <a:cubicBezTo>
                    <a:pt x="65" y="4134"/>
                    <a:pt x="110" y="4163"/>
                    <a:pt x="159" y="4163"/>
                  </a:cubicBezTo>
                  <a:cubicBezTo>
                    <a:pt x="186" y="4163"/>
                    <a:pt x="214" y="4155"/>
                    <a:pt x="241" y="4135"/>
                  </a:cubicBezTo>
                  <a:lnTo>
                    <a:pt x="4299" y="1707"/>
                  </a:lnTo>
                  <a:cubicBezTo>
                    <a:pt x="4430" y="1620"/>
                    <a:pt x="4506" y="1467"/>
                    <a:pt x="4496" y="1325"/>
                  </a:cubicBezTo>
                  <a:lnTo>
                    <a:pt x="4463" y="1194"/>
                  </a:lnTo>
                  <a:cubicBezTo>
                    <a:pt x="4441" y="1150"/>
                    <a:pt x="4408" y="1106"/>
                    <a:pt x="4375" y="1073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5617;p77">
              <a:extLst>
                <a:ext uri="{FF2B5EF4-FFF2-40B4-BE49-F238E27FC236}">
                  <a16:creationId xmlns:a16="http://schemas.microsoft.com/office/drawing/2014/main" id="{5E6CAE4B-738B-E475-6864-FBF0BF56A5E4}"/>
                </a:ext>
              </a:extLst>
            </p:cNvPr>
            <p:cNvSpPr/>
            <p:nvPr/>
          </p:nvSpPr>
          <p:spPr>
            <a:xfrm>
              <a:off x="4490675" y="1069675"/>
              <a:ext cx="112125" cy="72475"/>
            </a:xfrm>
            <a:custGeom>
              <a:avLst/>
              <a:gdLst/>
              <a:ahLst/>
              <a:cxnLst/>
              <a:rect l="l" t="t" r="r" b="b"/>
              <a:pathLst>
                <a:path w="4485" h="2899" extrusionOk="0">
                  <a:moveTo>
                    <a:pt x="4452" y="1"/>
                  </a:moveTo>
                  <a:lnTo>
                    <a:pt x="0" y="2767"/>
                  </a:lnTo>
                  <a:lnTo>
                    <a:pt x="0" y="2833"/>
                  </a:lnTo>
                  <a:cubicBezTo>
                    <a:pt x="11" y="2855"/>
                    <a:pt x="11" y="2877"/>
                    <a:pt x="33" y="2899"/>
                  </a:cubicBezTo>
                  <a:lnTo>
                    <a:pt x="4485" y="132"/>
                  </a:lnTo>
                  <a:lnTo>
                    <a:pt x="4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5618;p77">
              <a:extLst>
                <a:ext uri="{FF2B5EF4-FFF2-40B4-BE49-F238E27FC236}">
                  <a16:creationId xmlns:a16="http://schemas.microsoft.com/office/drawing/2014/main" id="{7AAFDF8E-42AA-2360-86C8-C48BDC88C027}"/>
                </a:ext>
              </a:extLst>
            </p:cNvPr>
            <p:cNvSpPr/>
            <p:nvPr/>
          </p:nvSpPr>
          <p:spPr>
            <a:xfrm>
              <a:off x="4402875" y="651775"/>
              <a:ext cx="382050" cy="411075"/>
            </a:xfrm>
            <a:custGeom>
              <a:avLst/>
              <a:gdLst/>
              <a:ahLst/>
              <a:cxnLst/>
              <a:rect l="l" t="t" r="r" b="b"/>
              <a:pathLst>
                <a:path w="15282" h="16443" extrusionOk="0">
                  <a:moveTo>
                    <a:pt x="12740" y="1"/>
                  </a:moveTo>
                  <a:cubicBezTo>
                    <a:pt x="12197" y="1"/>
                    <a:pt x="11524" y="102"/>
                    <a:pt x="10688" y="332"/>
                  </a:cubicBezTo>
                  <a:lnTo>
                    <a:pt x="1685" y="4619"/>
                  </a:lnTo>
                  <a:cubicBezTo>
                    <a:pt x="482" y="5254"/>
                    <a:pt x="1" y="6719"/>
                    <a:pt x="603" y="7944"/>
                  </a:cubicBezTo>
                  <a:lnTo>
                    <a:pt x="4344" y="15513"/>
                  </a:lnTo>
                  <a:lnTo>
                    <a:pt x="4409" y="15633"/>
                  </a:lnTo>
                  <a:lnTo>
                    <a:pt x="4803" y="16443"/>
                  </a:lnTo>
                  <a:lnTo>
                    <a:pt x="7100" y="15043"/>
                  </a:lnTo>
                  <a:lnTo>
                    <a:pt x="6914" y="14496"/>
                  </a:lnTo>
                  <a:lnTo>
                    <a:pt x="6870" y="14376"/>
                  </a:lnTo>
                  <a:lnTo>
                    <a:pt x="4704" y="7933"/>
                  </a:lnTo>
                  <a:lnTo>
                    <a:pt x="9288" y="7080"/>
                  </a:lnTo>
                  <a:lnTo>
                    <a:pt x="11070" y="6752"/>
                  </a:lnTo>
                  <a:cubicBezTo>
                    <a:pt x="12514" y="6489"/>
                    <a:pt x="13695" y="5451"/>
                    <a:pt x="14155" y="4051"/>
                  </a:cubicBezTo>
                  <a:cubicBezTo>
                    <a:pt x="14735" y="2257"/>
                    <a:pt x="15282" y="80"/>
                    <a:pt x="12897" y="3"/>
                  </a:cubicBezTo>
                  <a:cubicBezTo>
                    <a:pt x="12846" y="2"/>
                    <a:pt x="12793" y="1"/>
                    <a:pt x="1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5619;p77">
              <a:extLst>
                <a:ext uri="{FF2B5EF4-FFF2-40B4-BE49-F238E27FC236}">
                  <a16:creationId xmlns:a16="http://schemas.microsoft.com/office/drawing/2014/main" id="{C1034DEA-CA05-9F1E-DBAD-6BA94F17D406}"/>
                </a:ext>
              </a:extLst>
            </p:cNvPr>
            <p:cNvSpPr/>
            <p:nvPr/>
          </p:nvSpPr>
          <p:spPr>
            <a:xfrm>
              <a:off x="4594575" y="742625"/>
              <a:ext cx="89975" cy="86450"/>
            </a:xfrm>
            <a:custGeom>
              <a:avLst/>
              <a:gdLst/>
              <a:ahLst/>
              <a:cxnLst/>
              <a:rect l="l" t="t" r="r" b="b"/>
              <a:pathLst>
                <a:path w="3599" h="3458" extrusionOk="0">
                  <a:moveTo>
                    <a:pt x="3599" y="1"/>
                  </a:moveTo>
                  <a:lnTo>
                    <a:pt x="1" y="2330"/>
                  </a:lnTo>
                  <a:lnTo>
                    <a:pt x="1586" y="3457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5620;p77">
              <a:extLst>
                <a:ext uri="{FF2B5EF4-FFF2-40B4-BE49-F238E27FC236}">
                  <a16:creationId xmlns:a16="http://schemas.microsoft.com/office/drawing/2014/main" id="{0B22A631-3AE0-F5E0-701A-3EB8A6CFECDD}"/>
                </a:ext>
              </a:extLst>
            </p:cNvPr>
            <p:cNvSpPr/>
            <p:nvPr/>
          </p:nvSpPr>
          <p:spPr>
            <a:xfrm>
              <a:off x="4496400" y="731700"/>
              <a:ext cx="180500" cy="279475"/>
            </a:xfrm>
            <a:custGeom>
              <a:avLst/>
              <a:gdLst/>
              <a:ahLst/>
              <a:cxnLst/>
              <a:rect l="l" t="t" r="r" b="b"/>
              <a:pathLst>
                <a:path w="7220" h="11179" extrusionOk="0">
                  <a:moveTo>
                    <a:pt x="7154" y="0"/>
                  </a:moveTo>
                  <a:lnTo>
                    <a:pt x="6575" y="295"/>
                  </a:lnTo>
                  <a:lnTo>
                    <a:pt x="6629" y="416"/>
                  </a:lnTo>
                  <a:lnTo>
                    <a:pt x="7220" y="120"/>
                  </a:lnTo>
                  <a:lnTo>
                    <a:pt x="7154" y="0"/>
                  </a:lnTo>
                  <a:close/>
                  <a:moveTo>
                    <a:pt x="5995" y="591"/>
                  </a:moveTo>
                  <a:lnTo>
                    <a:pt x="5415" y="886"/>
                  </a:lnTo>
                  <a:lnTo>
                    <a:pt x="5470" y="1007"/>
                  </a:lnTo>
                  <a:lnTo>
                    <a:pt x="6050" y="711"/>
                  </a:lnTo>
                  <a:lnTo>
                    <a:pt x="5995" y="591"/>
                  </a:lnTo>
                  <a:close/>
                  <a:moveTo>
                    <a:pt x="4835" y="1182"/>
                  </a:moveTo>
                  <a:lnTo>
                    <a:pt x="4245" y="1477"/>
                  </a:lnTo>
                  <a:lnTo>
                    <a:pt x="4310" y="1586"/>
                  </a:lnTo>
                  <a:lnTo>
                    <a:pt x="4890" y="1302"/>
                  </a:lnTo>
                  <a:lnTo>
                    <a:pt x="4835" y="1182"/>
                  </a:lnTo>
                  <a:close/>
                  <a:moveTo>
                    <a:pt x="3665" y="1772"/>
                  </a:moveTo>
                  <a:lnTo>
                    <a:pt x="3085" y="2067"/>
                  </a:lnTo>
                  <a:lnTo>
                    <a:pt x="3140" y="2177"/>
                  </a:lnTo>
                  <a:lnTo>
                    <a:pt x="3720" y="1882"/>
                  </a:lnTo>
                  <a:lnTo>
                    <a:pt x="3665" y="1772"/>
                  </a:lnTo>
                  <a:close/>
                  <a:moveTo>
                    <a:pt x="2506" y="2363"/>
                  </a:moveTo>
                  <a:lnTo>
                    <a:pt x="1915" y="2647"/>
                  </a:lnTo>
                  <a:lnTo>
                    <a:pt x="1981" y="2767"/>
                  </a:lnTo>
                  <a:lnTo>
                    <a:pt x="2560" y="2472"/>
                  </a:lnTo>
                  <a:lnTo>
                    <a:pt x="2506" y="2363"/>
                  </a:lnTo>
                  <a:close/>
                  <a:moveTo>
                    <a:pt x="1335" y="2942"/>
                  </a:moveTo>
                  <a:lnTo>
                    <a:pt x="756" y="3238"/>
                  </a:lnTo>
                  <a:lnTo>
                    <a:pt x="810" y="3358"/>
                  </a:lnTo>
                  <a:lnTo>
                    <a:pt x="1401" y="3063"/>
                  </a:lnTo>
                  <a:lnTo>
                    <a:pt x="1335" y="2942"/>
                  </a:lnTo>
                  <a:close/>
                  <a:moveTo>
                    <a:pt x="176" y="3533"/>
                  </a:moveTo>
                  <a:lnTo>
                    <a:pt x="1" y="3620"/>
                  </a:lnTo>
                  <a:lnTo>
                    <a:pt x="176" y="4167"/>
                  </a:lnTo>
                  <a:lnTo>
                    <a:pt x="296" y="4123"/>
                  </a:lnTo>
                  <a:lnTo>
                    <a:pt x="165" y="3686"/>
                  </a:lnTo>
                  <a:lnTo>
                    <a:pt x="231" y="3654"/>
                  </a:lnTo>
                  <a:lnTo>
                    <a:pt x="176" y="3533"/>
                  </a:lnTo>
                  <a:close/>
                  <a:moveTo>
                    <a:pt x="493" y="4747"/>
                  </a:moveTo>
                  <a:lnTo>
                    <a:pt x="373" y="4791"/>
                  </a:lnTo>
                  <a:lnTo>
                    <a:pt x="569" y="5414"/>
                  </a:lnTo>
                  <a:lnTo>
                    <a:pt x="690" y="5370"/>
                  </a:lnTo>
                  <a:lnTo>
                    <a:pt x="493" y="4747"/>
                  </a:lnTo>
                  <a:close/>
                  <a:moveTo>
                    <a:pt x="887" y="5994"/>
                  </a:moveTo>
                  <a:lnTo>
                    <a:pt x="756" y="6038"/>
                  </a:lnTo>
                  <a:lnTo>
                    <a:pt x="953" y="6661"/>
                  </a:lnTo>
                  <a:lnTo>
                    <a:pt x="1084" y="6617"/>
                  </a:lnTo>
                  <a:lnTo>
                    <a:pt x="887" y="5994"/>
                  </a:lnTo>
                  <a:close/>
                  <a:moveTo>
                    <a:pt x="1269" y="7241"/>
                  </a:moveTo>
                  <a:lnTo>
                    <a:pt x="1150" y="7285"/>
                  </a:lnTo>
                  <a:lnTo>
                    <a:pt x="1346" y="7898"/>
                  </a:lnTo>
                  <a:lnTo>
                    <a:pt x="1466" y="7864"/>
                  </a:lnTo>
                  <a:lnTo>
                    <a:pt x="1269" y="7241"/>
                  </a:lnTo>
                  <a:close/>
                  <a:moveTo>
                    <a:pt x="1663" y="8488"/>
                  </a:moveTo>
                  <a:lnTo>
                    <a:pt x="1543" y="8521"/>
                  </a:lnTo>
                  <a:lnTo>
                    <a:pt x="1729" y="9144"/>
                  </a:lnTo>
                  <a:lnTo>
                    <a:pt x="1860" y="9111"/>
                  </a:lnTo>
                  <a:lnTo>
                    <a:pt x="1663" y="8488"/>
                  </a:lnTo>
                  <a:close/>
                  <a:moveTo>
                    <a:pt x="2057" y="9735"/>
                  </a:moveTo>
                  <a:lnTo>
                    <a:pt x="1926" y="9767"/>
                  </a:lnTo>
                  <a:lnTo>
                    <a:pt x="2123" y="10391"/>
                  </a:lnTo>
                  <a:lnTo>
                    <a:pt x="2243" y="10348"/>
                  </a:lnTo>
                  <a:lnTo>
                    <a:pt x="2057" y="9735"/>
                  </a:lnTo>
                  <a:close/>
                  <a:moveTo>
                    <a:pt x="2440" y="10971"/>
                  </a:moveTo>
                  <a:lnTo>
                    <a:pt x="2320" y="11014"/>
                  </a:lnTo>
                  <a:lnTo>
                    <a:pt x="2375" y="11179"/>
                  </a:lnTo>
                  <a:lnTo>
                    <a:pt x="2495" y="11146"/>
                  </a:lnTo>
                  <a:lnTo>
                    <a:pt x="2440" y="10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5621;p77">
              <a:extLst>
                <a:ext uri="{FF2B5EF4-FFF2-40B4-BE49-F238E27FC236}">
                  <a16:creationId xmlns:a16="http://schemas.microsoft.com/office/drawing/2014/main" id="{1794A0DC-E688-9C02-169E-7C5AD4CBF080}"/>
                </a:ext>
              </a:extLst>
            </p:cNvPr>
            <p:cNvSpPr/>
            <p:nvPr/>
          </p:nvSpPr>
          <p:spPr>
            <a:xfrm>
              <a:off x="4511450" y="1011150"/>
              <a:ext cx="64275" cy="31475"/>
            </a:xfrm>
            <a:custGeom>
              <a:avLst/>
              <a:gdLst/>
              <a:ahLst/>
              <a:cxnLst/>
              <a:rect l="l" t="t" r="r" b="b"/>
              <a:pathLst>
                <a:path w="2571" h="1259" extrusionOk="0">
                  <a:moveTo>
                    <a:pt x="2527" y="1"/>
                  </a:moveTo>
                  <a:lnTo>
                    <a:pt x="1" y="1138"/>
                  </a:lnTo>
                  <a:lnTo>
                    <a:pt x="66" y="1258"/>
                  </a:lnTo>
                  <a:lnTo>
                    <a:pt x="2571" y="121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5622;p77">
              <a:extLst>
                <a:ext uri="{FF2B5EF4-FFF2-40B4-BE49-F238E27FC236}">
                  <a16:creationId xmlns:a16="http://schemas.microsoft.com/office/drawing/2014/main" id="{9EECA145-94D1-0036-A649-6AB9F9546506}"/>
                </a:ext>
              </a:extLst>
            </p:cNvPr>
            <p:cNvSpPr/>
            <p:nvPr/>
          </p:nvSpPr>
          <p:spPr>
            <a:xfrm>
              <a:off x="4605525" y="384975"/>
              <a:ext cx="183775" cy="281675"/>
            </a:xfrm>
            <a:custGeom>
              <a:avLst/>
              <a:gdLst/>
              <a:ahLst/>
              <a:cxnLst/>
              <a:rect l="l" t="t" r="r" b="b"/>
              <a:pathLst>
                <a:path w="7351" h="11267" extrusionOk="0">
                  <a:moveTo>
                    <a:pt x="3423" y="0"/>
                  </a:moveTo>
                  <a:lnTo>
                    <a:pt x="1335" y="1979"/>
                  </a:lnTo>
                  <a:cubicBezTo>
                    <a:pt x="1400" y="2035"/>
                    <a:pt x="1444" y="2122"/>
                    <a:pt x="1477" y="2231"/>
                  </a:cubicBezTo>
                  <a:cubicBezTo>
                    <a:pt x="1554" y="2439"/>
                    <a:pt x="1597" y="2723"/>
                    <a:pt x="1608" y="2986"/>
                  </a:cubicBezTo>
                  <a:cubicBezTo>
                    <a:pt x="1630" y="3281"/>
                    <a:pt x="1630" y="3544"/>
                    <a:pt x="1630" y="3653"/>
                  </a:cubicBezTo>
                  <a:cubicBezTo>
                    <a:pt x="1444" y="4025"/>
                    <a:pt x="1116" y="4233"/>
                    <a:pt x="678" y="4670"/>
                  </a:cubicBezTo>
                  <a:cubicBezTo>
                    <a:pt x="0" y="5348"/>
                    <a:pt x="820" y="6551"/>
                    <a:pt x="1301" y="7854"/>
                  </a:cubicBezTo>
                  <a:cubicBezTo>
                    <a:pt x="1816" y="9286"/>
                    <a:pt x="2373" y="11266"/>
                    <a:pt x="2373" y="11266"/>
                  </a:cubicBezTo>
                  <a:lnTo>
                    <a:pt x="7351" y="10019"/>
                  </a:lnTo>
                  <a:cubicBezTo>
                    <a:pt x="6913" y="8816"/>
                    <a:pt x="6770" y="6913"/>
                    <a:pt x="6607" y="4813"/>
                  </a:cubicBezTo>
                  <a:cubicBezTo>
                    <a:pt x="6530" y="3763"/>
                    <a:pt x="6136" y="3281"/>
                    <a:pt x="5754" y="3073"/>
                  </a:cubicBezTo>
                  <a:cubicBezTo>
                    <a:pt x="5568" y="2969"/>
                    <a:pt x="5363" y="2921"/>
                    <a:pt x="5155" y="2921"/>
                  </a:cubicBezTo>
                  <a:cubicBezTo>
                    <a:pt x="5056" y="2921"/>
                    <a:pt x="4956" y="2932"/>
                    <a:pt x="4857" y="2953"/>
                  </a:cubicBezTo>
                  <a:cubicBezTo>
                    <a:pt x="4707" y="2988"/>
                    <a:pt x="4572" y="3001"/>
                    <a:pt x="4448" y="3001"/>
                  </a:cubicBezTo>
                  <a:cubicBezTo>
                    <a:pt x="4336" y="3001"/>
                    <a:pt x="4233" y="2991"/>
                    <a:pt x="4135" y="2975"/>
                  </a:cubicBezTo>
                  <a:cubicBezTo>
                    <a:pt x="3598" y="2111"/>
                    <a:pt x="3445" y="263"/>
                    <a:pt x="3423" y="22"/>
                  </a:cubicBezTo>
                  <a:lnTo>
                    <a:pt x="3423" y="0"/>
                  </a:ln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5623;p77">
              <a:extLst>
                <a:ext uri="{FF2B5EF4-FFF2-40B4-BE49-F238E27FC236}">
                  <a16:creationId xmlns:a16="http://schemas.microsoft.com/office/drawing/2014/main" id="{9B3EF385-317B-8398-8811-F7DE77CF0635}"/>
                </a:ext>
              </a:extLst>
            </p:cNvPr>
            <p:cNvSpPr/>
            <p:nvPr/>
          </p:nvSpPr>
          <p:spPr>
            <a:xfrm>
              <a:off x="4642425" y="410125"/>
              <a:ext cx="44600" cy="49500"/>
            </a:xfrm>
            <a:custGeom>
              <a:avLst/>
              <a:gdLst/>
              <a:ahLst/>
              <a:cxnLst/>
              <a:rect l="l" t="t" r="r" b="b"/>
              <a:pathLst>
                <a:path w="1784" h="1980" extrusionOk="0">
                  <a:moveTo>
                    <a:pt x="1784" y="0"/>
                  </a:moveTo>
                  <a:cubicBezTo>
                    <a:pt x="1641" y="448"/>
                    <a:pt x="1335" y="733"/>
                    <a:pt x="1007" y="919"/>
                  </a:cubicBezTo>
                  <a:cubicBezTo>
                    <a:pt x="613" y="1138"/>
                    <a:pt x="187" y="1204"/>
                    <a:pt x="12" y="1225"/>
                  </a:cubicBezTo>
                  <a:lnTo>
                    <a:pt x="1" y="1225"/>
                  </a:lnTo>
                  <a:cubicBezTo>
                    <a:pt x="78" y="1433"/>
                    <a:pt x="121" y="1717"/>
                    <a:pt x="132" y="1980"/>
                  </a:cubicBezTo>
                  <a:cubicBezTo>
                    <a:pt x="1499" y="1816"/>
                    <a:pt x="1772" y="66"/>
                    <a:pt x="1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5624;p77">
              <a:extLst>
                <a:ext uri="{FF2B5EF4-FFF2-40B4-BE49-F238E27FC236}">
                  <a16:creationId xmlns:a16="http://schemas.microsoft.com/office/drawing/2014/main" id="{61041025-E11E-7DDA-A9C7-E95F7FA65C5F}"/>
                </a:ext>
              </a:extLst>
            </p:cNvPr>
            <p:cNvSpPr/>
            <p:nvPr/>
          </p:nvSpPr>
          <p:spPr>
            <a:xfrm>
              <a:off x="4606075" y="455675"/>
              <a:ext cx="186500" cy="210975"/>
            </a:xfrm>
            <a:custGeom>
              <a:avLst/>
              <a:gdLst/>
              <a:ahLst/>
              <a:cxnLst/>
              <a:rect l="l" t="t" r="r" b="b"/>
              <a:pathLst>
                <a:path w="7460" h="8439" extrusionOk="0">
                  <a:moveTo>
                    <a:pt x="4940" y="0"/>
                  </a:moveTo>
                  <a:cubicBezTo>
                    <a:pt x="4489" y="0"/>
                    <a:pt x="4135" y="114"/>
                    <a:pt x="4135" y="114"/>
                  </a:cubicBezTo>
                  <a:cubicBezTo>
                    <a:pt x="3674" y="899"/>
                    <a:pt x="3098" y="1109"/>
                    <a:pt x="2613" y="1109"/>
                  </a:cubicBezTo>
                  <a:cubicBezTo>
                    <a:pt x="2050" y="1109"/>
                    <a:pt x="1608" y="825"/>
                    <a:pt x="1608" y="825"/>
                  </a:cubicBezTo>
                  <a:cubicBezTo>
                    <a:pt x="1608" y="825"/>
                    <a:pt x="1258" y="1066"/>
                    <a:pt x="635" y="1602"/>
                  </a:cubicBezTo>
                  <a:cubicBezTo>
                    <a:pt x="0" y="2148"/>
                    <a:pt x="394" y="3538"/>
                    <a:pt x="766" y="4205"/>
                  </a:cubicBezTo>
                  <a:cubicBezTo>
                    <a:pt x="1138" y="4872"/>
                    <a:pt x="2351" y="8438"/>
                    <a:pt x="2351" y="8438"/>
                  </a:cubicBezTo>
                  <a:lnTo>
                    <a:pt x="7460" y="7147"/>
                  </a:lnTo>
                  <a:lnTo>
                    <a:pt x="6869" y="3844"/>
                  </a:lnTo>
                  <a:cubicBezTo>
                    <a:pt x="6869" y="3844"/>
                    <a:pt x="6880" y="957"/>
                    <a:pt x="6092" y="344"/>
                  </a:cubicBezTo>
                  <a:cubicBezTo>
                    <a:pt x="5735" y="75"/>
                    <a:pt x="5306" y="0"/>
                    <a:pt x="4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5625;p77">
              <a:extLst>
                <a:ext uri="{FF2B5EF4-FFF2-40B4-BE49-F238E27FC236}">
                  <a16:creationId xmlns:a16="http://schemas.microsoft.com/office/drawing/2014/main" id="{3D2ED88B-68E5-CBE8-F238-8C4C740530FA}"/>
                </a:ext>
              </a:extLst>
            </p:cNvPr>
            <p:cNvSpPr/>
            <p:nvPr/>
          </p:nvSpPr>
          <p:spPr>
            <a:xfrm>
              <a:off x="4683175" y="553125"/>
              <a:ext cx="36675" cy="38050"/>
            </a:xfrm>
            <a:custGeom>
              <a:avLst/>
              <a:gdLst/>
              <a:ahLst/>
              <a:cxnLst/>
              <a:rect l="l" t="t" r="r" b="b"/>
              <a:pathLst>
                <a:path w="1467" h="1522" extrusionOk="0">
                  <a:moveTo>
                    <a:pt x="1367" y="0"/>
                  </a:moveTo>
                  <a:lnTo>
                    <a:pt x="1" y="1434"/>
                  </a:lnTo>
                  <a:lnTo>
                    <a:pt x="99" y="1521"/>
                  </a:lnTo>
                  <a:lnTo>
                    <a:pt x="1466" y="88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5626;p77">
              <a:extLst>
                <a:ext uri="{FF2B5EF4-FFF2-40B4-BE49-F238E27FC236}">
                  <a16:creationId xmlns:a16="http://schemas.microsoft.com/office/drawing/2014/main" id="{54DF557B-68DA-7615-5DBA-14678BEC23BA}"/>
                </a:ext>
              </a:extLst>
            </p:cNvPr>
            <p:cNvSpPr/>
            <p:nvPr/>
          </p:nvSpPr>
          <p:spPr>
            <a:xfrm>
              <a:off x="4683175" y="553125"/>
              <a:ext cx="53075" cy="68925"/>
            </a:xfrm>
            <a:custGeom>
              <a:avLst/>
              <a:gdLst/>
              <a:ahLst/>
              <a:cxnLst/>
              <a:rect l="l" t="t" r="r" b="b"/>
              <a:pathLst>
                <a:path w="2123" h="2757" extrusionOk="0">
                  <a:moveTo>
                    <a:pt x="2013" y="0"/>
                  </a:moveTo>
                  <a:lnTo>
                    <a:pt x="1" y="2681"/>
                  </a:lnTo>
                  <a:lnTo>
                    <a:pt x="99" y="2757"/>
                  </a:lnTo>
                  <a:lnTo>
                    <a:pt x="2123" y="88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440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5627;p77">
              <a:extLst>
                <a:ext uri="{FF2B5EF4-FFF2-40B4-BE49-F238E27FC236}">
                  <a16:creationId xmlns:a16="http://schemas.microsoft.com/office/drawing/2014/main" id="{72B11EFB-E518-1139-A870-EF94C354B2BB}"/>
                </a:ext>
              </a:extLst>
            </p:cNvPr>
            <p:cNvSpPr/>
            <p:nvPr/>
          </p:nvSpPr>
          <p:spPr>
            <a:xfrm>
              <a:off x="4700400" y="459275"/>
              <a:ext cx="179675" cy="265825"/>
            </a:xfrm>
            <a:custGeom>
              <a:avLst/>
              <a:gdLst/>
              <a:ahLst/>
              <a:cxnLst/>
              <a:rect l="l" t="t" r="r" b="b"/>
              <a:pathLst>
                <a:path w="7187" h="10633" extrusionOk="0">
                  <a:moveTo>
                    <a:pt x="1424" y="0"/>
                  </a:moveTo>
                  <a:cubicBezTo>
                    <a:pt x="618" y="0"/>
                    <a:pt x="82" y="744"/>
                    <a:pt x="525" y="1282"/>
                  </a:cubicBezTo>
                  <a:cubicBezTo>
                    <a:pt x="657" y="1447"/>
                    <a:pt x="865" y="1633"/>
                    <a:pt x="1149" y="1841"/>
                  </a:cubicBezTo>
                  <a:cubicBezTo>
                    <a:pt x="1882" y="2366"/>
                    <a:pt x="3325" y="3536"/>
                    <a:pt x="4726" y="4685"/>
                  </a:cubicBezTo>
                  <a:cubicBezTo>
                    <a:pt x="3599" y="6183"/>
                    <a:pt x="2396" y="7736"/>
                    <a:pt x="1838" y="8447"/>
                  </a:cubicBezTo>
                  <a:cubicBezTo>
                    <a:pt x="1787" y="8445"/>
                    <a:pt x="1737" y="8443"/>
                    <a:pt x="1688" y="8443"/>
                  </a:cubicBezTo>
                  <a:cubicBezTo>
                    <a:pt x="1128" y="8443"/>
                    <a:pt x="704" y="8607"/>
                    <a:pt x="493" y="8688"/>
                  </a:cubicBezTo>
                  <a:cubicBezTo>
                    <a:pt x="328" y="8754"/>
                    <a:pt x="328" y="8863"/>
                    <a:pt x="350" y="8929"/>
                  </a:cubicBezTo>
                  <a:cubicBezTo>
                    <a:pt x="360" y="8955"/>
                    <a:pt x="384" y="8975"/>
                    <a:pt x="410" y="8975"/>
                  </a:cubicBezTo>
                  <a:cubicBezTo>
                    <a:pt x="416" y="8975"/>
                    <a:pt x="422" y="8974"/>
                    <a:pt x="427" y="8972"/>
                  </a:cubicBezTo>
                  <a:cubicBezTo>
                    <a:pt x="518" y="8940"/>
                    <a:pt x="669" y="8911"/>
                    <a:pt x="796" y="8911"/>
                  </a:cubicBezTo>
                  <a:cubicBezTo>
                    <a:pt x="884" y="8911"/>
                    <a:pt x="960" y="8925"/>
                    <a:pt x="996" y="8961"/>
                  </a:cubicBezTo>
                  <a:cubicBezTo>
                    <a:pt x="1094" y="9070"/>
                    <a:pt x="0" y="9738"/>
                    <a:pt x="77" y="9902"/>
                  </a:cubicBezTo>
                  <a:cubicBezTo>
                    <a:pt x="80" y="9908"/>
                    <a:pt x="87" y="9910"/>
                    <a:pt x="98" y="9910"/>
                  </a:cubicBezTo>
                  <a:cubicBezTo>
                    <a:pt x="228" y="9910"/>
                    <a:pt x="908" y="9519"/>
                    <a:pt x="909" y="9519"/>
                  </a:cubicBezTo>
                  <a:lnTo>
                    <a:pt x="909" y="9519"/>
                  </a:lnTo>
                  <a:cubicBezTo>
                    <a:pt x="908" y="9519"/>
                    <a:pt x="165" y="10164"/>
                    <a:pt x="296" y="10230"/>
                  </a:cubicBezTo>
                  <a:cubicBezTo>
                    <a:pt x="303" y="10233"/>
                    <a:pt x="311" y="10234"/>
                    <a:pt x="321" y="10234"/>
                  </a:cubicBezTo>
                  <a:cubicBezTo>
                    <a:pt x="493" y="10234"/>
                    <a:pt x="1149" y="9804"/>
                    <a:pt x="1149" y="9804"/>
                  </a:cubicBezTo>
                  <a:lnTo>
                    <a:pt x="1149" y="9804"/>
                  </a:lnTo>
                  <a:cubicBezTo>
                    <a:pt x="1149" y="9804"/>
                    <a:pt x="503" y="10536"/>
                    <a:pt x="646" y="10547"/>
                  </a:cubicBezTo>
                  <a:cubicBezTo>
                    <a:pt x="649" y="10548"/>
                    <a:pt x="653" y="10548"/>
                    <a:pt x="657" y="10548"/>
                  </a:cubicBezTo>
                  <a:cubicBezTo>
                    <a:pt x="825" y="10548"/>
                    <a:pt x="1390" y="10077"/>
                    <a:pt x="1390" y="10077"/>
                  </a:cubicBezTo>
                  <a:lnTo>
                    <a:pt x="1390" y="10077"/>
                  </a:lnTo>
                  <a:cubicBezTo>
                    <a:pt x="1193" y="10361"/>
                    <a:pt x="1149" y="10514"/>
                    <a:pt x="1149" y="10591"/>
                  </a:cubicBezTo>
                  <a:cubicBezTo>
                    <a:pt x="1149" y="10614"/>
                    <a:pt x="1172" y="10632"/>
                    <a:pt x="1193" y="10632"/>
                  </a:cubicBezTo>
                  <a:cubicBezTo>
                    <a:pt x="1201" y="10632"/>
                    <a:pt x="1209" y="10630"/>
                    <a:pt x="1215" y="10623"/>
                  </a:cubicBezTo>
                  <a:cubicBezTo>
                    <a:pt x="1554" y="10405"/>
                    <a:pt x="2002" y="9650"/>
                    <a:pt x="2210" y="9267"/>
                  </a:cubicBezTo>
                  <a:cubicBezTo>
                    <a:pt x="3894" y="8370"/>
                    <a:pt x="5251" y="7178"/>
                    <a:pt x="6322" y="6008"/>
                  </a:cubicBezTo>
                  <a:cubicBezTo>
                    <a:pt x="6432" y="5888"/>
                    <a:pt x="6531" y="5767"/>
                    <a:pt x="6640" y="5647"/>
                  </a:cubicBezTo>
                  <a:cubicBezTo>
                    <a:pt x="7187" y="5013"/>
                    <a:pt x="7176" y="4181"/>
                    <a:pt x="6618" y="3601"/>
                  </a:cubicBezTo>
                  <a:cubicBezTo>
                    <a:pt x="6410" y="3394"/>
                    <a:pt x="6203" y="3186"/>
                    <a:pt x="5994" y="2989"/>
                  </a:cubicBezTo>
                  <a:cubicBezTo>
                    <a:pt x="4715" y="1797"/>
                    <a:pt x="3402" y="922"/>
                    <a:pt x="2681" y="441"/>
                  </a:cubicBezTo>
                  <a:cubicBezTo>
                    <a:pt x="2232" y="145"/>
                    <a:pt x="1838" y="36"/>
                    <a:pt x="1510" y="3"/>
                  </a:cubicBezTo>
                  <a:cubicBezTo>
                    <a:pt x="1481" y="1"/>
                    <a:pt x="1452" y="0"/>
                    <a:pt x="1424" y="0"/>
                  </a:cubicBezTo>
                  <a:close/>
                </a:path>
              </a:pathLst>
            </a:custGeom>
            <a:solidFill>
              <a:srgbClr val="EE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5628;p77">
              <a:extLst>
                <a:ext uri="{FF2B5EF4-FFF2-40B4-BE49-F238E27FC236}">
                  <a16:creationId xmlns:a16="http://schemas.microsoft.com/office/drawing/2014/main" id="{5BE8D089-C417-033C-F97F-261BCEEF7F2B}"/>
                </a:ext>
              </a:extLst>
            </p:cNvPr>
            <p:cNvSpPr/>
            <p:nvPr/>
          </p:nvSpPr>
          <p:spPr>
            <a:xfrm>
              <a:off x="4700125" y="457500"/>
              <a:ext cx="143025" cy="109325"/>
            </a:xfrm>
            <a:custGeom>
              <a:avLst/>
              <a:gdLst/>
              <a:ahLst/>
              <a:cxnLst/>
              <a:rect l="l" t="t" r="r" b="b"/>
              <a:pathLst>
                <a:path w="5721" h="4373" extrusionOk="0">
                  <a:moveTo>
                    <a:pt x="1466" y="0"/>
                  </a:moveTo>
                  <a:cubicBezTo>
                    <a:pt x="1177" y="0"/>
                    <a:pt x="891" y="99"/>
                    <a:pt x="668" y="303"/>
                  </a:cubicBezTo>
                  <a:cubicBezTo>
                    <a:pt x="558" y="391"/>
                    <a:pt x="471" y="500"/>
                    <a:pt x="395" y="632"/>
                  </a:cubicBezTo>
                  <a:cubicBezTo>
                    <a:pt x="1" y="1277"/>
                    <a:pt x="318" y="1781"/>
                    <a:pt x="755" y="2141"/>
                  </a:cubicBezTo>
                  <a:cubicBezTo>
                    <a:pt x="1204" y="2502"/>
                    <a:pt x="4255" y="4372"/>
                    <a:pt x="4255" y="4372"/>
                  </a:cubicBezTo>
                  <a:lnTo>
                    <a:pt x="5721" y="2218"/>
                  </a:lnTo>
                  <a:lnTo>
                    <a:pt x="2111" y="172"/>
                  </a:lnTo>
                  <a:cubicBezTo>
                    <a:pt x="1912" y="58"/>
                    <a:pt x="1688" y="0"/>
                    <a:pt x="1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5629;p77">
              <a:extLst>
                <a:ext uri="{FF2B5EF4-FFF2-40B4-BE49-F238E27FC236}">
                  <a16:creationId xmlns:a16="http://schemas.microsoft.com/office/drawing/2014/main" id="{74FCA87F-4AE3-CBC6-79C6-D600569D08FD}"/>
                </a:ext>
              </a:extLst>
            </p:cNvPr>
            <p:cNvSpPr/>
            <p:nvPr/>
          </p:nvSpPr>
          <p:spPr>
            <a:xfrm>
              <a:off x="4806500" y="522225"/>
              <a:ext cx="43775" cy="44600"/>
            </a:xfrm>
            <a:custGeom>
              <a:avLst/>
              <a:gdLst/>
              <a:ahLst/>
              <a:cxnLst/>
              <a:rect l="l" t="t" r="r" b="b"/>
              <a:pathLst>
                <a:path w="1751" h="1784" extrusionOk="0">
                  <a:moveTo>
                    <a:pt x="1225" y="1"/>
                  </a:moveTo>
                  <a:lnTo>
                    <a:pt x="0" y="1783"/>
                  </a:lnTo>
                  <a:lnTo>
                    <a:pt x="1750" y="471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3"/>
          <p:cNvSpPr txBox="1">
            <a:spLocks noGrp="1"/>
          </p:cNvSpPr>
          <p:nvPr>
            <p:ph type="title"/>
          </p:nvPr>
        </p:nvSpPr>
        <p:spPr>
          <a:xfrm>
            <a:off x="273932" y="0"/>
            <a:ext cx="8273012" cy="706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sz="6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13" name="Google Shape;813;p43"/>
          <p:cNvSpPr txBox="1">
            <a:spLocks noGrp="1"/>
          </p:cNvSpPr>
          <p:nvPr>
            <p:ph type="body" idx="1"/>
          </p:nvPr>
        </p:nvSpPr>
        <p:spPr>
          <a:xfrm>
            <a:off x="842944" y="1575764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9225" indent="0" algn="ctr">
              <a:buClr>
                <a:srgbClr val="5F63AF"/>
              </a:buClr>
              <a:buSzPts val="1250"/>
              <a:buNone/>
            </a:pP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Гледай да имаш чист и пресен въздух за </a:t>
            </a:r>
            <a:r>
              <a:rPr lang="bg-BG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въздишание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затуй често отваряй прозорците на стаята, за да се </a:t>
            </a:r>
            <a:r>
              <a:rPr lang="bg-BG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променява</a:t>
            </a:r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пречистя въздуха.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9225" lvl="0" indent="0" algn="l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250"/>
              <a:buNone/>
            </a:pPr>
            <a:r>
              <a:rPr lang="bg-BG" dirty="0">
                <a:solidFill>
                  <a:srgbClr val="5F63AF"/>
                </a:solidFill>
              </a:rPr>
              <a:t>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p74"/>
          <p:cNvSpPr/>
          <p:nvPr/>
        </p:nvSpPr>
        <p:spPr>
          <a:xfrm flipH="1">
            <a:off x="4288192" y="361789"/>
            <a:ext cx="1527450" cy="494906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CB9C004B-E9DC-1CC0-7B7B-CA5E721A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41777" y="430306"/>
            <a:ext cx="11363370" cy="993044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СЪВЕТИ ЗА ПАЗЕНЕ НА ЗДРАВЕТО</a:t>
            </a:r>
            <a:endParaRPr lang="bg-BG" sz="3200" dirty="0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45FD6733-15F2-7A51-D894-BB555364C437}"/>
              </a:ext>
            </a:extLst>
          </p:cNvPr>
          <p:cNvSpPr txBox="1"/>
          <p:nvPr/>
        </p:nvSpPr>
        <p:spPr>
          <a:xfrm>
            <a:off x="376517" y="1965825"/>
            <a:ext cx="8390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600" b="1" dirty="0">
                <a:solidFill>
                  <a:srgbClr val="17365D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Отбягвай причини, които докарват гняв и скръб, те са много вредителни на здравето.</a:t>
            </a:r>
            <a:endParaRPr lang="bg-BG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DCCA05A0-5E51-710D-75B0-F93E179A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989" y="1828958"/>
            <a:ext cx="10300508" cy="739719"/>
          </a:xfrm>
        </p:spPr>
        <p:txBody>
          <a:bodyPr/>
          <a:lstStyle/>
          <a:p>
            <a:pPr algn="ctr"/>
            <a:r>
              <a:rPr lang="bg-BG" b="1" dirty="0">
                <a:latin typeface="Comic Sans MS" panose="030F0702030302020204" pitchFamily="66" charset="0"/>
              </a:rPr>
              <a:t>БЛАГОДАРИМ ЗА ВНИМАНИЕТО!</a:t>
            </a:r>
          </a:p>
        </p:txBody>
      </p:sp>
      <p:sp>
        <p:nvSpPr>
          <p:cNvPr id="7" name="Текстов контейнер 6">
            <a:extLst>
              <a:ext uri="{FF2B5EF4-FFF2-40B4-BE49-F238E27FC236}">
                <a16:creationId xmlns:a16="http://schemas.microsoft.com/office/drawing/2014/main" id="{1ACA9119-E620-B69D-833F-451E69A0DB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95132" y="3704156"/>
            <a:ext cx="12904966" cy="3098700"/>
          </a:xfrm>
        </p:spPr>
        <p:txBody>
          <a:bodyPr/>
          <a:lstStyle/>
          <a:p>
            <a:pPr marL="152400" indent="0" algn="ctr">
              <a:buNone/>
            </a:pPr>
            <a:r>
              <a:rPr lang="bg-BG" sz="2000" dirty="0">
                <a:latin typeface="Comic Sans MS" panose="030F0702030302020204" pitchFamily="66" charset="0"/>
              </a:rPr>
              <a:t>ИЗГОТВИЛИ:</a:t>
            </a:r>
            <a:r>
              <a:rPr lang="bg-BG" dirty="0">
                <a:latin typeface="Comic Sans MS" panose="030F0702030302020204" pitchFamily="66" charset="0"/>
              </a:rPr>
              <a:t>  </a:t>
            </a:r>
          </a:p>
          <a:p>
            <a:pPr marL="152400" indent="0" algn="ctr">
              <a:buNone/>
            </a:pPr>
            <a:r>
              <a:rPr lang="bg-BG" dirty="0">
                <a:latin typeface="Comic Sans MS" panose="030F0702030302020204" pitchFamily="66" charset="0"/>
              </a:rPr>
              <a:t>МАРИЯ БОСИЛКОВА </a:t>
            </a:r>
          </a:p>
          <a:p>
            <a:pPr marL="152400" indent="0" algn="ctr">
              <a:buNone/>
            </a:pPr>
            <a:r>
              <a:rPr lang="bg-BG" dirty="0">
                <a:latin typeface="Comic Sans MS" panose="030F0702030302020204" pitchFamily="66" charset="0"/>
              </a:rPr>
              <a:t>ЛЪЧЕЗАР ТОМОВ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44"/>
          <p:cNvGrpSpPr/>
          <p:nvPr/>
        </p:nvGrpSpPr>
        <p:grpSpPr>
          <a:xfrm flipH="1">
            <a:off x="5751212" y="2845997"/>
            <a:ext cx="3392788" cy="2297503"/>
            <a:chOff x="4674775" y="4083425"/>
            <a:chExt cx="3842625" cy="3010354"/>
          </a:xfrm>
        </p:grpSpPr>
        <p:sp>
          <p:nvSpPr>
            <p:cNvPr id="819" name="Google Shape;819;p44"/>
            <p:cNvSpPr/>
            <p:nvPr/>
          </p:nvSpPr>
          <p:spPr>
            <a:xfrm>
              <a:off x="6403697" y="5203286"/>
              <a:ext cx="259674" cy="266997"/>
            </a:xfrm>
            <a:custGeom>
              <a:avLst/>
              <a:gdLst/>
              <a:ahLst/>
              <a:cxnLst/>
              <a:rect l="l" t="t" r="r" b="b"/>
              <a:pathLst>
                <a:path w="1702" h="1750" extrusionOk="0">
                  <a:moveTo>
                    <a:pt x="1622" y="0"/>
                  </a:moveTo>
                  <a:lnTo>
                    <a:pt x="1" y="1059"/>
                  </a:lnTo>
                  <a:lnTo>
                    <a:pt x="899" y="1749"/>
                  </a:lnTo>
                  <a:lnTo>
                    <a:pt x="1654" y="1413"/>
                  </a:lnTo>
                  <a:cubicBezTo>
                    <a:pt x="1654" y="1348"/>
                    <a:pt x="1702" y="64"/>
                    <a:pt x="1702" y="64"/>
                  </a:cubicBezTo>
                  <a:lnTo>
                    <a:pt x="16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6259366" y="5183604"/>
              <a:ext cx="384476" cy="240145"/>
            </a:xfrm>
            <a:custGeom>
              <a:avLst/>
              <a:gdLst/>
              <a:ahLst/>
              <a:cxnLst/>
              <a:rect l="l" t="t" r="r" b="b"/>
              <a:pathLst>
                <a:path w="2520" h="1574" extrusionOk="0">
                  <a:moveTo>
                    <a:pt x="2376" y="1"/>
                  </a:moveTo>
                  <a:lnTo>
                    <a:pt x="1235" y="883"/>
                  </a:lnTo>
                  <a:cubicBezTo>
                    <a:pt x="1235" y="883"/>
                    <a:pt x="392" y="337"/>
                    <a:pt x="338" y="337"/>
                  </a:cubicBezTo>
                  <a:cubicBezTo>
                    <a:pt x="338" y="337"/>
                    <a:pt x="337" y="337"/>
                    <a:pt x="337" y="337"/>
                  </a:cubicBezTo>
                  <a:cubicBezTo>
                    <a:pt x="304" y="337"/>
                    <a:pt x="0" y="354"/>
                    <a:pt x="0" y="354"/>
                  </a:cubicBezTo>
                  <a:lnTo>
                    <a:pt x="2070" y="1574"/>
                  </a:lnTo>
                  <a:lnTo>
                    <a:pt x="2312" y="1574"/>
                  </a:lnTo>
                  <a:lnTo>
                    <a:pt x="2423" y="1557"/>
                  </a:lnTo>
                  <a:lnTo>
                    <a:pt x="2520" y="161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5742459" y="5230138"/>
              <a:ext cx="913742" cy="663832"/>
            </a:xfrm>
            <a:custGeom>
              <a:avLst/>
              <a:gdLst/>
              <a:ahLst/>
              <a:cxnLst/>
              <a:rect l="l" t="t" r="r" b="b"/>
              <a:pathLst>
                <a:path w="5989" h="4351" extrusionOk="0">
                  <a:moveTo>
                    <a:pt x="3339" y="0"/>
                  </a:moveTo>
                  <a:lnTo>
                    <a:pt x="3228" y="81"/>
                  </a:lnTo>
                  <a:lnTo>
                    <a:pt x="1" y="3002"/>
                  </a:lnTo>
                  <a:lnTo>
                    <a:pt x="2280" y="4351"/>
                  </a:lnTo>
                  <a:lnTo>
                    <a:pt x="5988" y="1237"/>
                  </a:lnTo>
                  <a:lnTo>
                    <a:pt x="5988" y="1237"/>
                  </a:lnTo>
                  <a:lnTo>
                    <a:pt x="5458" y="1269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6264248" y="5231511"/>
              <a:ext cx="352742" cy="187356"/>
            </a:xfrm>
            <a:custGeom>
              <a:avLst/>
              <a:gdLst/>
              <a:ahLst/>
              <a:cxnLst/>
              <a:rect l="l" t="t" r="r" b="b"/>
              <a:pathLst>
                <a:path w="2312" h="1228" extrusionOk="0">
                  <a:moveTo>
                    <a:pt x="195" y="22"/>
                  </a:moveTo>
                  <a:cubicBezTo>
                    <a:pt x="186" y="23"/>
                    <a:pt x="180" y="23"/>
                    <a:pt x="176" y="23"/>
                  </a:cubicBezTo>
                  <a:lnTo>
                    <a:pt x="193" y="23"/>
                  </a:lnTo>
                  <a:cubicBezTo>
                    <a:pt x="193" y="23"/>
                    <a:pt x="194" y="22"/>
                    <a:pt x="195" y="22"/>
                  </a:cubicBezTo>
                  <a:close/>
                  <a:moveTo>
                    <a:pt x="16" y="23"/>
                  </a:moveTo>
                  <a:cubicBezTo>
                    <a:pt x="0" y="23"/>
                    <a:pt x="0" y="40"/>
                    <a:pt x="16" y="40"/>
                  </a:cubicBezTo>
                  <a:cubicBezTo>
                    <a:pt x="64" y="40"/>
                    <a:pt x="112" y="23"/>
                    <a:pt x="176" y="23"/>
                  </a:cubicBezTo>
                  <a:close/>
                  <a:moveTo>
                    <a:pt x="277" y="1"/>
                  </a:moveTo>
                  <a:cubicBezTo>
                    <a:pt x="248" y="1"/>
                    <a:pt x="208" y="11"/>
                    <a:pt x="195" y="22"/>
                  </a:cubicBezTo>
                  <a:lnTo>
                    <a:pt x="195" y="22"/>
                  </a:lnTo>
                  <a:cubicBezTo>
                    <a:pt x="214" y="20"/>
                    <a:pt x="244" y="16"/>
                    <a:pt x="268" y="16"/>
                  </a:cubicBezTo>
                  <a:cubicBezTo>
                    <a:pt x="285" y="16"/>
                    <a:pt x="299" y="18"/>
                    <a:pt x="305" y="23"/>
                  </a:cubicBezTo>
                  <a:cubicBezTo>
                    <a:pt x="353" y="55"/>
                    <a:pt x="401" y="72"/>
                    <a:pt x="433" y="104"/>
                  </a:cubicBezTo>
                  <a:cubicBezTo>
                    <a:pt x="658" y="232"/>
                    <a:pt x="899" y="376"/>
                    <a:pt x="1124" y="505"/>
                  </a:cubicBezTo>
                  <a:cubicBezTo>
                    <a:pt x="1509" y="746"/>
                    <a:pt x="1910" y="986"/>
                    <a:pt x="2295" y="1228"/>
                  </a:cubicBezTo>
                  <a:cubicBezTo>
                    <a:pt x="2295" y="1228"/>
                    <a:pt x="2312" y="1211"/>
                    <a:pt x="2295" y="1211"/>
                  </a:cubicBezTo>
                  <a:cubicBezTo>
                    <a:pt x="1910" y="971"/>
                    <a:pt x="1509" y="729"/>
                    <a:pt x="1107" y="489"/>
                  </a:cubicBezTo>
                  <a:cubicBezTo>
                    <a:pt x="882" y="361"/>
                    <a:pt x="658" y="216"/>
                    <a:pt x="418" y="87"/>
                  </a:cubicBezTo>
                  <a:cubicBezTo>
                    <a:pt x="385" y="55"/>
                    <a:pt x="353" y="40"/>
                    <a:pt x="305" y="8"/>
                  </a:cubicBezTo>
                  <a:cubicBezTo>
                    <a:pt x="300" y="3"/>
                    <a:pt x="290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6599597" y="5186045"/>
              <a:ext cx="19834" cy="219853"/>
            </a:xfrm>
            <a:custGeom>
              <a:avLst/>
              <a:gdLst/>
              <a:ahLst/>
              <a:cxnLst/>
              <a:rect l="l" t="t" r="r" b="b"/>
              <a:pathLst>
                <a:path w="130" h="1441" extrusionOk="0">
                  <a:moveTo>
                    <a:pt x="114" y="0"/>
                  </a:moveTo>
                  <a:cubicBezTo>
                    <a:pt x="82" y="482"/>
                    <a:pt x="49" y="963"/>
                    <a:pt x="1" y="1429"/>
                  </a:cubicBezTo>
                  <a:cubicBezTo>
                    <a:pt x="1" y="1437"/>
                    <a:pt x="5" y="1441"/>
                    <a:pt x="9" y="1441"/>
                  </a:cubicBezTo>
                  <a:cubicBezTo>
                    <a:pt x="13" y="1441"/>
                    <a:pt x="17" y="1437"/>
                    <a:pt x="17" y="1429"/>
                  </a:cubicBezTo>
                  <a:cubicBezTo>
                    <a:pt x="49" y="963"/>
                    <a:pt x="97" y="482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6180945" y="5391709"/>
              <a:ext cx="200935" cy="117631"/>
            </a:xfrm>
            <a:custGeom>
              <a:avLst/>
              <a:gdLst/>
              <a:ahLst/>
              <a:cxnLst/>
              <a:rect l="l" t="t" r="r" b="b"/>
              <a:pathLst>
                <a:path w="1317" h="771" extrusionOk="0">
                  <a:moveTo>
                    <a:pt x="16" y="0"/>
                  </a:moveTo>
                  <a:cubicBezTo>
                    <a:pt x="16" y="0"/>
                    <a:pt x="0" y="17"/>
                    <a:pt x="16" y="17"/>
                  </a:cubicBezTo>
                  <a:cubicBezTo>
                    <a:pt x="450" y="274"/>
                    <a:pt x="867" y="514"/>
                    <a:pt x="1300" y="771"/>
                  </a:cubicBezTo>
                  <a:cubicBezTo>
                    <a:pt x="1317" y="771"/>
                    <a:pt x="1317" y="755"/>
                    <a:pt x="1317" y="755"/>
                  </a:cubicBezTo>
                  <a:cubicBezTo>
                    <a:pt x="883" y="514"/>
                    <a:pt x="450" y="257"/>
                    <a:pt x="16" y="0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6146617" y="5416120"/>
              <a:ext cx="198494" cy="117784"/>
            </a:xfrm>
            <a:custGeom>
              <a:avLst/>
              <a:gdLst/>
              <a:ahLst/>
              <a:cxnLst/>
              <a:rect l="l" t="t" r="r" b="b"/>
              <a:pathLst>
                <a:path w="1301" h="772" extrusionOk="0">
                  <a:moveTo>
                    <a:pt x="1" y="1"/>
                  </a:moveTo>
                  <a:lnTo>
                    <a:pt x="1" y="18"/>
                  </a:lnTo>
                  <a:cubicBezTo>
                    <a:pt x="434" y="274"/>
                    <a:pt x="868" y="515"/>
                    <a:pt x="1300" y="771"/>
                  </a:cubicBezTo>
                  <a:lnTo>
                    <a:pt x="1300" y="756"/>
                  </a:lnTo>
                  <a:cubicBezTo>
                    <a:pt x="868" y="515"/>
                    <a:pt x="434" y="258"/>
                    <a:pt x="1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6114730" y="5445566"/>
              <a:ext cx="198646" cy="115343"/>
            </a:xfrm>
            <a:custGeom>
              <a:avLst/>
              <a:gdLst/>
              <a:ahLst/>
              <a:cxnLst/>
              <a:rect l="l" t="t" r="r" b="b"/>
              <a:pathLst>
                <a:path w="1302" h="756" extrusionOk="0">
                  <a:moveTo>
                    <a:pt x="0" y="1"/>
                  </a:moveTo>
                  <a:lnTo>
                    <a:pt x="0" y="1"/>
                  </a:lnTo>
                  <a:cubicBezTo>
                    <a:pt x="434" y="257"/>
                    <a:pt x="867" y="499"/>
                    <a:pt x="1301" y="756"/>
                  </a:cubicBezTo>
                  <a:lnTo>
                    <a:pt x="1301" y="739"/>
                  </a:lnTo>
                  <a:cubicBezTo>
                    <a:pt x="867" y="499"/>
                    <a:pt x="434" y="242"/>
                    <a:pt x="0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6082995" y="5472571"/>
              <a:ext cx="200172" cy="116258"/>
            </a:xfrm>
            <a:custGeom>
              <a:avLst/>
              <a:gdLst/>
              <a:ahLst/>
              <a:cxnLst/>
              <a:rect l="l" t="t" r="r" b="b"/>
              <a:pathLst>
                <a:path w="1312" h="762" extrusionOk="0">
                  <a:moveTo>
                    <a:pt x="16" y="1"/>
                  </a:moveTo>
                  <a:cubicBezTo>
                    <a:pt x="0" y="1"/>
                    <a:pt x="0" y="1"/>
                    <a:pt x="0" y="16"/>
                  </a:cubicBezTo>
                  <a:cubicBezTo>
                    <a:pt x="433" y="258"/>
                    <a:pt x="867" y="514"/>
                    <a:pt x="1300" y="755"/>
                  </a:cubicBezTo>
                  <a:cubicBezTo>
                    <a:pt x="867" y="498"/>
                    <a:pt x="450" y="258"/>
                    <a:pt x="16" y="1"/>
                  </a:cubicBezTo>
                  <a:close/>
                  <a:moveTo>
                    <a:pt x="1300" y="755"/>
                  </a:moveTo>
                  <a:cubicBezTo>
                    <a:pt x="1300" y="760"/>
                    <a:pt x="1302" y="762"/>
                    <a:pt x="1304" y="762"/>
                  </a:cubicBezTo>
                  <a:cubicBezTo>
                    <a:pt x="1307" y="762"/>
                    <a:pt x="1311" y="755"/>
                    <a:pt x="1300" y="755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6051108" y="5499423"/>
              <a:ext cx="200935" cy="117784"/>
            </a:xfrm>
            <a:custGeom>
              <a:avLst/>
              <a:gdLst/>
              <a:ahLst/>
              <a:cxnLst/>
              <a:rect l="l" t="t" r="r" b="b"/>
              <a:pathLst>
                <a:path w="1317" h="772" extrusionOk="0">
                  <a:moveTo>
                    <a:pt x="17" y="1"/>
                  </a:moveTo>
                  <a:cubicBezTo>
                    <a:pt x="0" y="1"/>
                    <a:pt x="0" y="17"/>
                    <a:pt x="0" y="17"/>
                  </a:cubicBezTo>
                  <a:cubicBezTo>
                    <a:pt x="434" y="258"/>
                    <a:pt x="867" y="514"/>
                    <a:pt x="1301" y="771"/>
                  </a:cubicBezTo>
                  <a:cubicBezTo>
                    <a:pt x="1301" y="771"/>
                    <a:pt x="1316" y="756"/>
                    <a:pt x="1301" y="756"/>
                  </a:cubicBezTo>
                  <a:cubicBezTo>
                    <a:pt x="884" y="499"/>
                    <a:pt x="450" y="258"/>
                    <a:pt x="17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6122205" y="5423596"/>
              <a:ext cx="453133" cy="379747"/>
            </a:xfrm>
            <a:custGeom>
              <a:avLst/>
              <a:gdLst/>
              <a:ahLst/>
              <a:cxnLst/>
              <a:rect l="l" t="t" r="r" b="b"/>
              <a:pathLst>
                <a:path w="2970" h="2489" extrusionOk="0">
                  <a:moveTo>
                    <a:pt x="2969" y="1"/>
                  </a:moveTo>
                  <a:cubicBezTo>
                    <a:pt x="2857" y="65"/>
                    <a:pt x="2777" y="145"/>
                    <a:pt x="2680" y="225"/>
                  </a:cubicBezTo>
                  <a:cubicBezTo>
                    <a:pt x="2456" y="418"/>
                    <a:pt x="2247" y="594"/>
                    <a:pt x="2023" y="787"/>
                  </a:cubicBezTo>
                  <a:cubicBezTo>
                    <a:pt x="1509" y="1204"/>
                    <a:pt x="995" y="1638"/>
                    <a:pt x="482" y="2071"/>
                  </a:cubicBezTo>
                  <a:cubicBezTo>
                    <a:pt x="321" y="2216"/>
                    <a:pt x="161" y="2344"/>
                    <a:pt x="0" y="2473"/>
                  </a:cubicBezTo>
                  <a:cubicBezTo>
                    <a:pt x="0" y="2473"/>
                    <a:pt x="0" y="2488"/>
                    <a:pt x="16" y="2488"/>
                  </a:cubicBezTo>
                  <a:cubicBezTo>
                    <a:pt x="835" y="1782"/>
                    <a:pt x="1653" y="1092"/>
                    <a:pt x="2488" y="401"/>
                  </a:cubicBezTo>
                  <a:cubicBezTo>
                    <a:pt x="2648" y="273"/>
                    <a:pt x="2793" y="129"/>
                    <a:pt x="2969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4674775" y="4222111"/>
              <a:ext cx="952800" cy="1311339"/>
            </a:xfrm>
            <a:custGeom>
              <a:avLst/>
              <a:gdLst/>
              <a:ahLst/>
              <a:cxnLst/>
              <a:rect l="l" t="t" r="r" b="b"/>
              <a:pathLst>
                <a:path w="6245" h="8595" extrusionOk="0">
                  <a:moveTo>
                    <a:pt x="2980" y="0"/>
                  </a:moveTo>
                  <a:cubicBezTo>
                    <a:pt x="2718" y="0"/>
                    <a:pt x="2455" y="53"/>
                    <a:pt x="2215" y="154"/>
                  </a:cubicBezTo>
                  <a:lnTo>
                    <a:pt x="385" y="1471"/>
                  </a:lnTo>
                  <a:cubicBezTo>
                    <a:pt x="0" y="3236"/>
                    <a:pt x="1301" y="5291"/>
                    <a:pt x="1494" y="7089"/>
                  </a:cubicBezTo>
                  <a:cubicBezTo>
                    <a:pt x="1509" y="7202"/>
                    <a:pt x="1526" y="7313"/>
                    <a:pt x="1590" y="7394"/>
                  </a:cubicBezTo>
                  <a:cubicBezTo>
                    <a:pt x="1654" y="7490"/>
                    <a:pt x="1750" y="7538"/>
                    <a:pt x="1830" y="7587"/>
                  </a:cubicBezTo>
                  <a:cubicBezTo>
                    <a:pt x="2713" y="8020"/>
                    <a:pt x="3628" y="8405"/>
                    <a:pt x="4591" y="8550"/>
                  </a:cubicBezTo>
                  <a:cubicBezTo>
                    <a:pt x="4740" y="8578"/>
                    <a:pt x="4895" y="8595"/>
                    <a:pt x="5052" y="8595"/>
                  </a:cubicBezTo>
                  <a:cubicBezTo>
                    <a:pt x="5165" y="8595"/>
                    <a:pt x="5279" y="8586"/>
                    <a:pt x="5393" y="8565"/>
                  </a:cubicBezTo>
                  <a:cubicBezTo>
                    <a:pt x="5650" y="8501"/>
                    <a:pt x="5907" y="8373"/>
                    <a:pt x="6068" y="8148"/>
                  </a:cubicBezTo>
                  <a:cubicBezTo>
                    <a:pt x="6213" y="7923"/>
                    <a:pt x="6245" y="7619"/>
                    <a:pt x="6132" y="7362"/>
                  </a:cubicBezTo>
                  <a:cubicBezTo>
                    <a:pt x="6052" y="7169"/>
                    <a:pt x="5892" y="7009"/>
                    <a:pt x="5747" y="6848"/>
                  </a:cubicBezTo>
                  <a:cubicBezTo>
                    <a:pt x="5618" y="6671"/>
                    <a:pt x="5506" y="6463"/>
                    <a:pt x="5522" y="6254"/>
                  </a:cubicBezTo>
                  <a:cubicBezTo>
                    <a:pt x="5571" y="5933"/>
                    <a:pt x="5924" y="5693"/>
                    <a:pt x="5892" y="5372"/>
                  </a:cubicBezTo>
                  <a:cubicBezTo>
                    <a:pt x="5860" y="5019"/>
                    <a:pt x="5410" y="4858"/>
                    <a:pt x="5329" y="4505"/>
                  </a:cubicBezTo>
                  <a:cubicBezTo>
                    <a:pt x="5250" y="4152"/>
                    <a:pt x="5603" y="3846"/>
                    <a:pt x="5618" y="3478"/>
                  </a:cubicBezTo>
                  <a:cubicBezTo>
                    <a:pt x="5618" y="3076"/>
                    <a:pt x="5218" y="2803"/>
                    <a:pt x="5040" y="2434"/>
                  </a:cubicBezTo>
                  <a:cubicBezTo>
                    <a:pt x="4929" y="2177"/>
                    <a:pt x="4929" y="1872"/>
                    <a:pt x="4880" y="1584"/>
                  </a:cubicBezTo>
                  <a:cubicBezTo>
                    <a:pt x="4768" y="1021"/>
                    <a:pt x="4398" y="507"/>
                    <a:pt x="3885" y="235"/>
                  </a:cubicBezTo>
                  <a:cubicBezTo>
                    <a:pt x="3612" y="77"/>
                    <a:pt x="3297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4777607" y="4233401"/>
              <a:ext cx="631945" cy="767885"/>
            </a:xfrm>
            <a:custGeom>
              <a:avLst/>
              <a:gdLst/>
              <a:ahLst/>
              <a:cxnLst/>
              <a:rect l="l" t="t" r="r" b="b"/>
              <a:pathLst>
                <a:path w="4142" h="5033" extrusionOk="0">
                  <a:moveTo>
                    <a:pt x="1766" y="1"/>
                  </a:moveTo>
                  <a:cubicBezTo>
                    <a:pt x="1766" y="1"/>
                    <a:pt x="578" y="530"/>
                    <a:pt x="289" y="1477"/>
                  </a:cubicBezTo>
                  <a:cubicBezTo>
                    <a:pt x="0" y="2408"/>
                    <a:pt x="1092" y="3804"/>
                    <a:pt x="1092" y="3804"/>
                  </a:cubicBezTo>
                  <a:cubicBezTo>
                    <a:pt x="1092" y="3804"/>
                    <a:pt x="2039" y="4735"/>
                    <a:pt x="2472" y="4928"/>
                  </a:cubicBezTo>
                  <a:cubicBezTo>
                    <a:pt x="2636" y="4998"/>
                    <a:pt x="2807" y="5032"/>
                    <a:pt x="2969" y="5032"/>
                  </a:cubicBezTo>
                  <a:cubicBezTo>
                    <a:pt x="3251" y="5032"/>
                    <a:pt x="3508" y="4929"/>
                    <a:pt x="3660" y="4735"/>
                  </a:cubicBezTo>
                  <a:cubicBezTo>
                    <a:pt x="3901" y="4414"/>
                    <a:pt x="3788" y="3644"/>
                    <a:pt x="3788" y="3644"/>
                  </a:cubicBezTo>
                  <a:cubicBezTo>
                    <a:pt x="3788" y="3644"/>
                    <a:pt x="4142" y="3483"/>
                    <a:pt x="4142" y="3387"/>
                  </a:cubicBezTo>
                  <a:cubicBezTo>
                    <a:pt x="4142" y="3243"/>
                    <a:pt x="3821" y="2713"/>
                    <a:pt x="3821" y="2713"/>
                  </a:cubicBezTo>
                  <a:lnTo>
                    <a:pt x="3917" y="2231"/>
                  </a:lnTo>
                  <a:cubicBezTo>
                    <a:pt x="3901" y="658"/>
                    <a:pt x="3067" y="594"/>
                    <a:pt x="3067" y="594"/>
                  </a:cubicBezTo>
                  <a:lnTo>
                    <a:pt x="1766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4897680" y="4777159"/>
              <a:ext cx="318566" cy="477544"/>
            </a:xfrm>
            <a:custGeom>
              <a:avLst/>
              <a:gdLst/>
              <a:ahLst/>
              <a:cxnLst/>
              <a:rect l="l" t="t" r="r" b="b"/>
              <a:pathLst>
                <a:path w="2088" h="3130" extrusionOk="0">
                  <a:moveTo>
                    <a:pt x="257" y="0"/>
                  </a:moveTo>
                  <a:lnTo>
                    <a:pt x="0" y="2600"/>
                  </a:lnTo>
                  <a:lnTo>
                    <a:pt x="2087" y="3130"/>
                  </a:lnTo>
                  <a:lnTo>
                    <a:pt x="2087" y="72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5247827" y="4595601"/>
              <a:ext cx="49128" cy="64079"/>
            </a:xfrm>
            <a:custGeom>
              <a:avLst/>
              <a:gdLst/>
              <a:ahLst/>
              <a:cxnLst/>
              <a:rect l="l" t="t" r="r" b="b"/>
              <a:pathLst>
                <a:path w="322" h="420" extrusionOk="0">
                  <a:moveTo>
                    <a:pt x="175" y="0"/>
                  </a:moveTo>
                  <a:cubicBezTo>
                    <a:pt x="101" y="0"/>
                    <a:pt x="31" y="91"/>
                    <a:pt x="17" y="195"/>
                  </a:cubicBezTo>
                  <a:cubicBezTo>
                    <a:pt x="0" y="307"/>
                    <a:pt x="49" y="403"/>
                    <a:pt x="129" y="420"/>
                  </a:cubicBezTo>
                  <a:cubicBezTo>
                    <a:pt x="177" y="420"/>
                    <a:pt x="210" y="403"/>
                    <a:pt x="242" y="371"/>
                  </a:cubicBezTo>
                  <a:cubicBezTo>
                    <a:pt x="274" y="339"/>
                    <a:pt x="289" y="291"/>
                    <a:pt x="306" y="227"/>
                  </a:cubicBezTo>
                  <a:cubicBezTo>
                    <a:pt x="321" y="114"/>
                    <a:pt x="274" y="18"/>
                    <a:pt x="193" y="2"/>
                  </a:cubicBezTo>
                  <a:cubicBezTo>
                    <a:pt x="187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5218381" y="4538693"/>
              <a:ext cx="105578" cy="18156"/>
            </a:xfrm>
            <a:custGeom>
              <a:avLst/>
              <a:gdLst/>
              <a:ahLst/>
              <a:cxnLst/>
              <a:rect l="l" t="t" r="r" b="b"/>
              <a:pathLst>
                <a:path w="692" h="119" extrusionOk="0">
                  <a:moveTo>
                    <a:pt x="171" y="0"/>
                  </a:moveTo>
                  <a:cubicBezTo>
                    <a:pt x="122" y="0"/>
                    <a:pt x="71" y="2"/>
                    <a:pt x="17" y="5"/>
                  </a:cubicBezTo>
                  <a:cubicBezTo>
                    <a:pt x="1" y="5"/>
                    <a:pt x="1" y="38"/>
                    <a:pt x="17" y="38"/>
                  </a:cubicBezTo>
                  <a:cubicBezTo>
                    <a:pt x="67" y="34"/>
                    <a:pt x="116" y="32"/>
                    <a:pt x="165" y="32"/>
                  </a:cubicBezTo>
                  <a:cubicBezTo>
                    <a:pt x="335" y="32"/>
                    <a:pt x="497" y="56"/>
                    <a:pt x="659" y="118"/>
                  </a:cubicBezTo>
                  <a:cubicBezTo>
                    <a:pt x="675" y="118"/>
                    <a:pt x="691" y="86"/>
                    <a:pt x="675" y="86"/>
                  </a:cubicBezTo>
                  <a:cubicBezTo>
                    <a:pt x="500" y="23"/>
                    <a:pt x="345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5201294" y="4788907"/>
              <a:ext cx="120073" cy="63011"/>
            </a:xfrm>
            <a:custGeom>
              <a:avLst/>
              <a:gdLst/>
              <a:ahLst/>
              <a:cxnLst/>
              <a:rect l="l" t="t" r="r" b="b"/>
              <a:pathLst>
                <a:path w="787" h="413" extrusionOk="0">
                  <a:moveTo>
                    <a:pt x="153" y="0"/>
                  </a:moveTo>
                  <a:cubicBezTo>
                    <a:pt x="101" y="0"/>
                    <a:pt x="58" y="3"/>
                    <a:pt x="33" y="3"/>
                  </a:cubicBezTo>
                  <a:lnTo>
                    <a:pt x="1" y="3"/>
                  </a:lnTo>
                  <a:cubicBezTo>
                    <a:pt x="1" y="3"/>
                    <a:pt x="48" y="340"/>
                    <a:pt x="322" y="405"/>
                  </a:cubicBezTo>
                  <a:cubicBezTo>
                    <a:pt x="352" y="410"/>
                    <a:pt x="381" y="412"/>
                    <a:pt x="409" y="412"/>
                  </a:cubicBezTo>
                  <a:cubicBezTo>
                    <a:pt x="634" y="412"/>
                    <a:pt x="787" y="260"/>
                    <a:pt x="787" y="260"/>
                  </a:cubicBezTo>
                  <a:cubicBezTo>
                    <a:pt x="787" y="260"/>
                    <a:pt x="626" y="99"/>
                    <a:pt x="434" y="35"/>
                  </a:cubicBezTo>
                  <a:cubicBezTo>
                    <a:pt x="336" y="6"/>
                    <a:pt x="233" y="0"/>
                    <a:pt x="153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5012717" y="4877397"/>
              <a:ext cx="203528" cy="193764"/>
            </a:xfrm>
            <a:custGeom>
              <a:avLst/>
              <a:gdLst/>
              <a:ahLst/>
              <a:cxnLst/>
              <a:rect l="l" t="t" r="r" b="b"/>
              <a:pathLst>
                <a:path w="1334" h="1270" extrusionOk="0">
                  <a:moveTo>
                    <a:pt x="0" y="1"/>
                  </a:moveTo>
                  <a:cubicBezTo>
                    <a:pt x="0" y="1"/>
                    <a:pt x="65" y="675"/>
                    <a:pt x="627" y="980"/>
                  </a:cubicBezTo>
                  <a:cubicBezTo>
                    <a:pt x="1122" y="1257"/>
                    <a:pt x="1300" y="1269"/>
                    <a:pt x="1329" y="1269"/>
                  </a:cubicBezTo>
                  <a:cubicBezTo>
                    <a:pt x="1332" y="1269"/>
                    <a:pt x="1333" y="1269"/>
                    <a:pt x="1333" y="1269"/>
                  </a:cubicBezTo>
                  <a:lnTo>
                    <a:pt x="1333" y="820"/>
                  </a:lnTo>
                  <a:cubicBezTo>
                    <a:pt x="1333" y="820"/>
                    <a:pt x="402" y="5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4706662" y="4201361"/>
              <a:ext cx="582970" cy="712960"/>
            </a:xfrm>
            <a:custGeom>
              <a:avLst/>
              <a:gdLst/>
              <a:ahLst/>
              <a:cxnLst/>
              <a:rect l="l" t="t" r="r" b="b"/>
              <a:pathLst>
                <a:path w="3821" h="4673" extrusionOk="0">
                  <a:moveTo>
                    <a:pt x="2265" y="1"/>
                  </a:moveTo>
                  <a:cubicBezTo>
                    <a:pt x="2248" y="1"/>
                    <a:pt x="2232" y="1"/>
                    <a:pt x="2216" y="1"/>
                  </a:cubicBezTo>
                  <a:cubicBezTo>
                    <a:pt x="1606" y="1"/>
                    <a:pt x="1011" y="275"/>
                    <a:pt x="626" y="740"/>
                  </a:cubicBezTo>
                  <a:cubicBezTo>
                    <a:pt x="144" y="1318"/>
                    <a:pt x="0" y="2137"/>
                    <a:pt x="176" y="2859"/>
                  </a:cubicBezTo>
                  <a:cubicBezTo>
                    <a:pt x="354" y="3597"/>
                    <a:pt x="818" y="4224"/>
                    <a:pt x="1413" y="4673"/>
                  </a:cubicBezTo>
                  <a:lnTo>
                    <a:pt x="1606" y="3293"/>
                  </a:lnTo>
                  <a:cubicBezTo>
                    <a:pt x="2006" y="3228"/>
                    <a:pt x="2344" y="2923"/>
                    <a:pt x="2456" y="2538"/>
                  </a:cubicBezTo>
                  <a:cubicBezTo>
                    <a:pt x="2504" y="2377"/>
                    <a:pt x="2520" y="2201"/>
                    <a:pt x="2633" y="2088"/>
                  </a:cubicBezTo>
                  <a:cubicBezTo>
                    <a:pt x="2729" y="2008"/>
                    <a:pt x="2873" y="1976"/>
                    <a:pt x="3001" y="1928"/>
                  </a:cubicBezTo>
                  <a:cubicBezTo>
                    <a:pt x="3483" y="1752"/>
                    <a:pt x="3740" y="1221"/>
                    <a:pt x="3821" y="724"/>
                  </a:cubicBezTo>
                  <a:cubicBezTo>
                    <a:pt x="3430" y="271"/>
                    <a:pt x="2857" y="1"/>
                    <a:pt x="2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4846111" y="4563867"/>
              <a:ext cx="130142" cy="213445"/>
            </a:xfrm>
            <a:custGeom>
              <a:avLst/>
              <a:gdLst/>
              <a:ahLst/>
              <a:cxnLst/>
              <a:rect l="l" t="t" r="r" b="b"/>
              <a:pathLst>
                <a:path w="853" h="1399" extrusionOk="0">
                  <a:moveTo>
                    <a:pt x="418" y="1"/>
                  </a:moveTo>
                  <a:cubicBezTo>
                    <a:pt x="338" y="1"/>
                    <a:pt x="258" y="50"/>
                    <a:pt x="210" y="97"/>
                  </a:cubicBezTo>
                  <a:cubicBezTo>
                    <a:pt x="33" y="258"/>
                    <a:pt x="1" y="547"/>
                    <a:pt x="97" y="771"/>
                  </a:cubicBezTo>
                  <a:cubicBezTo>
                    <a:pt x="178" y="996"/>
                    <a:pt x="579" y="1221"/>
                    <a:pt x="756" y="1398"/>
                  </a:cubicBezTo>
                  <a:lnTo>
                    <a:pt x="852" y="226"/>
                  </a:lnTo>
                  <a:cubicBezTo>
                    <a:pt x="771" y="1"/>
                    <a:pt x="482" y="1"/>
                    <a:pt x="41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4835126" y="4707587"/>
              <a:ext cx="115801" cy="115801"/>
            </a:xfrm>
            <a:custGeom>
              <a:avLst/>
              <a:gdLst/>
              <a:ahLst/>
              <a:cxnLst/>
              <a:rect l="l" t="t" r="r" b="b"/>
              <a:pathLst>
                <a:path w="759" h="759" extrusionOk="0">
                  <a:moveTo>
                    <a:pt x="455" y="1"/>
                  </a:moveTo>
                  <a:cubicBezTo>
                    <a:pt x="198" y="1"/>
                    <a:pt x="1" y="254"/>
                    <a:pt x="89" y="520"/>
                  </a:cubicBezTo>
                  <a:cubicBezTo>
                    <a:pt x="145" y="676"/>
                    <a:pt x="289" y="759"/>
                    <a:pt x="438" y="759"/>
                  </a:cubicBezTo>
                  <a:cubicBezTo>
                    <a:pt x="550" y="759"/>
                    <a:pt x="665" y="713"/>
                    <a:pt x="747" y="617"/>
                  </a:cubicBezTo>
                  <a:cubicBezTo>
                    <a:pt x="759" y="605"/>
                    <a:pt x="746" y="594"/>
                    <a:pt x="732" y="594"/>
                  </a:cubicBezTo>
                  <a:cubicBezTo>
                    <a:pt x="726" y="594"/>
                    <a:pt x="720" y="595"/>
                    <a:pt x="715" y="600"/>
                  </a:cubicBezTo>
                  <a:cubicBezTo>
                    <a:pt x="640" y="688"/>
                    <a:pt x="543" y="731"/>
                    <a:pt x="447" y="731"/>
                  </a:cubicBezTo>
                  <a:cubicBezTo>
                    <a:pt x="315" y="731"/>
                    <a:pt x="186" y="652"/>
                    <a:pt x="122" y="504"/>
                  </a:cubicBezTo>
                  <a:cubicBezTo>
                    <a:pt x="15" y="262"/>
                    <a:pt x="222" y="36"/>
                    <a:pt x="460" y="36"/>
                  </a:cubicBezTo>
                  <a:cubicBezTo>
                    <a:pt x="476" y="36"/>
                    <a:pt x="491" y="37"/>
                    <a:pt x="507" y="39"/>
                  </a:cubicBezTo>
                  <a:cubicBezTo>
                    <a:pt x="539" y="39"/>
                    <a:pt x="539" y="7"/>
                    <a:pt x="522" y="7"/>
                  </a:cubicBezTo>
                  <a:cubicBezTo>
                    <a:pt x="499" y="3"/>
                    <a:pt x="477" y="1"/>
                    <a:pt x="455" y="1"/>
                  </a:cubicBez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4723750" y="4083425"/>
              <a:ext cx="220464" cy="208868"/>
            </a:xfrm>
            <a:custGeom>
              <a:avLst/>
              <a:gdLst/>
              <a:ahLst/>
              <a:cxnLst/>
              <a:rect l="l" t="t" r="r" b="b"/>
              <a:pathLst>
                <a:path w="1445" h="1369" extrusionOk="0">
                  <a:moveTo>
                    <a:pt x="727" y="0"/>
                  </a:moveTo>
                  <a:cubicBezTo>
                    <a:pt x="677" y="0"/>
                    <a:pt x="627" y="7"/>
                    <a:pt x="578" y="21"/>
                  </a:cubicBezTo>
                  <a:cubicBezTo>
                    <a:pt x="225" y="117"/>
                    <a:pt x="0" y="518"/>
                    <a:pt x="113" y="871"/>
                  </a:cubicBezTo>
                  <a:cubicBezTo>
                    <a:pt x="204" y="1146"/>
                    <a:pt x="498" y="1335"/>
                    <a:pt x="787" y="1335"/>
                  </a:cubicBezTo>
                  <a:cubicBezTo>
                    <a:pt x="852" y="1335"/>
                    <a:pt x="918" y="1325"/>
                    <a:pt x="980" y="1305"/>
                  </a:cubicBezTo>
                  <a:lnTo>
                    <a:pt x="1044" y="1369"/>
                  </a:lnTo>
                  <a:cubicBezTo>
                    <a:pt x="1269" y="1160"/>
                    <a:pt x="1445" y="839"/>
                    <a:pt x="1381" y="534"/>
                  </a:cubicBezTo>
                  <a:cubicBezTo>
                    <a:pt x="1326" y="232"/>
                    <a:pt x="1024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4816818" y="4218754"/>
              <a:ext cx="122514" cy="78574"/>
            </a:xfrm>
            <a:custGeom>
              <a:avLst/>
              <a:gdLst/>
              <a:ahLst/>
              <a:cxnLst/>
              <a:rect l="l" t="t" r="r" b="b"/>
              <a:pathLst>
                <a:path w="803" h="515" extrusionOk="0">
                  <a:moveTo>
                    <a:pt x="803" y="0"/>
                  </a:moveTo>
                  <a:cubicBezTo>
                    <a:pt x="498" y="129"/>
                    <a:pt x="242" y="289"/>
                    <a:pt x="0" y="497"/>
                  </a:cubicBezTo>
                  <a:lnTo>
                    <a:pt x="0" y="514"/>
                  </a:lnTo>
                  <a:cubicBezTo>
                    <a:pt x="242" y="305"/>
                    <a:pt x="514" y="129"/>
                    <a:pt x="803" y="16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4748161" y="4311822"/>
              <a:ext cx="539030" cy="149519"/>
            </a:xfrm>
            <a:custGeom>
              <a:avLst/>
              <a:gdLst/>
              <a:ahLst/>
              <a:cxnLst/>
              <a:rect l="l" t="t" r="r" b="b"/>
              <a:pathLst>
                <a:path w="3533" h="980" extrusionOk="0">
                  <a:moveTo>
                    <a:pt x="3517" y="0"/>
                  </a:moveTo>
                  <a:cubicBezTo>
                    <a:pt x="3452" y="144"/>
                    <a:pt x="3324" y="208"/>
                    <a:pt x="3211" y="273"/>
                  </a:cubicBezTo>
                  <a:cubicBezTo>
                    <a:pt x="3050" y="337"/>
                    <a:pt x="2907" y="401"/>
                    <a:pt x="2746" y="465"/>
                  </a:cubicBezTo>
                  <a:cubicBezTo>
                    <a:pt x="2441" y="594"/>
                    <a:pt x="2136" y="722"/>
                    <a:pt x="1815" y="835"/>
                  </a:cubicBezTo>
                  <a:cubicBezTo>
                    <a:pt x="2152" y="739"/>
                    <a:pt x="2473" y="594"/>
                    <a:pt x="2794" y="465"/>
                  </a:cubicBezTo>
                  <a:cubicBezTo>
                    <a:pt x="2954" y="386"/>
                    <a:pt x="3115" y="321"/>
                    <a:pt x="3260" y="257"/>
                  </a:cubicBezTo>
                  <a:cubicBezTo>
                    <a:pt x="3372" y="193"/>
                    <a:pt x="3485" y="129"/>
                    <a:pt x="3532" y="16"/>
                  </a:cubicBezTo>
                  <a:cubicBezTo>
                    <a:pt x="3532" y="0"/>
                    <a:pt x="3517" y="0"/>
                    <a:pt x="3517" y="0"/>
                  </a:cubicBezTo>
                  <a:close/>
                  <a:moveTo>
                    <a:pt x="17" y="722"/>
                  </a:moveTo>
                  <a:cubicBezTo>
                    <a:pt x="1" y="722"/>
                    <a:pt x="1" y="722"/>
                    <a:pt x="1" y="739"/>
                  </a:cubicBezTo>
                  <a:cubicBezTo>
                    <a:pt x="282" y="912"/>
                    <a:pt x="598" y="979"/>
                    <a:pt x="919" y="979"/>
                  </a:cubicBezTo>
                  <a:cubicBezTo>
                    <a:pt x="1221" y="979"/>
                    <a:pt x="1527" y="920"/>
                    <a:pt x="1815" y="835"/>
                  </a:cubicBezTo>
                  <a:lnTo>
                    <a:pt x="1815" y="835"/>
                  </a:lnTo>
                  <a:cubicBezTo>
                    <a:pt x="1536" y="917"/>
                    <a:pt x="1241" y="972"/>
                    <a:pt x="951" y="972"/>
                  </a:cubicBezTo>
                  <a:cubicBezTo>
                    <a:pt x="621" y="972"/>
                    <a:pt x="299" y="902"/>
                    <a:pt x="17" y="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7699320" y="6677565"/>
              <a:ext cx="369830" cy="281644"/>
            </a:xfrm>
            <a:custGeom>
              <a:avLst/>
              <a:gdLst/>
              <a:ahLst/>
              <a:cxnLst/>
              <a:rect l="l" t="t" r="r" b="b"/>
              <a:pathLst>
                <a:path w="2424" h="1846" extrusionOk="0">
                  <a:moveTo>
                    <a:pt x="2231" y="0"/>
                  </a:moveTo>
                  <a:lnTo>
                    <a:pt x="0" y="48"/>
                  </a:lnTo>
                  <a:lnTo>
                    <a:pt x="33" y="1830"/>
                  </a:lnTo>
                  <a:lnTo>
                    <a:pt x="2424" y="1845"/>
                  </a:lnTo>
                  <a:lnTo>
                    <a:pt x="2231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8044586" y="6275850"/>
              <a:ext cx="472814" cy="808316"/>
            </a:xfrm>
            <a:custGeom>
              <a:avLst/>
              <a:gdLst/>
              <a:ahLst/>
              <a:cxnLst/>
              <a:rect l="l" t="t" r="r" b="b"/>
              <a:pathLst>
                <a:path w="3099" h="5298" extrusionOk="0">
                  <a:moveTo>
                    <a:pt x="2681" y="1"/>
                  </a:moveTo>
                  <a:cubicBezTo>
                    <a:pt x="2312" y="129"/>
                    <a:pt x="2007" y="369"/>
                    <a:pt x="1815" y="707"/>
                  </a:cubicBezTo>
                  <a:cubicBezTo>
                    <a:pt x="1686" y="932"/>
                    <a:pt x="1509" y="1188"/>
                    <a:pt x="1252" y="1477"/>
                  </a:cubicBezTo>
                  <a:cubicBezTo>
                    <a:pt x="642" y="2135"/>
                    <a:pt x="0" y="2537"/>
                    <a:pt x="0" y="2537"/>
                  </a:cubicBezTo>
                  <a:lnTo>
                    <a:pt x="32" y="4607"/>
                  </a:lnTo>
                  <a:cubicBezTo>
                    <a:pt x="37" y="4606"/>
                    <a:pt x="42" y="4605"/>
                    <a:pt x="48" y="4605"/>
                  </a:cubicBezTo>
                  <a:cubicBezTo>
                    <a:pt x="222" y="4605"/>
                    <a:pt x="478" y="5105"/>
                    <a:pt x="1112" y="5105"/>
                  </a:cubicBezTo>
                  <a:cubicBezTo>
                    <a:pt x="1122" y="5105"/>
                    <a:pt x="1131" y="5105"/>
                    <a:pt x="1140" y="5105"/>
                  </a:cubicBezTo>
                  <a:lnTo>
                    <a:pt x="1413" y="5298"/>
                  </a:lnTo>
                  <a:cubicBezTo>
                    <a:pt x="1413" y="5298"/>
                    <a:pt x="1798" y="4928"/>
                    <a:pt x="1943" y="4511"/>
                  </a:cubicBezTo>
                  <a:cubicBezTo>
                    <a:pt x="2071" y="4078"/>
                    <a:pt x="1975" y="3596"/>
                    <a:pt x="2360" y="2986"/>
                  </a:cubicBezTo>
                  <a:cubicBezTo>
                    <a:pt x="2746" y="2392"/>
                    <a:pt x="3099" y="1477"/>
                    <a:pt x="3018" y="819"/>
                  </a:cubicBezTo>
                  <a:cubicBezTo>
                    <a:pt x="2921" y="161"/>
                    <a:pt x="2681" y="1"/>
                    <a:pt x="268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8218516" y="6295531"/>
              <a:ext cx="294002" cy="761629"/>
            </a:xfrm>
            <a:custGeom>
              <a:avLst/>
              <a:gdLst/>
              <a:ahLst/>
              <a:cxnLst/>
              <a:rect l="l" t="t" r="r" b="b"/>
              <a:pathLst>
                <a:path w="1927" h="4992" extrusionOk="0">
                  <a:moveTo>
                    <a:pt x="1396" y="0"/>
                  </a:moveTo>
                  <a:cubicBezTo>
                    <a:pt x="1381" y="0"/>
                    <a:pt x="1381" y="0"/>
                    <a:pt x="1381" y="16"/>
                  </a:cubicBezTo>
                  <a:cubicBezTo>
                    <a:pt x="1927" y="867"/>
                    <a:pt x="1285" y="1813"/>
                    <a:pt x="915" y="2584"/>
                  </a:cubicBezTo>
                  <a:cubicBezTo>
                    <a:pt x="818" y="2776"/>
                    <a:pt x="739" y="2969"/>
                    <a:pt x="675" y="3178"/>
                  </a:cubicBezTo>
                  <a:cubicBezTo>
                    <a:pt x="610" y="3403"/>
                    <a:pt x="578" y="3643"/>
                    <a:pt x="546" y="3885"/>
                  </a:cubicBezTo>
                  <a:cubicBezTo>
                    <a:pt x="482" y="4285"/>
                    <a:pt x="354" y="4735"/>
                    <a:pt x="0" y="4976"/>
                  </a:cubicBezTo>
                  <a:lnTo>
                    <a:pt x="0" y="4991"/>
                  </a:lnTo>
                  <a:cubicBezTo>
                    <a:pt x="321" y="4767"/>
                    <a:pt x="482" y="4366"/>
                    <a:pt x="529" y="3996"/>
                  </a:cubicBezTo>
                  <a:cubicBezTo>
                    <a:pt x="578" y="3756"/>
                    <a:pt x="594" y="3499"/>
                    <a:pt x="658" y="3258"/>
                  </a:cubicBezTo>
                  <a:cubicBezTo>
                    <a:pt x="722" y="3001"/>
                    <a:pt x="835" y="2761"/>
                    <a:pt x="963" y="2520"/>
                  </a:cubicBezTo>
                  <a:cubicBezTo>
                    <a:pt x="1332" y="1766"/>
                    <a:pt x="1910" y="835"/>
                    <a:pt x="13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4"/>
            <p:cNvSpPr/>
            <p:nvPr/>
          </p:nvSpPr>
          <p:spPr>
            <a:xfrm>
              <a:off x="8229043" y="6509891"/>
              <a:ext cx="77811" cy="55078"/>
            </a:xfrm>
            <a:custGeom>
              <a:avLst/>
              <a:gdLst/>
              <a:ahLst/>
              <a:cxnLst/>
              <a:rect l="l" t="t" r="r" b="b"/>
              <a:pathLst>
                <a:path w="510" h="361" extrusionOk="0">
                  <a:moveTo>
                    <a:pt x="8" y="0"/>
                  </a:moveTo>
                  <a:cubicBezTo>
                    <a:pt x="4" y="0"/>
                    <a:pt x="1" y="8"/>
                    <a:pt x="11" y="8"/>
                  </a:cubicBezTo>
                  <a:cubicBezTo>
                    <a:pt x="11" y="2"/>
                    <a:pt x="9" y="0"/>
                    <a:pt x="8" y="0"/>
                  </a:cubicBezTo>
                  <a:close/>
                  <a:moveTo>
                    <a:pt x="11" y="8"/>
                  </a:moveTo>
                  <a:cubicBezTo>
                    <a:pt x="140" y="168"/>
                    <a:pt x="300" y="297"/>
                    <a:pt x="509" y="361"/>
                  </a:cubicBezTo>
                  <a:lnTo>
                    <a:pt x="509" y="344"/>
                  </a:lnTo>
                  <a:cubicBezTo>
                    <a:pt x="317" y="280"/>
                    <a:pt x="140" y="168"/>
                    <a:pt x="11" y="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4"/>
            <p:cNvSpPr/>
            <p:nvPr/>
          </p:nvSpPr>
          <p:spPr>
            <a:xfrm>
              <a:off x="8184187" y="6547576"/>
              <a:ext cx="73691" cy="76132"/>
            </a:xfrm>
            <a:custGeom>
              <a:avLst/>
              <a:gdLst/>
              <a:ahLst/>
              <a:cxnLst/>
              <a:rect l="l" t="t" r="r" b="b"/>
              <a:pathLst>
                <a:path w="483" h="499" extrusionOk="0">
                  <a:moveTo>
                    <a:pt x="16" y="1"/>
                  </a:moveTo>
                  <a:cubicBezTo>
                    <a:pt x="16" y="1"/>
                    <a:pt x="1" y="1"/>
                    <a:pt x="16" y="17"/>
                  </a:cubicBezTo>
                  <a:cubicBezTo>
                    <a:pt x="112" y="210"/>
                    <a:pt x="273" y="371"/>
                    <a:pt x="466" y="499"/>
                  </a:cubicBezTo>
                  <a:cubicBezTo>
                    <a:pt x="466" y="499"/>
                    <a:pt x="482" y="499"/>
                    <a:pt x="466" y="482"/>
                  </a:cubicBezTo>
                  <a:cubicBezTo>
                    <a:pt x="273" y="371"/>
                    <a:pt x="129" y="21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8149859" y="6594262"/>
              <a:ext cx="56451" cy="83456"/>
            </a:xfrm>
            <a:custGeom>
              <a:avLst/>
              <a:gdLst/>
              <a:ahLst/>
              <a:cxnLst/>
              <a:rect l="l" t="t" r="r" b="b"/>
              <a:pathLst>
                <a:path w="370" h="547" extrusionOk="0">
                  <a:moveTo>
                    <a:pt x="1" y="0"/>
                  </a:moveTo>
                  <a:cubicBezTo>
                    <a:pt x="48" y="225"/>
                    <a:pt x="177" y="418"/>
                    <a:pt x="369" y="546"/>
                  </a:cubicBezTo>
                  <a:cubicBezTo>
                    <a:pt x="194" y="418"/>
                    <a:pt x="65" y="2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8083644" y="6870871"/>
              <a:ext cx="179117" cy="125107"/>
            </a:xfrm>
            <a:custGeom>
              <a:avLst/>
              <a:gdLst/>
              <a:ahLst/>
              <a:cxnLst/>
              <a:rect l="l" t="t" r="r" b="b"/>
              <a:pathLst>
                <a:path w="1174" h="820" extrusionOk="0">
                  <a:moveTo>
                    <a:pt x="1173" y="1"/>
                  </a:moveTo>
                  <a:cubicBezTo>
                    <a:pt x="707" y="129"/>
                    <a:pt x="290" y="435"/>
                    <a:pt x="1" y="803"/>
                  </a:cubicBezTo>
                  <a:lnTo>
                    <a:pt x="1" y="820"/>
                  </a:lnTo>
                  <a:cubicBezTo>
                    <a:pt x="307" y="435"/>
                    <a:pt x="724" y="146"/>
                    <a:pt x="117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8020632" y="6582514"/>
              <a:ext cx="131820" cy="138534"/>
            </a:xfrm>
            <a:custGeom>
              <a:avLst/>
              <a:gdLst/>
              <a:ahLst/>
              <a:cxnLst/>
              <a:rect l="l" t="t" r="r" b="b"/>
              <a:pathLst>
                <a:path w="864" h="908" extrusionOk="0">
                  <a:moveTo>
                    <a:pt x="831" y="189"/>
                  </a:moveTo>
                  <a:cubicBezTo>
                    <a:pt x="826" y="206"/>
                    <a:pt x="820" y="225"/>
                    <a:pt x="815" y="245"/>
                  </a:cubicBezTo>
                  <a:lnTo>
                    <a:pt x="815" y="245"/>
                  </a:lnTo>
                  <a:cubicBezTo>
                    <a:pt x="821" y="226"/>
                    <a:pt x="826" y="207"/>
                    <a:pt x="831" y="189"/>
                  </a:cubicBezTo>
                  <a:close/>
                  <a:moveTo>
                    <a:pt x="735" y="13"/>
                  </a:moveTo>
                  <a:cubicBezTo>
                    <a:pt x="774" y="13"/>
                    <a:pt x="800" y="29"/>
                    <a:pt x="816" y="54"/>
                  </a:cubicBezTo>
                  <a:lnTo>
                    <a:pt x="816" y="54"/>
                  </a:lnTo>
                  <a:cubicBezTo>
                    <a:pt x="709" y="114"/>
                    <a:pt x="602" y="159"/>
                    <a:pt x="495" y="206"/>
                  </a:cubicBezTo>
                  <a:cubicBezTo>
                    <a:pt x="397" y="234"/>
                    <a:pt x="263" y="273"/>
                    <a:pt x="146" y="273"/>
                  </a:cubicBezTo>
                  <a:cubicBezTo>
                    <a:pt x="128" y="273"/>
                    <a:pt x="110" y="272"/>
                    <a:pt x="93" y="270"/>
                  </a:cubicBezTo>
                  <a:cubicBezTo>
                    <a:pt x="61" y="206"/>
                    <a:pt x="61" y="174"/>
                    <a:pt x="125" y="157"/>
                  </a:cubicBezTo>
                  <a:cubicBezTo>
                    <a:pt x="157" y="142"/>
                    <a:pt x="206" y="125"/>
                    <a:pt x="253" y="109"/>
                  </a:cubicBezTo>
                  <a:cubicBezTo>
                    <a:pt x="318" y="77"/>
                    <a:pt x="382" y="61"/>
                    <a:pt x="431" y="45"/>
                  </a:cubicBezTo>
                  <a:cubicBezTo>
                    <a:pt x="510" y="29"/>
                    <a:pt x="591" y="29"/>
                    <a:pt x="655" y="29"/>
                  </a:cubicBezTo>
                  <a:cubicBezTo>
                    <a:pt x="687" y="13"/>
                    <a:pt x="703" y="13"/>
                    <a:pt x="735" y="13"/>
                  </a:cubicBezTo>
                  <a:close/>
                  <a:moveTo>
                    <a:pt x="705" y="1"/>
                  </a:moveTo>
                  <a:cubicBezTo>
                    <a:pt x="635" y="1"/>
                    <a:pt x="558" y="21"/>
                    <a:pt x="510" y="29"/>
                  </a:cubicBezTo>
                  <a:cubicBezTo>
                    <a:pt x="399" y="45"/>
                    <a:pt x="286" y="77"/>
                    <a:pt x="189" y="109"/>
                  </a:cubicBezTo>
                  <a:cubicBezTo>
                    <a:pt x="125" y="142"/>
                    <a:pt x="61" y="157"/>
                    <a:pt x="29" y="206"/>
                  </a:cubicBezTo>
                  <a:cubicBezTo>
                    <a:pt x="0" y="264"/>
                    <a:pt x="81" y="275"/>
                    <a:pt x="154" y="275"/>
                  </a:cubicBezTo>
                  <a:cubicBezTo>
                    <a:pt x="202" y="275"/>
                    <a:pt x="247" y="270"/>
                    <a:pt x="253" y="270"/>
                  </a:cubicBezTo>
                  <a:cubicBezTo>
                    <a:pt x="459" y="238"/>
                    <a:pt x="649" y="160"/>
                    <a:pt x="823" y="65"/>
                  </a:cubicBezTo>
                  <a:lnTo>
                    <a:pt x="823" y="65"/>
                  </a:lnTo>
                  <a:cubicBezTo>
                    <a:pt x="823" y="66"/>
                    <a:pt x="823" y="66"/>
                    <a:pt x="824" y="67"/>
                  </a:cubicBezTo>
                  <a:lnTo>
                    <a:pt x="824" y="67"/>
                  </a:lnTo>
                  <a:cubicBezTo>
                    <a:pt x="707" y="174"/>
                    <a:pt x="619" y="296"/>
                    <a:pt x="559" y="446"/>
                  </a:cubicBezTo>
                  <a:cubicBezTo>
                    <a:pt x="527" y="559"/>
                    <a:pt x="446" y="767"/>
                    <a:pt x="527" y="880"/>
                  </a:cubicBezTo>
                  <a:cubicBezTo>
                    <a:pt x="544" y="900"/>
                    <a:pt x="559" y="908"/>
                    <a:pt x="574" y="908"/>
                  </a:cubicBezTo>
                  <a:cubicBezTo>
                    <a:pt x="639" y="908"/>
                    <a:pt x="674" y="729"/>
                    <a:pt x="687" y="703"/>
                  </a:cubicBezTo>
                  <a:cubicBezTo>
                    <a:pt x="720" y="591"/>
                    <a:pt x="752" y="463"/>
                    <a:pt x="784" y="350"/>
                  </a:cubicBezTo>
                  <a:cubicBezTo>
                    <a:pt x="794" y="319"/>
                    <a:pt x="804" y="281"/>
                    <a:pt x="815" y="245"/>
                  </a:cubicBezTo>
                  <a:lnTo>
                    <a:pt x="815" y="245"/>
                  </a:lnTo>
                  <a:cubicBezTo>
                    <a:pt x="784" y="343"/>
                    <a:pt x="746" y="449"/>
                    <a:pt x="720" y="542"/>
                  </a:cubicBezTo>
                  <a:lnTo>
                    <a:pt x="671" y="735"/>
                  </a:lnTo>
                  <a:cubicBezTo>
                    <a:pt x="655" y="767"/>
                    <a:pt x="655" y="799"/>
                    <a:pt x="639" y="816"/>
                  </a:cubicBezTo>
                  <a:cubicBezTo>
                    <a:pt x="591" y="799"/>
                    <a:pt x="542" y="784"/>
                    <a:pt x="510" y="767"/>
                  </a:cubicBezTo>
                  <a:lnTo>
                    <a:pt x="510" y="671"/>
                  </a:lnTo>
                  <a:cubicBezTo>
                    <a:pt x="540" y="444"/>
                    <a:pt x="656" y="232"/>
                    <a:pt x="831" y="87"/>
                  </a:cubicBezTo>
                  <a:lnTo>
                    <a:pt x="831" y="87"/>
                  </a:lnTo>
                  <a:cubicBezTo>
                    <a:pt x="839" y="118"/>
                    <a:pt x="838" y="155"/>
                    <a:pt x="831" y="189"/>
                  </a:cubicBezTo>
                  <a:cubicBezTo>
                    <a:pt x="848" y="174"/>
                    <a:pt x="863" y="109"/>
                    <a:pt x="863" y="93"/>
                  </a:cubicBezTo>
                  <a:cubicBezTo>
                    <a:pt x="860" y="84"/>
                    <a:pt x="857" y="76"/>
                    <a:pt x="853" y="69"/>
                  </a:cubicBezTo>
                  <a:lnTo>
                    <a:pt x="853" y="69"/>
                  </a:lnTo>
                  <a:cubicBezTo>
                    <a:pt x="856" y="66"/>
                    <a:pt x="860" y="63"/>
                    <a:pt x="863" y="61"/>
                  </a:cubicBezTo>
                  <a:cubicBezTo>
                    <a:pt x="863" y="45"/>
                    <a:pt x="848" y="45"/>
                    <a:pt x="848" y="45"/>
                  </a:cubicBezTo>
                  <a:cubicBezTo>
                    <a:pt x="846" y="47"/>
                    <a:pt x="843" y="49"/>
                    <a:pt x="841" y="51"/>
                  </a:cubicBezTo>
                  <a:lnTo>
                    <a:pt x="841" y="51"/>
                  </a:lnTo>
                  <a:cubicBezTo>
                    <a:pt x="810" y="13"/>
                    <a:pt x="759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5546559" y="6577022"/>
              <a:ext cx="2356139" cy="514466"/>
            </a:xfrm>
            <a:custGeom>
              <a:avLst/>
              <a:gdLst/>
              <a:ahLst/>
              <a:cxnLst/>
              <a:rect l="l" t="t" r="r" b="b"/>
              <a:pathLst>
                <a:path w="15443" h="3372" extrusionOk="0">
                  <a:moveTo>
                    <a:pt x="2939" y="0"/>
                  </a:moveTo>
                  <a:lnTo>
                    <a:pt x="0" y="3371"/>
                  </a:lnTo>
                  <a:lnTo>
                    <a:pt x="15442" y="3003"/>
                  </a:lnTo>
                  <a:lnTo>
                    <a:pt x="15395" y="354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682098" y="5115100"/>
              <a:ext cx="1033662" cy="1555604"/>
            </a:xfrm>
            <a:custGeom>
              <a:avLst/>
              <a:gdLst/>
              <a:ahLst/>
              <a:cxnLst/>
              <a:rect l="l" t="t" r="r" b="b"/>
              <a:pathLst>
                <a:path w="6775" h="10196" extrusionOk="0">
                  <a:moveTo>
                    <a:pt x="1429" y="0"/>
                  </a:moveTo>
                  <a:cubicBezTo>
                    <a:pt x="1429" y="0"/>
                    <a:pt x="1204" y="161"/>
                    <a:pt x="643" y="771"/>
                  </a:cubicBezTo>
                  <a:cubicBezTo>
                    <a:pt x="81" y="1381"/>
                    <a:pt x="1" y="2744"/>
                    <a:pt x="145" y="3917"/>
                  </a:cubicBezTo>
                  <a:cubicBezTo>
                    <a:pt x="290" y="5105"/>
                    <a:pt x="1012" y="8090"/>
                    <a:pt x="1606" y="9631"/>
                  </a:cubicBezTo>
                  <a:cubicBezTo>
                    <a:pt x="1765" y="10044"/>
                    <a:pt x="1980" y="10195"/>
                    <a:pt x="2208" y="10195"/>
                  </a:cubicBezTo>
                  <a:cubicBezTo>
                    <a:pt x="2833" y="10195"/>
                    <a:pt x="3564" y="9069"/>
                    <a:pt x="3564" y="9069"/>
                  </a:cubicBezTo>
                  <a:lnTo>
                    <a:pt x="6775" y="7352"/>
                  </a:lnTo>
                  <a:lnTo>
                    <a:pt x="5474" y="5169"/>
                  </a:lnTo>
                  <a:lnTo>
                    <a:pt x="5442" y="4414"/>
                  </a:lnTo>
                  <a:cubicBezTo>
                    <a:pt x="5426" y="3917"/>
                    <a:pt x="5298" y="3435"/>
                    <a:pt x="5073" y="2986"/>
                  </a:cubicBezTo>
                  <a:cubicBezTo>
                    <a:pt x="4592" y="2023"/>
                    <a:pt x="3596" y="369"/>
                    <a:pt x="3532" y="289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4733514" y="5582726"/>
              <a:ext cx="729895" cy="292782"/>
            </a:xfrm>
            <a:custGeom>
              <a:avLst/>
              <a:gdLst/>
              <a:ahLst/>
              <a:cxnLst/>
              <a:rect l="l" t="t" r="r" b="b"/>
              <a:pathLst>
                <a:path w="4784" h="1919" extrusionOk="0">
                  <a:moveTo>
                    <a:pt x="4784" y="0"/>
                  </a:moveTo>
                  <a:lnTo>
                    <a:pt x="4784" y="0"/>
                  </a:lnTo>
                  <a:cubicBezTo>
                    <a:pt x="3211" y="675"/>
                    <a:pt x="1573" y="1237"/>
                    <a:pt x="0" y="1911"/>
                  </a:cubicBezTo>
                  <a:cubicBezTo>
                    <a:pt x="0" y="1911"/>
                    <a:pt x="0" y="1918"/>
                    <a:pt x="5" y="1918"/>
                  </a:cubicBezTo>
                  <a:cubicBezTo>
                    <a:pt x="8" y="1918"/>
                    <a:pt x="12" y="1916"/>
                    <a:pt x="17" y="1911"/>
                  </a:cubicBezTo>
                  <a:cubicBezTo>
                    <a:pt x="1590" y="1237"/>
                    <a:pt x="3211" y="691"/>
                    <a:pt x="478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4802018" y="5876575"/>
              <a:ext cx="698313" cy="291714"/>
            </a:xfrm>
            <a:custGeom>
              <a:avLst/>
              <a:gdLst/>
              <a:ahLst/>
              <a:cxnLst/>
              <a:rect l="l" t="t" r="r" b="b"/>
              <a:pathLst>
                <a:path w="4577" h="1912" extrusionOk="0">
                  <a:moveTo>
                    <a:pt x="4576" y="1"/>
                  </a:moveTo>
                  <a:cubicBezTo>
                    <a:pt x="3051" y="643"/>
                    <a:pt x="1526" y="1269"/>
                    <a:pt x="1" y="1911"/>
                  </a:cubicBezTo>
                  <a:cubicBezTo>
                    <a:pt x="1526" y="1285"/>
                    <a:pt x="3051" y="643"/>
                    <a:pt x="4576" y="17"/>
                  </a:cubicBezTo>
                  <a:lnTo>
                    <a:pt x="4576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4907749" y="6108176"/>
              <a:ext cx="717384" cy="391800"/>
            </a:xfrm>
            <a:custGeom>
              <a:avLst/>
              <a:gdLst/>
              <a:ahLst/>
              <a:cxnLst/>
              <a:rect l="l" t="t" r="r" b="b"/>
              <a:pathLst>
                <a:path w="4702" h="2568" extrusionOk="0">
                  <a:moveTo>
                    <a:pt x="4697" y="1"/>
                  </a:moveTo>
                  <a:cubicBezTo>
                    <a:pt x="4694" y="1"/>
                    <a:pt x="4691" y="3"/>
                    <a:pt x="4686" y="8"/>
                  </a:cubicBezTo>
                  <a:lnTo>
                    <a:pt x="14" y="2560"/>
                  </a:lnTo>
                  <a:cubicBezTo>
                    <a:pt x="1572" y="1710"/>
                    <a:pt x="3128" y="858"/>
                    <a:pt x="4701" y="8"/>
                  </a:cubicBezTo>
                  <a:cubicBezTo>
                    <a:pt x="4701" y="8"/>
                    <a:pt x="4701" y="1"/>
                    <a:pt x="4697" y="1"/>
                  </a:cubicBezTo>
                  <a:close/>
                  <a:moveTo>
                    <a:pt x="14" y="2560"/>
                  </a:moveTo>
                  <a:cubicBezTo>
                    <a:pt x="4" y="2560"/>
                    <a:pt x="0" y="2567"/>
                    <a:pt x="4" y="2567"/>
                  </a:cubicBezTo>
                  <a:cubicBezTo>
                    <a:pt x="6" y="2567"/>
                    <a:pt x="9" y="2565"/>
                    <a:pt x="14" y="25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4699186" y="5320764"/>
              <a:ext cx="590446" cy="183694"/>
            </a:xfrm>
            <a:custGeom>
              <a:avLst/>
              <a:gdLst/>
              <a:ahLst/>
              <a:cxnLst/>
              <a:rect l="l" t="t" r="r" b="b"/>
              <a:pathLst>
                <a:path w="3870" h="1204" extrusionOk="0">
                  <a:moveTo>
                    <a:pt x="3853" y="1"/>
                  </a:moveTo>
                  <a:cubicBezTo>
                    <a:pt x="2569" y="386"/>
                    <a:pt x="1285" y="786"/>
                    <a:pt x="1" y="1188"/>
                  </a:cubicBezTo>
                  <a:lnTo>
                    <a:pt x="1" y="1204"/>
                  </a:lnTo>
                  <a:cubicBezTo>
                    <a:pt x="1285" y="803"/>
                    <a:pt x="2569" y="401"/>
                    <a:pt x="38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4736108" y="5188791"/>
              <a:ext cx="629351" cy="1052886"/>
            </a:xfrm>
            <a:custGeom>
              <a:avLst/>
              <a:gdLst/>
              <a:ahLst/>
              <a:cxnLst/>
              <a:rect l="l" t="t" r="r" b="b"/>
              <a:pathLst>
                <a:path w="4125" h="6901" extrusionOk="0">
                  <a:moveTo>
                    <a:pt x="1494" y="1"/>
                  </a:moveTo>
                  <a:cubicBezTo>
                    <a:pt x="906" y="1"/>
                    <a:pt x="323" y="344"/>
                    <a:pt x="144" y="1009"/>
                  </a:cubicBezTo>
                  <a:cubicBezTo>
                    <a:pt x="112" y="1090"/>
                    <a:pt x="96" y="1170"/>
                    <a:pt x="96" y="1251"/>
                  </a:cubicBezTo>
                  <a:cubicBezTo>
                    <a:pt x="0" y="2278"/>
                    <a:pt x="1156" y="6901"/>
                    <a:pt x="1156" y="6901"/>
                  </a:cubicBezTo>
                  <a:lnTo>
                    <a:pt x="4125" y="5408"/>
                  </a:lnTo>
                  <a:cubicBezTo>
                    <a:pt x="4125" y="5408"/>
                    <a:pt x="3242" y="1829"/>
                    <a:pt x="2808" y="849"/>
                  </a:cubicBezTo>
                  <a:cubicBezTo>
                    <a:pt x="2808" y="849"/>
                    <a:pt x="2793" y="833"/>
                    <a:pt x="2793" y="817"/>
                  </a:cubicBezTo>
                  <a:cubicBezTo>
                    <a:pt x="2537" y="268"/>
                    <a:pt x="2014" y="1"/>
                    <a:pt x="1494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4"/>
            <p:cNvSpPr/>
            <p:nvPr/>
          </p:nvSpPr>
          <p:spPr>
            <a:xfrm>
              <a:off x="4785083" y="5538786"/>
              <a:ext cx="443063" cy="156689"/>
            </a:xfrm>
            <a:custGeom>
              <a:avLst/>
              <a:gdLst/>
              <a:ahLst/>
              <a:cxnLst/>
              <a:rect l="l" t="t" r="r" b="b"/>
              <a:pathLst>
                <a:path w="2904" h="1027" extrusionOk="0">
                  <a:moveTo>
                    <a:pt x="2904" y="0"/>
                  </a:moveTo>
                  <a:cubicBezTo>
                    <a:pt x="1958" y="402"/>
                    <a:pt x="995" y="738"/>
                    <a:pt x="0" y="1027"/>
                  </a:cubicBezTo>
                  <a:cubicBezTo>
                    <a:pt x="995" y="755"/>
                    <a:pt x="1958" y="402"/>
                    <a:pt x="29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4"/>
            <p:cNvSpPr/>
            <p:nvPr/>
          </p:nvSpPr>
          <p:spPr>
            <a:xfrm>
              <a:off x="4858469" y="5817836"/>
              <a:ext cx="455727" cy="188729"/>
            </a:xfrm>
            <a:custGeom>
              <a:avLst/>
              <a:gdLst/>
              <a:ahLst/>
              <a:cxnLst/>
              <a:rect l="l" t="t" r="r" b="b"/>
              <a:pathLst>
                <a:path w="2987" h="1237" extrusionOk="0">
                  <a:moveTo>
                    <a:pt x="2970" y="0"/>
                  </a:moveTo>
                  <a:cubicBezTo>
                    <a:pt x="1991" y="434"/>
                    <a:pt x="996" y="835"/>
                    <a:pt x="1" y="1237"/>
                  </a:cubicBezTo>
                  <a:cubicBezTo>
                    <a:pt x="1011" y="852"/>
                    <a:pt x="1991" y="434"/>
                    <a:pt x="2970" y="17"/>
                  </a:cubicBezTo>
                  <a:cubicBezTo>
                    <a:pt x="2986" y="0"/>
                    <a:pt x="2986" y="0"/>
                    <a:pt x="297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4"/>
            <p:cNvSpPr/>
            <p:nvPr/>
          </p:nvSpPr>
          <p:spPr>
            <a:xfrm>
              <a:off x="4740990" y="5313288"/>
              <a:ext cx="627063" cy="928388"/>
            </a:xfrm>
            <a:custGeom>
              <a:avLst/>
              <a:gdLst/>
              <a:ahLst/>
              <a:cxnLst/>
              <a:rect l="l" t="t" r="r" b="b"/>
              <a:pathLst>
                <a:path w="4110" h="6085" extrusionOk="0">
                  <a:moveTo>
                    <a:pt x="2761" y="1"/>
                  </a:moveTo>
                  <a:cubicBezTo>
                    <a:pt x="2761" y="1"/>
                    <a:pt x="2744" y="1"/>
                    <a:pt x="2761" y="17"/>
                  </a:cubicBezTo>
                  <a:cubicBezTo>
                    <a:pt x="2834" y="135"/>
                    <a:pt x="2881" y="305"/>
                    <a:pt x="2937" y="443"/>
                  </a:cubicBezTo>
                  <a:lnTo>
                    <a:pt x="2937" y="443"/>
                  </a:lnTo>
                  <a:cubicBezTo>
                    <a:pt x="2893" y="295"/>
                    <a:pt x="2846" y="129"/>
                    <a:pt x="2761" y="1"/>
                  </a:cubicBezTo>
                  <a:close/>
                  <a:moveTo>
                    <a:pt x="2937" y="443"/>
                  </a:moveTo>
                  <a:cubicBezTo>
                    <a:pt x="2943" y="462"/>
                    <a:pt x="2948" y="481"/>
                    <a:pt x="2954" y="499"/>
                  </a:cubicBezTo>
                  <a:cubicBezTo>
                    <a:pt x="2971" y="545"/>
                    <a:pt x="2987" y="592"/>
                    <a:pt x="3004" y="639"/>
                  </a:cubicBezTo>
                  <a:lnTo>
                    <a:pt x="3004" y="639"/>
                  </a:lnTo>
                  <a:cubicBezTo>
                    <a:pt x="2988" y="586"/>
                    <a:pt x="2971" y="534"/>
                    <a:pt x="2954" y="482"/>
                  </a:cubicBezTo>
                  <a:cubicBezTo>
                    <a:pt x="2948" y="470"/>
                    <a:pt x="2942" y="457"/>
                    <a:pt x="2937" y="443"/>
                  </a:cubicBezTo>
                  <a:close/>
                  <a:moveTo>
                    <a:pt x="217" y="86"/>
                  </a:moveTo>
                  <a:cubicBezTo>
                    <a:pt x="212" y="86"/>
                    <a:pt x="208" y="89"/>
                    <a:pt x="208" y="97"/>
                  </a:cubicBezTo>
                  <a:cubicBezTo>
                    <a:pt x="0" y="643"/>
                    <a:pt x="64" y="1253"/>
                    <a:pt x="129" y="1831"/>
                  </a:cubicBezTo>
                  <a:cubicBezTo>
                    <a:pt x="161" y="2055"/>
                    <a:pt x="176" y="2265"/>
                    <a:pt x="240" y="2473"/>
                  </a:cubicBezTo>
                  <a:cubicBezTo>
                    <a:pt x="369" y="3035"/>
                    <a:pt x="514" y="3596"/>
                    <a:pt x="658" y="4159"/>
                  </a:cubicBezTo>
                  <a:cubicBezTo>
                    <a:pt x="803" y="4801"/>
                    <a:pt x="963" y="5443"/>
                    <a:pt x="1124" y="6085"/>
                  </a:cubicBezTo>
                  <a:cubicBezTo>
                    <a:pt x="2070" y="5619"/>
                    <a:pt x="3001" y="5137"/>
                    <a:pt x="3932" y="4672"/>
                  </a:cubicBezTo>
                  <a:cubicBezTo>
                    <a:pt x="3996" y="4640"/>
                    <a:pt x="4045" y="4624"/>
                    <a:pt x="4109" y="4592"/>
                  </a:cubicBezTo>
                  <a:lnTo>
                    <a:pt x="4109" y="4576"/>
                  </a:lnTo>
                  <a:cubicBezTo>
                    <a:pt x="3836" y="3532"/>
                    <a:pt x="3547" y="2473"/>
                    <a:pt x="3243" y="1413"/>
                  </a:cubicBezTo>
                  <a:cubicBezTo>
                    <a:pt x="3174" y="1155"/>
                    <a:pt x="3094" y="897"/>
                    <a:pt x="3004" y="639"/>
                  </a:cubicBezTo>
                  <a:lnTo>
                    <a:pt x="3004" y="639"/>
                  </a:lnTo>
                  <a:cubicBezTo>
                    <a:pt x="3078" y="880"/>
                    <a:pt x="3144" y="1128"/>
                    <a:pt x="3210" y="1366"/>
                  </a:cubicBezTo>
                  <a:cubicBezTo>
                    <a:pt x="3419" y="2055"/>
                    <a:pt x="3611" y="2762"/>
                    <a:pt x="3804" y="3453"/>
                  </a:cubicBezTo>
                  <a:cubicBezTo>
                    <a:pt x="3900" y="3837"/>
                    <a:pt x="3996" y="4205"/>
                    <a:pt x="4092" y="4589"/>
                  </a:cubicBezTo>
                  <a:lnTo>
                    <a:pt x="4092" y="4589"/>
                  </a:lnTo>
                  <a:cubicBezTo>
                    <a:pt x="4091" y="4588"/>
                    <a:pt x="4089" y="4587"/>
                    <a:pt x="4087" y="4587"/>
                  </a:cubicBezTo>
                  <a:cubicBezTo>
                    <a:pt x="4071" y="4587"/>
                    <a:pt x="4026" y="4611"/>
                    <a:pt x="4013" y="4624"/>
                  </a:cubicBezTo>
                  <a:cubicBezTo>
                    <a:pt x="3932" y="4656"/>
                    <a:pt x="3853" y="4705"/>
                    <a:pt x="3772" y="4737"/>
                  </a:cubicBezTo>
                  <a:cubicBezTo>
                    <a:pt x="3499" y="4880"/>
                    <a:pt x="3243" y="5009"/>
                    <a:pt x="2969" y="5154"/>
                  </a:cubicBezTo>
                  <a:cubicBezTo>
                    <a:pt x="2423" y="5426"/>
                    <a:pt x="1862" y="5700"/>
                    <a:pt x="1316" y="5972"/>
                  </a:cubicBezTo>
                  <a:cubicBezTo>
                    <a:pt x="1252" y="6004"/>
                    <a:pt x="1203" y="6036"/>
                    <a:pt x="1139" y="6068"/>
                  </a:cubicBezTo>
                  <a:cubicBezTo>
                    <a:pt x="1133" y="6068"/>
                    <a:pt x="1132" y="6071"/>
                    <a:pt x="1132" y="6071"/>
                  </a:cubicBezTo>
                  <a:cubicBezTo>
                    <a:pt x="1131" y="6071"/>
                    <a:pt x="1133" y="6065"/>
                    <a:pt x="1124" y="6036"/>
                  </a:cubicBezTo>
                  <a:cubicBezTo>
                    <a:pt x="1075" y="5876"/>
                    <a:pt x="1043" y="5700"/>
                    <a:pt x="995" y="5539"/>
                  </a:cubicBezTo>
                  <a:cubicBezTo>
                    <a:pt x="739" y="4463"/>
                    <a:pt x="465" y="3388"/>
                    <a:pt x="208" y="2297"/>
                  </a:cubicBezTo>
                  <a:cubicBezTo>
                    <a:pt x="176" y="2200"/>
                    <a:pt x="176" y="2087"/>
                    <a:pt x="161" y="1976"/>
                  </a:cubicBezTo>
                  <a:cubicBezTo>
                    <a:pt x="129" y="1766"/>
                    <a:pt x="112" y="1574"/>
                    <a:pt x="96" y="1366"/>
                  </a:cubicBezTo>
                  <a:cubicBezTo>
                    <a:pt x="64" y="932"/>
                    <a:pt x="64" y="499"/>
                    <a:pt x="225" y="97"/>
                  </a:cubicBezTo>
                  <a:cubicBezTo>
                    <a:pt x="225" y="89"/>
                    <a:pt x="221" y="86"/>
                    <a:pt x="217" y="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4"/>
            <p:cNvSpPr/>
            <p:nvPr/>
          </p:nvSpPr>
          <p:spPr>
            <a:xfrm>
              <a:off x="4760519" y="5266907"/>
              <a:ext cx="357777" cy="115190"/>
            </a:xfrm>
            <a:custGeom>
              <a:avLst/>
              <a:gdLst/>
              <a:ahLst/>
              <a:cxnLst/>
              <a:rect l="l" t="t" r="r" b="b"/>
              <a:pathLst>
                <a:path w="2345" h="755" extrusionOk="0">
                  <a:moveTo>
                    <a:pt x="2327" y="0"/>
                  </a:moveTo>
                  <a:cubicBezTo>
                    <a:pt x="1525" y="129"/>
                    <a:pt x="739" y="386"/>
                    <a:pt x="1" y="739"/>
                  </a:cubicBezTo>
                  <a:lnTo>
                    <a:pt x="1" y="754"/>
                  </a:lnTo>
                  <a:cubicBezTo>
                    <a:pt x="739" y="386"/>
                    <a:pt x="1525" y="144"/>
                    <a:pt x="2327" y="16"/>
                  </a:cubicBezTo>
                  <a:cubicBezTo>
                    <a:pt x="2344" y="16"/>
                    <a:pt x="2344" y="0"/>
                    <a:pt x="2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4"/>
            <p:cNvSpPr/>
            <p:nvPr/>
          </p:nvSpPr>
          <p:spPr>
            <a:xfrm>
              <a:off x="7018553" y="6359153"/>
              <a:ext cx="416364" cy="460609"/>
            </a:xfrm>
            <a:custGeom>
              <a:avLst/>
              <a:gdLst/>
              <a:ahLst/>
              <a:cxnLst/>
              <a:rect l="l" t="t" r="r" b="b"/>
              <a:pathLst>
                <a:path w="2729" h="3019" extrusionOk="0">
                  <a:moveTo>
                    <a:pt x="1477" y="0"/>
                  </a:moveTo>
                  <a:lnTo>
                    <a:pt x="0" y="1011"/>
                  </a:lnTo>
                  <a:lnTo>
                    <a:pt x="1284" y="3018"/>
                  </a:lnTo>
                  <a:lnTo>
                    <a:pt x="2729" y="1846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4"/>
            <p:cNvSpPr/>
            <p:nvPr/>
          </p:nvSpPr>
          <p:spPr>
            <a:xfrm>
              <a:off x="7160596" y="6638355"/>
              <a:ext cx="837609" cy="417737"/>
            </a:xfrm>
            <a:custGeom>
              <a:avLst/>
              <a:gdLst/>
              <a:ahLst/>
              <a:cxnLst/>
              <a:rect l="l" t="t" r="r" b="b"/>
              <a:pathLst>
                <a:path w="5490" h="2738" extrusionOk="0">
                  <a:moveTo>
                    <a:pt x="1910" y="0"/>
                  </a:moveTo>
                  <a:lnTo>
                    <a:pt x="176" y="1139"/>
                  </a:lnTo>
                  <a:cubicBezTo>
                    <a:pt x="304" y="1284"/>
                    <a:pt x="0" y="1781"/>
                    <a:pt x="369" y="2344"/>
                  </a:cubicBezTo>
                  <a:lnTo>
                    <a:pt x="353" y="2680"/>
                  </a:lnTo>
                  <a:cubicBezTo>
                    <a:pt x="353" y="2680"/>
                    <a:pt x="582" y="2737"/>
                    <a:pt x="862" y="2737"/>
                  </a:cubicBezTo>
                  <a:cubicBezTo>
                    <a:pt x="1002" y="2737"/>
                    <a:pt x="1155" y="2723"/>
                    <a:pt x="1300" y="2680"/>
                  </a:cubicBezTo>
                  <a:cubicBezTo>
                    <a:pt x="1734" y="2569"/>
                    <a:pt x="2087" y="2215"/>
                    <a:pt x="2793" y="2215"/>
                  </a:cubicBezTo>
                  <a:cubicBezTo>
                    <a:pt x="3515" y="2199"/>
                    <a:pt x="4478" y="2006"/>
                    <a:pt x="4976" y="1573"/>
                  </a:cubicBezTo>
                  <a:cubicBezTo>
                    <a:pt x="5490" y="1139"/>
                    <a:pt x="5473" y="850"/>
                    <a:pt x="5473" y="850"/>
                  </a:cubicBezTo>
                  <a:cubicBezTo>
                    <a:pt x="5203" y="626"/>
                    <a:pt x="4848" y="512"/>
                    <a:pt x="4488" y="512"/>
                  </a:cubicBezTo>
                  <a:cubicBezTo>
                    <a:pt x="4463" y="512"/>
                    <a:pt x="4438" y="513"/>
                    <a:pt x="4414" y="514"/>
                  </a:cubicBezTo>
                  <a:cubicBezTo>
                    <a:pt x="4357" y="518"/>
                    <a:pt x="4296" y="519"/>
                    <a:pt x="4230" y="519"/>
                  </a:cubicBezTo>
                  <a:cubicBezTo>
                    <a:pt x="4014" y="519"/>
                    <a:pt x="3750" y="499"/>
                    <a:pt x="3467" y="450"/>
                  </a:cubicBezTo>
                  <a:cubicBezTo>
                    <a:pt x="2584" y="305"/>
                    <a:pt x="1910" y="0"/>
                    <a:pt x="1910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4"/>
            <p:cNvSpPr/>
            <p:nvPr/>
          </p:nvSpPr>
          <p:spPr>
            <a:xfrm>
              <a:off x="7214453" y="6759648"/>
              <a:ext cx="753543" cy="249605"/>
            </a:xfrm>
            <a:custGeom>
              <a:avLst/>
              <a:gdLst/>
              <a:ahLst/>
              <a:cxnLst/>
              <a:rect l="l" t="t" r="r" b="b"/>
              <a:pathLst>
                <a:path w="4939" h="1636" extrusionOk="0">
                  <a:moveTo>
                    <a:pt x="4931" y="0"/>
                  </a:moveTo>
                  <a:cubicBezTo>
                    <a:pt x="4929" y="0"/>
                    <a:pt x="4927" y="2"/>
                    <a:pt x="4927" y="8"/>
                  </a:cubicBezTo>
                  <a:cubicBezTo>
                    <a:pt x="4939" y="8"/>
                    <a:pt x="4935" y="0"/>
                    <a:pt x="4931" y="0"/>
                  </a:cubicBezTo>
                  <a:close/>
                  <a:moveTo>
                    <a:pt x="4927" y="8"/>
                  </a:moveTo>
                  <a:cubicBezTo>
                    <a:pt x="4510" y="907"/>
                    <a:pt x="3386" y="907"/>
                    <a:pt x="2552" y="1003"/>
                  </a:cubicBezTo>
                  <a:cubicBezTo>
                    <a:pt x="2327" y="1035"/>
                    <a:pt x="2102" y="1067"/>
                    <a:pt x="1894" y="1132"/>
                  </a:cubicBezTo>
                  <a:cubicBezTo>
                    <a:pt x="1685" y="1196"/>
                    <a:pt x="1477" y="1292"/>
                    <a:pt x="1284" y="1388"/>
                  </a:cubicBezTo>
                  <a:cubicBezTo>
                    <a:pt x="1017" y="1510"/>
                    <a:pt x="711" y="1625"/>
                    <a:pt x="409" y="1625"/>
                  </a:cubicBezTo>
                  <a:cubicBezTo>
                    <a:pt x="276" y="1625"/>
                    <a:pt x="143" y="1603"/>
                    <a:pt x="16" y="1549"/>
                  </a:cubicBezTo>
                  <a:cubicBezTo>
                    <a:pt x="0" y="1549"/>
                    <a:pt x="0" y="1564"/>
                    <a:pt x="0" y="1564"/>
                  </a:cubicBezTo>
                  <a:cubicBezTo>
                    <a:pt x="133" y="1614"/>
                    <a:pt x="269" y="1636"/>
                    <a:pt x="405" y="1636"/>
                  </a:cubicBezTo>
                  <a:cubicBezTo>
                    <a:pt x="665" y="1636"/>
                    <a:pt x="924" y="1558"/>
                    <a:pt x="1156" y="1453"/>
                  </a:cubicBezTo>
                  <a:cubicBezTo>
                    <a:pt x="1381" y="1356"/>
                    <a:pt x="1605" y="1228"/>
                    <a:pt x="1862" y="1147"/>
                  </a:cubicBezTo>
                  <a:cubicBezTo>
                    <a:pt x="2119" y="1067"/>
                    <a:pt x="2391" y="1035"/>
                    <a:pt x="2665" y="1003"/>
                  </a:cubicBezTo>
                  <a:cubicBezTo>
                    <a:pt x="3483" y="922"/>
                    <a:pt x="4542" y="875"/>
                    <a:pt x="4927" y="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7667433" y="6708232"/>
              <a:ext cx="12511" cy="95356"/>
            </a:xfrm>
            <a:custGeom>
              <a:avLst/>
              <a:gdLst/>
              <a:ahLst/>
              <a:cxnLst/>
              <a:rect l="l" t="t" r="r" b="b"/>
              <a:pathLst>
                <a:path w="82" h="625" extrusionOk="0">
                  <a:moveTo>
                    <a:pt x="76" y="0"/>
                  </a:moveTo>
                  <a:cubicBezTo>
                    <a:pt x="74" y="0"/>
                    <a:pt x="70" y="2"/>
                    <a:pt x="64" y="7"/>
                  </a:cubicBezTo>
                  <a:cubicBezTo>
                    <a:pt x="0" y="200"/>
                    <a:pt x="0" y="409"/>
                    <a:pt x="49" y="617"/>
                  </a:cubicBezTo>
                  <a:cubicBezTo>
                    <a:pt x="49" y="623"/>
                    <a:pt x="51" y="625"/>
                    <a:pt x="53" y="625"/>
                  </a:cubicBezTo>
                  <a:cubicBezTo>
                    <a:pt x="58" y="625"/>
                    <a:pt x="64" y="617"/>
                    <a:pt x="64" y="617"/>
                  </a:cubicBezTo>
                  <a:cubicBezTo>
                    <a:pt x="0" y="409"/>
                    <a:pt x="17" y="200"/>
                    <a:pt x="81" y="7"/>
                  </a:cubicBezTo>
                  <a:cubicBezTo>
                    <a:pt x="81" y="7"/>
                    <a:pt x="81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7596488" y="6692212"/>
              <a:ext cx="27005" cy="100391"/>
            </a:xfrm>
            <a:custGeom>
              <a:avLst/>
              <a:gdLst/>
              <a:ahLst/>
              <a:cxnLst/>
              <a:rect l="l" t="t" r="r" b="b"/>
              <a:pathLst>
                <a:path w="177" h="658" extrusionOk="0">
                  <a:moveTo>
                    <a:pt x="161" y="0"/>
                  </a:moveTo>
                  <a:cubicBezTo>
                    <a:pt x="65" y="208"/>
                    <a:pt x="0" y="433"/>
                    <a:pt x="0" y="658"/>
                  </a:cubicBezTo>
                  <a:lnTo>
                    <a:pt x="16" y="658"/>
                  </a:lnTo>
                  <a:cubicBezTo>
                    <a:pt x="16" y="433"/>
                    <a:pt x="65" y="208"/>
                    <a:pt x="176" y="16"/>
                  </a:cubicBezTo>
                  <a:cubicBezTo>
                    <a:pt x="176" y="0"/>
                    <a:pt x="176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7525391" y="6687330"/>
              <a:ext cx="41804" cy="94899"/>
            </a:xfrm>
            <a:custGeom>
              <a:avLst/>
              <a:gdLst/>
              <a:ahLst/>
              <a:cxnLst/>
              <a:rect l="l" t="t" r="r" b="b"/>
              <a:pathLst>
                <a:path w="274" h="622" extrusionOk="0">
                  <a:moveTo>
                    <a:pt x="257" y="0"/>
                  </a:moveTo>
                  <a:cubicBezTo>
                    <a:pt x="96" y="161"/>
                    <a:pt x="0" y="386"/>
                    <a:pt x="0" y="610"/>
                  </a:cubicBezTo>
                  <a:cubicBezTo>
                    <a:pt x="0" y="618"/>
                    <a:pt x="4" y="622"/>
                    <a:pt x="9" y="622"/>
                  </a:cubicBezTo>
                  <a:cubicBezTo>
                    <a:pt x="13" y="622"/>
                    <a:pt x="17" y="618"/>
                    <a:pt x="17" y="610"/>
                  </a:cubicBezTo>
                  <a:cubicBezTo>
                    <a:pt x="17" y="386"/>
                    <a:pt x="96" y="176"/>
                    <a:pt x="257" y="16"/>
                  </a:cubicBezTo>
                  <a:cubicBezTo>
                    <a:pt x="274" y="0"/>
                    <a:pt x="25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4"/>
            <p:cNvSpPr/>
            <p:nvPr/>
          </p:nvSpPr>
          <p:spPr>
            <a:xfrm>
              <a:off x="7192331" y="6848901"/>
              <a:ext cx="203528" cy="85744"/>
            </a:xfrm>
            <a:custGeom>
              <a:avLst/>
              <a:gdLst/>
              <a:ahLst/>
              <a:cxnLst/>
              <a:rect l="l" t="t" r="r" b="b"/>
              <a:pathLst>
                <a:path w="1334" h="562" extrusionOk="0">
                  <a:moveTo>
                    <a:pt x="17" y="1"/>
                  </a:moveTo>
                  <a:cubicBezTo>
                    <a:pt x="0" y="1"/>
                    <a:pt x="0" y="16"/>
                    <a:pt x="17" y="16"/>
                  </a:cubicBezTo>
                  <a:cubicBezTo>
                    <a:pt x="482" y="48"/>
                    <a:pt x="948" y="258"/>
                    <a:pt x="1316" y="562"/>
                  </a:cubicBezTo>
                  <a:lnTo>
                    <a:pt x="1333" y="547"/>
                  </a:lnTo>
                  <a:cubicBezTo>
                    <a:pt x="963" y="241"/>
                    <a:pt x="482" y="48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>
              <a:off x="7437205" y="6593957"/>
              <a:ext cx="135940" cy="131668"/>
            </a:xfrm>
            <a:custGeom>
              <a:avLst/>
              <a:gdLst/>
              <a:ahLst/>
              <a:cxnLst/>
              <a:rect l="l" t="t" r="r" b="b"/>
              <a:pathLst>
                <a:path w="891" h="863" extrusionOk="0">
                  <a:moveTo>
                    <a:pt x="338" y="34"/>
                  </a:moveTo>
                  <a:cubicBezTo>
                    <a:pt x="370" y="34"/>
                    <a:pt x="402" y="67"/>
                    <a:pt x="434" y="82"/>
                  </a:cubicBezTo>
                  <a:cubicBezTo>
                    <a:pt x="482" y="131"/>
                    <a:pt x="546" y="163"/>
                    <a:pt x="595" y="210"/>
                  </a:cubicBezTo>
                  <a:cubicBezTo>
                    <a:pt x="691" y="307"/>
                    <a:pt x="803" y="420"/>
                    <a:pt x="852" y="548"/>
                  </a:cubicBezTo>
                  <a:cubicBezTo>
                    <a:pt x="856" y="559"/>
                    <a:pt x="857" y="570"/>
                    <a:pt x="854" y="580"/>
                  </a:cubicBezTo>
                  <a:lnTo>
                    <a:pt x="854" y="580"/>
                  </a:lnTo>
                  <a:cubicBezTo>
                    <a:pt x="853" y="580"/>
                    <a:pt x="853" y="580"/>
                    <a:pt x="852" y="580"/>
                  </a:cubicBezTo>
                  <a:cubicBezTo>
                    <a:pt x="642" y="484"/>
                    <a:pt x="466" y="339"/>
                    <a:pt x="306" y="146"/>
                  </a:cubicBezTo>
                  <a:cubicBezTo>
                    <a:pt x="257" y="99"/>
                    <a:pt x="274" y="67"/>
                    <a:pt x="338" y="34"/>
                  </a:cubicBezTo>
                  <a:close/>
                  <a:moveTo>
                    <a:pt x="668" y="690"/>
                  </a:moveTo>
                  <a:cubicBezTo>
                    <a:pt x="665" y="691"/>
                    <a:pt x="662" y="691"/>
                    <a:pt x="659" y="692"/>
                  </a:cubicBezTo>
                  <a:cubicBezTo>
                    <a:pt x="641" y="697"/>
                    <a:pt x="623" y="702"/>
                    <a:pt x="605" y="707"/>
                  </a:cubicBezTo>
                  <a:lnTo>
                    <a:pt x="605" y="707"/>
                  </a:lnTo>
                  <a:cubicBezTo>
                    <a:pt x="626" y="702"/>
                    <a:pt x="647" y="696"/>
                    <a:pt x="668" y="690"/>
                  </a:cubicBezTo>
                  <a:close/>
                  <a:moveTo>
                    <a:pt x="292" y="0"/>
                  </a:moveTo>
                  <a:cubicBezTo>
                    <a:pt x="286" y="0"/>
                    <a:pt x="280" y="1"/>
                    <a:pt x="274" y="2"/>
                  </a:cubicBezTo>
                  <a:cubicBezTo>
                    <a:pt x="178" y="34"/>
                    <a:pt x="353" y="210"/>
                    <a:pt x="370" y="243"/>
                  </a:cubicBezTo>
                  <a:cubicBezTo>
                    <a:pt x="495" y="384"/>
                    <a:pt x="666" y="494"/>
                    <a:pt x="838" y="588"/>
                  </a:cubicBezTo>
                  <a:lnTo>
                    <a:pt x="838" y="588"/>
                  </a:lnTo>
                  <a:cubicBezTo>
                    <a:pt x="751" y="567"/>
                    <a:pt x="664" y="558"/>
                    <a:pt x="574" y="558"/>
                  </a:cubicBezTo>
                  <a:cubicBezTo>
                    <a:pt x="492" y="558"/>
                    <a:pt x="408" y="566"/>
                    <a:pt x="321" y="580"/>
                  </a:cubicBezTo>
                  <a:cubicBezTo>
                    <a:pt x="225" y="612"/>
                    <a:pt x="0" y="660"/>
                    <a:pt x="0" y="805"/>
                  </a:cubicBezTo>
                  <a:cubicBezTo>
                    <a:pt x="0" y="848"/>
                    <a:pt x="29" y="862"/>
                    <a:pt x="69" y="862"/>
                  </a:cubicBezTo>
                  <a:cubicBezTo>
                    <a:pt x="148" y="862"/>
                    <a:pt x="273" y="805"/>
                    <a:pt x="306" y="805"/>
                  </a:cubicBezTo>
                  <a:cubicBezTo>
                    <a:pt x="400" y="764"/>
                    <a:pt x="506" y="734"/>
                    <a:pt x="605" y="707"/>
                  </a:cubicBezTo>
                  <a:lnTo>
                    <a:pt x="605" y="707"/>
                  </a:lnTo>
                  <a:cubicBezTo>
                    <a:pt x="538" y="724"/>
                    <a:pt x="477" y="735"/>
                    <a:pt x="450" y="741"/>
                  </a:cubicBezTo>
                  <a:cubicBezTo>
                    <a:pt x="386" y="756"/>
                    <a:pt x="321" y="773"/>
                    <a:pt x="257" y="805"/>
                  </a:cubicBezTo>
                  <a:cubicBezTo>
                    <a:pt x="242" y="805"/>
                    <a:pt x="210" y="820"/>
                    <a:pt x="178" y="820"/>
                  </a:cubicBezTo>
                  <a:cubicBezTo>
                    <a:pt x="178" y="820"/>
                    <a:pt x="161" y="837"/>
                    <a:pt x="145" y="837"/>
                  </a:cubicBezTo>
                  <a:cubicBezTo>
                    <a:pt x="129" y="843"/>
                    <a:pt x="116" y="847"/>
                    <a:pt x="105" y="847"/>
                  </a:cubicBezTo>
                  <a:cubicBezTo>
                    <a:pt x="60" y="847"/>
                    <a:pt x="52" y="795"/>
                    <a:pt x="65" y="692"/>
                  </a:cubicBezTo>
                  <a:cubicBezTo>
                    <a:pt x="199" y="606"/>
                    <a:pt x="369" y="571"/>
                    <a:pt x="538" y="571"/>
                  </a:cubicBezTo>
                  <a:cubicBezTo>
                    <a:pt x="641" y="571"/>
                    <a:pt x="744" y="584"/>
                    <a:pt x="839" y="606"/>
                  </a:cubicBezTo>
                  <a:lnTo>
                    <a:pt x="839" y="606"/>
                  </a:lnTo>
                  <a:cubicBezTo>
                    <a:pt x="809" y="640"/>
                    <a:pt x="740" y="668"/>
                    <a:pt x="668" y="690"/>
                  </a:cubicBezTo>
                  <a:lnTo>
                    <a:pt x="668" y="690"/>
                  </a:lnTo>
                  <a:cubicBezTo>
                    <a:pt x="731" y="675"/>
                    <a:pt x="805" y="658"/>
                    <a:pt x="852" y="612"/>
                  </a:cubicBezTo>
                  <a:cubicBezTo>
                    <a:pt x="853" y="611"/>
                    <a:pt x="853" y="610"/>
                    <a:pt x="854" y="609"/>
                  </a:cubicBezTo>
                  <a:lnTo>
                    <a:pt x="854" y="609"/>
                  </a:lnTo>
                  <a:cubicBezTo>
                    <a:pt x="858" y="610"/>
                    <a:pt x="863" y="611"/>
                    <a:pt x="867" y="612"/>
                  </a:cubicBezTo>
                  <a:lnTo>
                    <a:pt x="867" y="596"/>
                  </a:lnTo>
                  <a:cubicBezTo>
                    <a:pt x="865" y="595"/>
                    <a:pt x="863" y="595"/>
                    <a:pt x="861" y="594"/>
                  </a:cubicBezTo>
                  <a:lnTo>
                    <a:pt x="861" y="594"/>
                  </a:lnTo>
                  <a:cubicBezTo>
                    <a:pt x="890" y="506"/>
                    <a:pt x="720" y="336"/>
                    <a:pt x="674" y="291"/>
                  </a:cubicBezTo>
                  <a:cubicBezTo>
                    <a:pt x="610" y="210"/>
                    <a:pt x="546" y="146"/>
                    <a:pt x="466" y="99"/>
                  </a:cubicBezTo>
                  <a:cubicBezTo>
                    <a:pt x="422" y="70"/>
                    <a:pt x="352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5064133" y="5533141"/>
              <a:ext cx="2341492" cy="1560639"/>
            </a:xfrm>
            <a:custGeom>
              <a:avLst/>
              <a:gdLst/>
              <a:ahLst/>
              <a:cxnLst/>
              <a:rect l="l" t="t" r="r" b="b"/>
              <a:pathLst>
                <a:path w="15347" h="10229" extrusionOk="0">
                  <a:moveTo>
                    <a:pt x="10394" y="1"/>
                  </a:moveTo>
                  <a:cubicBezTo>
                    <a:pt x="10101" y="1"/>
                    <a:pt x="9812" y="80"/>
                    <a:pt x="9551" y="229"/>
                  </a:cubicBezTo>
                  <a:cubicBezTo>
                    <a:pt x="8845" y="631"/>
                    <a:pt x="4046" y="4804"/>
                    <a:pt x="4046" y="4804"/>
                  </a:cubicBezTo>
                  <a:lnTo>
                    <a:pt x="1" y="6634"/>
                  </a:lnTo>
                  <a:cubicBezTo>
                    <a:pt x="1" y="6634"/>
                    <a:pt x="378" y="10228"/>
                    <a:pt x="3155" y="10228"/>
                  </a:cubicBezTo>
                  <a:cubicBezTo>
                    <a:pt x="3301" y="10228"/>
                    <a:pt x="3453" y="10219"/>
                    <a:pt x="3612" y="10198"/>
                  </a:cubicBezTo>
                  <a:cubicBezTo>
                    <a:pt x="6341" y="9860"/>
                    <a:pt x="10000" y="3247"/>
                    <a:pt x="10000" y="3247"/>
                  </a:cubicBezTo>
                  <a:lnTo>
                    <a:pt x="10964" y="4740"/>
                  </a:lnTo>
                  <a:lnTo>
                    <a:pt x="12939" y="7790"/>
                  </a:lnTo>
                  <a:lnTo>
                    <a:pt x="15346" y="6072"/>
                  </a:lnTo>
                  <a:cubicBezTo>
                    <a:pt x="15346" y="6072"/>
                    <a:pt x="12296" y="1481"/>
                    <a:pt x="11927" y="903"/>
                  </a:cubicBezTo>
                  <a:cubicBezTo>
                    <a:pt x="11517" y="284"/>
                    <a:pt x="10949" y="1"/>
                    <a:pt x="10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5590652" y="5852774"/>
              <a:ext cx="1001927" cy="1228951"/>
            </a:xfrm>
            <a:custGeom>
              <a:avLst/>
              <a:gdLst/>
              <a:ahLst/>
              <a:cxnLst/>
              <a:rect l="l" t="t" r="r" b="b"/>
              <a:pathLst>
                <a:path w="6567" h="8055" extrusionOk="0">
                  <a:moveTo>
                    <a:pt x="6510" y="0"/>
                  </a:moveTo>
                  <a:cubicBezTo>
                    <a:pt x="6506" y="0"/>
                    <a:pt x="6502" y="4"/>
                    <a:pt x="6502" y="13"/>
                  </a:cubicBezTo>
                  <a:cubicBezTo>
                    <a:pt x="6517" y="270"/>
                    <a:pt x="6534" y="526"/>
                    <a:pt x="6534" y="783"/>
                  </a:cubicBezTo>
                  <a:cubicBezTo>
                    <a:pt x="6534" y="912"/>
                    <a:pt x="6549" y="1023"/>
                    <a:pt x="6549" y="1136"/>
                  </a:cubicBezTo>
                  <a:cubicBezTo>
                    <a:pt x="6549" y="1169"/>
                    <a:pt x="6485" y="1233"/>
                    <a:pt x="6470" y="1280"/>
                  </a:cubicBezTo>
                  <a:cubicBezTo>
                    <a:pt x="6181" y="1762"/>
                    <a:pt x="5892" y="2275"/>
                    <a:pt x="5571" y="2742"/>
                  </a:cubicBezTo>
                  <a:cubicBezTo>
                    <a:pt x="4976" y="3608"/>
                    <a:pt x="4415" y="4491"/>
                    <a:pt x="3773" y="5310"/>
                  </a:cubicBezTo>
                  <a:cubicBezTo>
                    <a:pt x="3163" y="6112"/>
                    <a:pt x="2489" y="6915"/>
                    <a:pt x="1654" y="7476"/>
                  </a:cubicBezTo>
                  <a:cubicBezTo>
                    <a:pt x="1187" y="7804"/>
                    <a:pt x="645" y="8039"/>
                    <a:pt x="71" y="8039"/>
                  </a:cubicBezTo>
                  <a:cubicBezTo>
                    <a:pt x="53" y="8039"/>
                    <a:pt x="35" y="8039"/>
                    <a:pt x="17" y="8039"/>
                  </a:cubicBezTo>
                  <a:cubicBezTo>
                    <a:pt x="0" y="8039"/>
                    <a:pt x="0" y="8054"/>
                    <a:pt x="17" y="8054"/>
                  </a:cubicBezTo>
                  <a:cubicBezTo>
                    <a:pt x="31" y="8054"/>
                    <a:pt x="46" y="8054"/>
                    <a:pt x="60" y="8054"/>
                  </a:cubicBezTo>
                  <a:cubicBezTo>
                    <a:pt x="861" y="8054"/>
                    <a:pt x="1584" y="7596"/>
                    <a:pt x="2183" y="7091"/>
                  </a:cubicBezTo>
                  <a:cubicBezTo>
                    <a:pt x="2954" y="6417"/>
                    <a:pt x="3596" y="5599"/>
                    <a:pt x="4191" y="4779"/>
                  </a:cubicBezTo>
                  <a:cubicBezTo>
                    <a:pt x="4495" y="4347"/>
                    <a:pt x="4800" y="3913"/>
                    <a:pt x="5089" y="3463"/>
                  </a:cubicBezTo>
                  <a:cubicBezTo>
                    <a:pt x="5314" y="3142"/>
                    <a:pt x="5554" y="2806"/>
                    <a:pt x="5764" y="2468"/>
                  </a:cubicBezTo>
                  <a:cubicBezTo>
                    <a:pt x="6036" y="2019"/>
                    <a:pt x="6293" y="1586"/>
                    <a:pt x="6549" y="1152"/>
                  </a:cubicBezTo>
                  <a:cubicBezTo>
                    <a:pt x="6566" y="1120"/>
                    <a:pt x="6549" y="1040"/>
                    <a:pt x="6549" y="1008"/>
                  </a:cubicBezTo>
                  <a:cubicBezTo>
                    <a:pt x="6549" y="863"/>
                    <a:pt x="6549" y="734"/>
                    <a:pt x="6534" y="606"/>
                  </a:cubicBezTo>
                  <a:cubicBezTo>
                    <a:pt x="6534" y="398"/>
                    <a:pt x="6534" y="205"/>
                    <a:pt x="6517" y="13"/>
                  </a:cubicBezTo>
                  <a:cubicBezTo>
                    <a:pt x="6517" y="4"/>
                    <a:pt x="6514" y="0"/>
                    <a:pt x="65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6589832" y="6028382"/>
              <a:ext cx="818080" cy="695719"/>
            </a:xfrm>
            <a:custGeom>
              <a:avLst/>
              <a:gdLst/>
              <a:ahLst/>
              <a:cxnLst/>
              <a:rect l="l" t="t" r="r" b="b"/>
              <a:pathLst>
                <a:path w="5362" h="4560" extrusionOk="0">
                  <a:moveTo>
                    <a:pt x="0" y="1"/>
                  </a:moveTo>
                  <a:lnTo>
                    <a:pt x="1590" y="2457"/>
                  </a:lnTo>
                  <a:cubicBezTo>
                    <a:pt x="2040" y="3164"/>
                    <a:pt x="2489" y="3853"/>
                    <a:pt x="2939" y="4559"/>
                  </a:cubicBezTo>
                  <a:lnTo>
                    <a:pt x="2954" y="4559"/>
                  </a:lnTo>
                  <a:cubicBezTo>
                    <a:pt x="3741" y="3982"/>
                    <a:pt x="4544" y="3420"/>
                    <a:pt x="5346" y="2843"/>
                  </a:cubicBezTo>
                  <a:lnTo>
                    <a:pt x="5362" y="2826"/>
                  </a:lnTo>
                  <a:lnTo>
                    <a:pt x="5346" y="2826"/>
                  </a:lnTo>
                  <a:cubicBezTo>
                    <a:pt x="4544" y="3404"/>
                    <a:pt x="3757" y="3966"/>
                    <a:pt x="2954" y="4544"/>
                  </a:cubicBezTo>
                  <a:cubicBezTo>
                    <a:pt x="2939" y="4544"/>
                    <a:pt x="2954" y="4544"/>
                    <a:pt x="2939" y="4512"/>
                  </a:cubicBezTo>
                  <a:cubicBezTo>
                    <a:pt x="2906" y="4480"/>
                    <a:pt x="2874" y="4431"/>
                    <a:pt x="2842" y="4384"/>
                  </a:cubicBezTo>
                  <a:cubicBezTo>
                    <a:pt x="2729" y="4206"/>
                    <a:pt x="2618" y="4046"/>
                    <a:pt x="2505" y="3870"/>
                  </a:cubicBezTo>
                  <a:cubicBezTo>
                    <a:pt x="2151" y="3307"/>
                    <a:pt x="1798" y="2762"/>
                    <a:pt x="1445" y="22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7116503" y="6503483"/>
              <a:ext cx="227787" cy="198646"/>
            </a:xfrm>
            <a:custGeom>
              <a:avLst/>
              <a:gdLst/>
              <a:ahLst/>
              <a:cxnLst/>
              <a:rect l="l" t="t" r="r" b="b"/>
              <a:pathLst>
                <a:path w="1493" h="1302" extrusionOk="0">
                  <a:moveTo>
                    <a:pt x="1492" y="1"/>
                  </a:moveTo>
                  <a:lnTo>
                    <a:pt x="0" y="1077"/>
                  </a:lnTo>
                  <a:lnTo>
                    <a:pt x="144" y="1302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5020193" y="5876575"/>
              <a:ext cx="986975" cy="548947"/>
            </a:xfrm>
            <a:custGeom>
              <a:avLst/>
              <a:gdLst/>
              <a:ahLst/>
              <a:cxnLst/>
              <a:rect l="l" t="t" r="r" b="b"/>
              <a:pathLst>
                <a:path w="6469" h="3598" extrusionOk="0">
                  <a:moveTo>
                    <a:pt x="5890" y="1"/>
                  </a:moveTo>
                  <a:lnTo>
                    <a:pt x="1910" y="1477"/>
                  </a:lnTo>
                  <a:lnTo>
                    <a:pt x="1830" y="1156"/>
                  </a:lnTo>
                  <a:lnTo>
                    <a:pt x="0" y="2055"/>
                  </a:lnTo>
                  <a:cubicBezTo>
                    <a:pt x="0" y="2055"/>
                    <a:pt x="225" y="2618"/>
                    <a:pt x="593" y="3131"/>
                  </a:cubicBezTo>
                  <a:cubicBezTo>
                    <a:pt x="838" y="3478"/>
                    <a:pt x="1129" y="3598"/>
                    <a:pt x="1435" y="3598"/>
                  </a:cubicBezTo>
                  <a:cubicBezTo>
                    <a:pt x="1611" y="3598"/>
                    <a:pt x="1793" y="3558"/>
                    <a:pt x="1974" y="3500"/>
                  </a:cubicBezTo>
                  <a:cubicBezTo>
                    <a:pt x="2472" y="3339"/>
                    <a:pt x="6468" y="884"/>
                    <a:pt x="6468" y="884"/>
                  </a:cubicBezTo>
                  <a:lnTo>
                    <a:pt x="5890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5918830" y="5654586"/>
              <a:ext cx="489902" cy="357014"/>
            </a:xfrm>
            <a:custGeom>
              <a:avLst/>
              <a:gdLst/>
              <a:ahLst/>
              <a:cxnLst/>
              <a:rect l="l" t="t" r="r" b="b"/>
              <a:pathLst>
                <a:path w="3211" h="2340" extrusionOk="0">
                  <a:moveTo>
                    <a:pt x="3060" y="0"/>
                  </a:moveTo>
                  <a:cubicBezTo>
                    <a:pt x="2982" y="0"/>
                    <a:pt x="2878" y="30"/>
                    <a:pt x="2761" y="139"/>
                  </a:cubicBezTo>
                  <a:cubicBezTo>
                    <a:pt x="2569" y="332"/>
                    <a:pt x="2344" y="606"/>
                    <a:pt x="2344" y="606"/>
                  </a:cubicBezTo>
                  <a:lnTo>
                    <a:pt x="1734" y="910"/>
                  </a:lnTo>
                  <a:cubicBezTo>
                    <a:pt x="1605" y="980"/>
                    <a:pt x="1462" y="1019"/>
                    <a:pt x="1319" y="1019"/>
                  </a:cubicBezTo>
                  <a:cubicBezTo>
                    <a:pt x="1232" y="1019"/>
                    <a:pt x="1145" y="1005"/>
                    <a:pt x="1060" y="974"/>
                  </a:cubicBezTo>
                  <a:lnTo>
                    <a:pt x="1605" y="107"/>
                  </a:lnTo>
                  <a:cubicBezTo>
                    <a:pt x="1605" y="107"/>
                    <a:pt x="1565" y="92"/>
                    <a:pt x="1495" y="92"/>
                  </a:cubicBezTo>
                  <a:cubicBezTo>
                    <a:pt x="1360" y="92"/>
                    <a:pt x="1116" y="148"/>
                    <a:pt x="852" y="477"/>
                  </a:cubicBezTo>
                  <a:cubicBezTo>
                    <a:pt x="659" y="702"/>
                    <a:pt x="0" y="1456"/>
                    <a:pt x="0" y="1456"/>
                  </a:cubicBezTo>
                  <a:lnTo>
                    <a:pt x="578" y="2339"/>
                  </a:lnTo>
                  <a:lnTo>
                    <a:pt x="2665" y="1055"/>
                  </a:lnTo>
                  <a:lnTo>
                    <a:pt x="3211" y="43"/>
                  </a:lnTo>
                  <a:cubicBezTo>
                    <a:pt x="3211" y="43"/>
                    <a:pt x="3153" y="0"/>
                    <a:pt x="3060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4"/>
            <p:cNvSpPr/>
            <p:nvPr/>
          </p:nvSpPr>
          <p:spPr>
            <a:xfrm>
              <a:off x="5020193" y="6052945"/>
              <a:ext cx="291409" cy="137313"/>
            </a:xfrm>
            <a:custGeom>
              <a:avLst/>
              <a:gdLst/>
              <a:ahLst/>
              <a:cxnLst/>
              <a:rect l="l" t="t" r="r" b="b"/>
              <a:pathLst>
                <a:path w="1910" h="900" extrusionOk="0">
                  <a:moveTo>
                    <a:pt x="1830" y="0"/>
                  </a:moveTo>
                  <a:lnTo>
                    <a:pt x="0" y="899"/>
                  </a:lnTo>
                  <a:lnTo>
                    <a:pt x="1910" y="32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44"/>
          <p:cNvGrpSpPr/>
          <p:nvPr/>
        </p:nvGrpSpPr>
        <p:grpSpPr>
          <a:xfrm>
            <a:off x="7280935" y="2495616"/>
            <a:ext cx="355704" cy="470530"/>
            <a:chOff x="286275" y="729525"/>
            <a:chExt cx="240000" cy="317475"/>
          </a:xfrm>
        </p:grpSpPr>
        <p:sp>
          <p:nvSpPr>
            <p:cNvPr id="880" name="Google Shape;880;p44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44"/>
          <p:cNvGrpSpPr/>
          <p:nvPr/>
        </p:nvGrpSpPr>
        <p:grpSpPr>
          <a:xfrm rot="5400000">
            <a:off x="5362310" y="1422916"/>
            <a:ext cx="355704" cy="470530"/>
            <a:chOff x="286275" y="729525"/>
            <a:chExt cx="240000" cy="317475"/>
          </a:xfrm>
        </p:grpSpPr>
        <p:sp>
          <p:nvSpPr>
            <p:cNvPr id="883" name="Google Shape;883;p44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4"/>
          <p:cNvGrpSpPr/>
          <p:nvPr/>
        </p:nvGrpSpPr>
        <p:grpSpPr>
          <a:xfrm rot="10800000">
            <a:off x="5096610" y="3722391"/>
            <a:ext cx="355704" cy="470530"/>
            <a:chOff x="286275" y="729525"/>
            <a:chExt cx="240000" cy="317475"/>
          </a:xfrm>
        </p:grpSpPr>
        <p:sp>
          <p:nvSpPr>
            <p:cNvPr id="886" name="Google Shape;886;p44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1D124C68-2DF2-2CD7-6757-ABD43084DB10}"/>
              </a:ext>
            </a:extLst>
          </p:cNvPr>
          <p:cNvSpPr txBox="1"/>
          <p:nvPr/>
        </p:nvSpPr>
        <p:spPr>
          <a:xfrm>
            <a:off x="878670" y="150695"/>
            <a:ext cx="858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r>
              <a:rPr lang="bg-BG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16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BAE22EB0-7277-0B22-DC31-3E6B8AAEDD3B}"/>
              </a:ext>
            </a:extLst>
          </p:cNvPr>
          <p:cNvSpPr txBox="1"/>
          <p:nvPr/>
        </p:nvSpPr>
        <p:spPr>
          <a:xfrm>
            <a:off x="-127374" y="2251452"/>
            <a:ext cx="9777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Не яж, докато не огладнееш</a:t>
            </a:r>
            <a:endParaRPr lang="bg-BG" sz="3600" b="0" i="0" u="none" strike="noStrike" cap="none" dirty="0">
              <a:solidFill>
                <a:schemeClr val="bg1"/>
              </a:solidFill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FB10D7E6-0779-7DB3-01D0-B091A64B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15" y="406670"/>
            <a:ext cx="9326880" cy="701632"/>
          </a:xfrm>
        </p:spPr>
        <p:txBody>
          <a:bodyPr/>
          <a:lstStyle/>
          <a:p>
            <a:pPr algn="ctr"/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lang="bg-BG" sz="2800" dirty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84EA4A5-FB05-26CE-A53E-02E79287B444}"/>
              </a:ext>
            </a:extLst>
          </p:cNvPr>
          <p:cNvSpPr txBox="1"/>
          <p:nvPr/>
        </p:nvSpPr>
        <p:spPr>
          <a:xfrm>
            <a:off x="524785" y="2115046"/>
            <a:ext cx="83091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Горещи или много студени и замръзнали ястия и пития недей яде и недей пи</a:t>
            </a: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15535;p91">
            <a:extLst>
              <a:ext uri="{FF2B5EF4-FFF2-40B4-BE49-F238E27FC236}">
                <a16:creationId xmlns:a16="http://schemas.microsoft.com/office/drawing/2014/main" id="{FC1AD553-874A-E91E-8235-49108A20EA37}"/>
              </a:ext>
            </a:extLst>
          </p:cNvPr>
          <p:cNvGrpSpPr/>
          <p:nvPr/>
        </p:nvGrpSpPr>
        <p:grpSpPr>
          <a:xfrm flipH="1">
            <a:off x="928260" y="3713273"/>
            <a:ext cx="832564" cy="831332"/>
            <a:chOff x="1973254" y="4156304"/>
            <a:chExt cx="357720" cy="342192"/>
          </a:xfrm>
        </p:grpSpPr>
        <p:sp>
          <p:nvSpPr>
            <p:cNvPr id="3" name="Google Shape;15536;p91">
              <a:extLst>
                <a:ext uri="{FF2B5EF4-FFF2-40B4-BE49-F238E27FC236}">
                  <a16:creationId xmlns:a16="http://schemas.microsoft.com/office/drawing/2014/main" id="{DB603423-C6B2-DDEE-4D7F-A432161B03A2}"/>
                </a:ext>
              </a:extLst>
            </p:cNvPr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537;p91">
              <a:extLst>
                <a:ext uri="{FF2B5EF4-FFF2-40B4-BE49-F238E27FC236}">
                  <a16:creationId xmlns:a16="http://schemas.microsoft.com/office/drawing/2014/main" id="{74E16FD9-0984-DAB6-639D-D5886E6BF3BB}"/>
                </a:ext>
              </a:extLst>
            </p:cNvPr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538;p91">
              <a:extLst>
                <a:ext uri="{FF2B5EF4-FFF2-40B4-BE49-F238E27FC236}">
                  <a16:creationId xmlns:a16="http://schemas.microsoft.com/office/drawing/2014/main" id="{ADB66DA7-0DAB-8567-4B13-B4119EED9268}"/>
                </a:ext>
              </a:extLst>
            </p:cNvPr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539;p91">
              <a:extLst>
                <a:ext uri="{FF2B5EF4-FFF2-40B4-BE49-F238E27FC236}">
                  <a16:creationId xmlns:a16="http://schemas.microsoft.com/office/drawing/2014/main" id="{731744C9-121E-C04F-3CDD-15FA98E942BB}"/>
                </a:ext>
              </a:extLst>
            </p:cNvPr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40;p91">
              <a:extLst>
                <a:ext uri="{FF2B5EF4-FFF2-40B4-BE49-F238E27FC236}">
                  <a16:creationId xmlns:a16="http://schemas.microsoft.com/office/drawing/2014/main" id="{FE316458-23D1-60DA-5836-CC24A4D81963}"/>
                </a:ext>
              </a:extLst>
            </p:cNvPr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41;p91">
              <a:extLst>
                <a:ext uri="{FF2B5EF4-FFF2-40B4-BE49-F238E27FC236}">
                  <a16:creationId xmlns:a16="http://schemas.microsoft.com/office/drawing/2014/main" id="{3F50BFF5-C9E6-089D-2176-6AD945FE3CDD}"/>
                </a:ext>
              </a:extLst>
            </p:cNvPr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6924" y="123156"/>
            <a:ext cx="9843149" cy="1237472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780" y="1616660"/>
            <a:ext cx="79662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Сложните и подправените ястия биват неприятни и трудно смилаеми за стомаха.</a:t>
            </a:r>
            <a:endParaRPr lang="bg-BG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bg-BG" sz="1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7"/>
          <p:cNvGrpSpPr/>
          <p:nvPr/>
        </p:nvGrpSpPr>
        <p:grpSpPr>
          <a:xfrm>
            <a:off x="5604902" y="2476497"/>
            <a:ext cx="3871342" cy="2492690"/>
            <a:chOff x="5466588" y="2101200"/>
            <a:chExt cx="2883681" cy="1856752"/>
          </a:xfrm>
        </p:grpSpPr>
        <p:sp>
          <p:nvSpPr>
            <p:cNvPr id="1268" name="Google Shape;1268;p47"/>
            <p:cNvSpPr/>
            <p:nvPr/>
          </p:nvSpPr>
          <p:spPr>
            <a:xfrm>
              <a:off x="5533248" y="3650076"/>
              <a:ext cx="2617244" cy="307877"/>
            </a:xfrm>
            <a:custGeom>
              <a:avLst/>
              <a:gdLst/>
              <a:ahLst/>
              <a:cxnLst/>
              <a:rect l="l" t="t" r="r" b="b"/>
              <a:pathLst>
                <a:path w="59090" h="6951" extrusionOk="0">
                  <a:moveTo>
                    <a:pt x="29553" y="1"/>
                  </a:moveTo>
                  <a:cubicBezTo>
                    <a:pt x="13234" y="1"/>
                    <a:pt x="1" y="1560"/>
                    <a:pt x="1" y="3476"/>
                  </a:cubicBezTo>
                  <a:cubicBezTo>
                    <a:pt x="1" y="5392"/>
                    <a:pt x="13234" y="6951"/>
                    <a:pt x="29553" y="6951"/>
                  </a:cubicBezTo>
                  <a:cubicBezTo>
                    <a:pt x="45872" y="6951"/>
                    <a:pt x="59089" y="5392"/>
                    <a:pt x="59089" y="3476"/>
                  </a:cubicBezTo>
                  <a:cubicBezTo>
                    <a:pt x="59089" y="1560"/>
                    <a:pt x="45872" y="1"/>
                    <a:pt x="29553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7884754" y="2927837"/>
              <a:ext cx="223323" cy="495367"/>
            </a:xfrm>
            <a:custGeom>
              <a:avLst/>
              <a:gdLst/>
              <a:ahLst/>
              <a:cxnLst/>
              <a:rect l="l" t="t" r="r" b="b"/>
              <a:pathLst>
                <a:path w="5042" h="11184" extrusionOk="0">
                  <a:moveTo>
                    <a:pt x="3663" y="0"/>
                  </a:moveTo>
                  <a:cubicBezTo>
                    <a:pt x="2428" y="0"/>
                    <a:pt x="0" y="7368"/>
                    <a:pt x="820" y="9535"/>
                  </a:cubicBezTo>
                  <a:cubicBezTo>
                    <a:pt x="1256" y="10701"/>
                    <a:pt x="2021" y="11184"/>
                    <a:pt x="2752" y="11184"/>
                  </a:cubicBezTo>
                  <a:cubicBezTo>
                    <a:pt x="3191" y="11184"/>
                    <a:pt x="3618" y="11009"/>
                    <a:pt x="3953" y="10704"/>
                  </a:cubicBezTo>
                  <a:cubicBezTo>
                    <a:pt x="4311" y="10364"/>
                    <a:pt x="4798" y="9714"/>
                    <a:pt x="4895" y="8902"/>
                  </a:cubicBezTo>
                  <a:cubicBezTo>
                    <a:pt x="5042" y="7457"/>
                    <a:pt x="4928" y="1985"/>
                    <a:pt x="4018" y="280"/>
                  </a:cubicBezTo>
                  <a:cubicBezTo>
                    <a:pt x="3918" y="88"/>
                    <a:pt x="3797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841214" y="3133754"/>
              <a:ext cx="184877" cy="648708"/>
            </a:xfrm>
            <a:custGeom>
              <a:avLst/>
              <a:gdLst/>
              <a:ahLst/>
              <a:cxnLst/>
              <a:rect l="l" t="t" r="r" b="b"/>
              <a:pathLst>
                <a:path w="4174" h="14646" extrusionOk="0">
                  <a:moveTo>
                    <a:pt x="4097" y="1"/>
                  </a:moveTo>
                  <a:cubicBezTo>
                    <a:pt x="4055" y="1"/>
                    <a:pt x="4011" y="29"/>
                    <a:pt x="4011" y="80"/>
                  </a:cubicBezTo>
                  <a:cubicBezTo>
                    <a:pt x="3930" y="4448"/>
                    <a:pt x="2890" y="8783"/>
                    <a:pt x="974" y="12713"/>
                  </a:cubicBezTo>
                  <a:cubicBezTo>
                    <a:pt x="667" y="13330"/>
                    <a:pt x="342" y="13947"/>
                    <a:pt x="0" y="14531"/>
                  </a:cubicBezTo>
                  <a:lnTo>
                    <a:pt x="130" y="14646"/>
                  </a:lnTo>
                  <a:cubicBezTo>
                    <a:pt x="2063" y="11301"/>
                    <a:pt x="3345" y="7598"/>
                    <a:pt x="3882" y="3782"/>
                  </a:cubicBezTo>
                  <a:cubicBezTo>
                    <a:pt x="4060" y="2548"/>
                    <a:pt x="4141" y="1314"/>
                    <a:pt x="4174" y="80"/>
                  </a:cubicBezTo>
                  <a:cubicBezTo>
                    <a:pt x="4174" y="25"/>
                    <a:pt x="4136" y="1"/>
                    <a:pt x="4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7988665" y="3325764"/>
              <a:ext cx="361604" cy="313325"/>
            </a:xfrm>
            <a:custGeom>
              <a:avLst/>
              <a:gdLst/>
              <a:ahLst/>
              <a:cxnLst/>
              <a:rect l="l" t="t" r="r" b="b"/>
              <a:pathLst>
                <a:path w="8164" h="7074" extrusionOk="0">
                  <a:moveTo>
                    <a:pt x="6742" y="1"/>
                  </a:moveTo>
                  <a:cubicBezTo>
                    <a:pt x="6702" y="1"/>
                    <a:pt x="6658" y="6"/>
                    <a:pt x="6609" y="16"/>
                  </a:cubicBezTo>
                  <a:cubicBezTo>
                    <a:pt x="5067" y="341"/>
                    <a:pt x="2127" y="2711"/>
                    <a:pt x="1250" y="3539"/>
                  </a:cubicBezTo>
                  <a:cubicBezTo>
                    <a:pt x="958" y="3816"/>
                    <a:pt x="1" y="4822"/>
                    <a:pt x="49" y="5537"/>
                  </a:cubicBezTo>
                  <a:cubicBezTo>
                    <a:pt x="126" y="6326"/>
                    <a:pt x="616" y="7074"/>
                    <a:pt x="1593" y="7074"/>
                  </a:cubicBezTo>
                  <a:cubicBezTo>
                    <a:pt x="1842" y="7074"/>
                    <a:pt x="2123" y="7025"/>
                    <a:pt x="2436" y="6916"/>
                  </a:cubicBezTo>
                  <a:cubicBezTo>
                    <a:pt x="4394" y="6238"/>
                    <a:pt x="8164" y="1"/>
                    <a:pt x="6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7886481" y="3479814"/>
              <a:ext cx="268368" cy="213490"/>
            </a:xfrm>
            <a:custGeom>
              <a:avLst/>
              <a:gdLst/>
              <a:ahLst/>
              <a:cxnLst/>
              <a:rect l="l" t="t" r="r" b="b"/>
              <a:pathLst>
                <a:path w="6059" h="4820" extrusionOk="0">
                  <a:moveTo>
                    <a:pt x="5948" y="1"/>
                  </a:moveTo>
                  <a:cubicBezTo>
                    <a:pt x="5930" y="1"/>
                    <a:pt x="5911" y="9"/>
                    <a:pt x="5895" y="28"/>
                  </a:cubicBezTo>
                  <a:cubicBezTo>
                    <a:pt x="5084" y="970"/>
                    <a:pt x="4061" y="1734"/>
                    <a:pt x="3103" y="2481"/>
                  </a:cubicBezTo>
                  <a:cubicBezTo>
                    <a:pt x="2128" y="3260"/>
                    <a:pt x="1138" y="4023"/>
                    <a:pt x="67" y="4672"/>
                  </a:cubicBezTo>
                  <a:cubicBezTo>
                    <a:pt x="0" y="4725"/>
                    <a:pt x="52" y="4820"/>
                    <a:pt x="117" y="4820"/>
                  </a:cubicBezTo>
                  <a:cubicBezTo>
                    <a:pt x="132" y="4820"/>
                    <a:pt x="148" y="4815"/>
                    <a:pt x="164" y="4802"/>
                  </a:cubicBezTo>
                  <a:cubicBezTo>
                    <a:pt x="1251" y="4153"/>
                    <a:pt x="2258" y="3358"/>
                    <a:pt x="3249" y="2578"/>
                  </a:cubicBezTo>
                  <a:cubicBezTo>
                    <a:pt x="4207" y="1831"/>
                    <a:pt x="5213" y="1068"/>
                    <a:pt x="6010" y="143"/>
                  </a:cubicBezTo>
                  <a:cubicBezTo>
                    <a:pt x="6059" y="81"/>
                    <a:pt x="6005" y="1"/>
                    <a:pt x="5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5708736" y="2927837"/>
              <a:ext cx="223367" cy="495367"/>
            </a:xfrm>
            <a:custGeom>
              <a:avLst/>
              <a:gdLst/>
              <a:ahLst/>
              <a:cxnLst/>
              <a:rect l="l" t="t" r="r" b="b"/>
              <a:pathLst>
                <a:path w="5043" h="11184" extrusionOk="0">
                  <a:moveTo>
                    <a:pt x="1379" y="0"/>
                  </a:moveTo>
                  <a:cubicBezTo>
                    <a:pt x="1244" y="0"/>
                    <a:pt x="1124" y="88"/>
                    <a:pt x="1023" y="280"/>
                  </a:cubicBezTo>
                  <a:cubicBezTo>
                    <a:pt x="131" y="1985"/>
                    <a:pt x="1" y="7457"/>
                    <a:pt x="163" y="8902"/>
                  </a:cubicBezTo>
                  <a:cubicBezTo>
                    <a:pt x="244" y="9714"/>
                    <a:pt x="731" y="10364"/>
                    <a:pt x="1088" y="10704"/>
                  </a:cubicBezTo>
                  <a:cubicBezTo>
                    <a:pt x="1424" y="11009"/>
                    <a:pt x="1851" y="11184"/>
                    <a:pt x="2290" y="11184"/>
                  </a:cubicBezTo>
                  <a:cubicBezTo>
                    <a:pt x="3021" y="11184"/>
                    <a:pt x="3786" y="10701"/>
                    <a:pt x="4223" y="9535"/>
                  </a:cubicBezTo>
                  <a:cubicBezTo>
                    <a:pt x="5042" y="7368"/>
                    <a:pt x="2615" y="0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5791077" y="3133754"/>
              <a:ext cx="184523" cy="648708"/>
            </a:xfrm>
            <a:custGeom>
              <a:avLst/>
              <a:gdLst/>
              <a:ahLst/>
              <a:cxnLst/>
              <a:rect l="l" t="t" r="r" b="b"/>
              <a:pathLst>
                <a:path w="4166" h="14646" extrusionOk="0">
                  <a:moveTo>
                    <a:pt x="72" y="1"/>
                  </a:moveTo>
                  <a:cubicBezTo>
                    <a:pt x="35" y="1"/>
                    <a:pt x="1" y="25"/>
                    <a:pt x="8" y="80"/>
                  </a:cubicBezTo>
                  <a:cubicBezTo>
                    <a:pt x="25" y="1314"/>
                    <a:pt x="123" y="2548"/>
                    <a:pt x="285" y="3782"/>
                  </a:cubicBezTo>
                  <a:cubicBezTo>
                    <a:pt x="837" y="7598"/>
                    <a:pt x="2119" y="11301"/>
                    <a:pt x="4035" y="14646"/>
                  </a:cubicBezTo>
                  <a:lnTo>
                    <a:pt x="4165" y="14531"/>
                  </a:lnTo>
                  <a:cubicBezTo>
                    <a:pt x="3825" y="13947"/>
                    <a:pt x="3500" y="13330"/>
                    <a:pt x="3191" y="12713"/>
                  </a:cubicBezTo>
                  <a:cubicBezTo>
                    <a:pt x="1275" y="8783"/>
                    <a:pt x="236" y="4448"/>
                    <a:pt x="155" y="80"/>
                  </a:cubicBezTo>
                  <a:cubicBezTo>
                    <a:pt x="155" y="29"/>
                    <a:pt x="11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5466588" y="3325764"/>
              <a:ext cx="361604" cy="313325"/>
            </a:xfrm>
            <a:custGeom>
              <a:avLst/>
              <a:gdLst/>
              <a:ahLst/>
              <a:cxnLst/>
              <a:rect l="l" t="t" r="r" b="b"/>
              <a:pathLst>
                <a:path w="8164" h="7074" extrusionOk="0">
                  <a:moveTo>
                    <a:pt x="1420" y="1"/>
                  </a:moveTo>
                  <a:cubicBezTo>
                    <a:pt x="1" y="1"/>
                    <a:pt x="3785" y="6238"/>
                    <a:pt x="5728" y="6916"/>
                  </a:cubicBezTo>
                  <a:cubicBezTo>
                    <a:pt x="6041" y="7025"/>
                    <a:pt x="6322" y="7074"/>
                    <a:pt x="6572" y="7074"/>
                  </a:cubicBezTo>
                  <a:cubicBezTo>
                    <a:pt x="7552" y="7074"/>
                    <a:pt x="8050" y="6326"/>
                    <a:pt x="8114" y="5537"/>
                  </a:cubicBezTo>
                  <a:cubicBezTo>
                    <a:pt x="8163" y="4822"/>
                    <a:pt x="7221" y="3816"/>
                    <a:pt x="6929" y="3539"/>
                  </a:cubicBezTo>
                  <a:cubicBezTo>
                    <a:pt x="6052" y="2711"/>
                    <a:pt x="3113" y="341"/>
                    <a:pt x="1554" y="16"/>
                  </a:cubicBezTo>
                  <a:cubicBezTo>
                    <a:pt x="1505" y="6"/>
                    <a:pt x="146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5661963" y="3479814"/>
              <a:ext cx="268368" cy="213490"/>
            </a:xfrm>
            <a:custGeom>
              <a:avLst/>
              <a:gdLst/>
              <a:ahLst/>
              <a:cxnLst/>
              <a:rect l="l" t="t" r="r" b="b"/>
              <a:pathLst>
                <a:path w="6059" h="4820" extrusionOk="0">
                  <a:moveTo>
                    <a:pt x="125" y="1"/>
                  </a:moveTo>
                  <a:cubicBezTo>
                    <a:pt x="63" y="1"/>
                    <a:pt x="1" y="81"/>
                    <a:pt x="50" y="143"/>
                  </a:cubicBezTo>
                  <a:cubicBezTo>
                    <a:pt x="845" y="1068"/>
                    <a:pt x="1852" y="1831"/>
                    <a:pt x="2810" y="2578"/>
                  </a:cubicBezTo>
                  <a:cubicBezTo>
                    <a:pt x="3800" y="3358"/>
                    <a:pt x="4824" y="4153"/>
                    <a:pt x="5896" y="4802"/>
                  </a:cubicBezTo>
                  <a:cubicBezTo>
                    <a:pt x="5914" y="4815"/>
                    <a:pt x="5932" y="4820"/>
                    <a:pt x="5949" y="4820"/>
                  </a:cubicBezTo>
                  <a:cubicBezTo>
                    <a:pt x="6018" y="4820"/>
                    <a:pt x="6058" y="4725"/>
                    <a:pt x="5993" y="4672"/>
                  </a:cubicBezTo>
                  <a:cubicBezTo>
                    <a:pt x="4921" y="4023"/>
                    <a:pt x="3930" y="3260"/>
                    <a:pt x="2956" y="2481"/>
                  </a:cubicBezTo>
                  <a:cubicBezTo>
                    <a:pt x="1998" y="1734"/>
                    <a:pt x="975" y="970"/>
                    <a:pt x="180" y="28"/>
                  </a:cubicBezTo>
                  <a:cubicBezTo>
                    <a:pt x="164" y="9"/>
                    <a:pt x="145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6511411" y="2101200"/>
              <a:ext cx="785395" cy="703808"/>
            </a:xfrm>
            <a:custGeom>
              <a:avLst/>
              <a:gdLst/>
              <a:ahLst/>
              <a:cxnLst/>
              <a:rect l="l" t="t" r="r" b="b"/>
              <a:pathLst>
                <a:path w="17732" h="15890" extrusionOk="0">
                  <a:moveTo>
                    <a:pt x="9118" y="0"/>
                  </a:moveTo>
                  <a:cubicBezTo>
                    <a:pt x="8744" y="0"/>
                    <a:pt x="8340" y="58"/>
                    <a:pt x="7907" y="189"/>
                  </a:cubicBezTo>
                  <a:cubicBezTo>
                    <a:pt x="7907" y="189"/>
                    <a:pt x="7904" y="189"/>
                    <a:pt x="7896" y="189"/>
                  </a:cubicBezTo>
                  <a:cubicBezTo>
                    <a:pt x="7708" y="189"/>
                    <a:pt x="5128" y="219"/>
                    <a:pt x="4644" y="1861"/>
                  </a:cubicBezTo>
                  <a:cubicBezTo>
                    <a:pt x="3783" y="4800"/>
                    <a:pt x="4677" y="5774"/>
                    <a:pt x="3670" y="6472"/>
                  </a:cubicBezTo>
                  <a:cubicBezTo>
                    <a:pt x="2436" y="7333"/>
                    <a:pt x="3280" y="8730"/>
                    <a:pt x="3263" y="10304"/>
                  </a:cubicBezTo>
                  <a:cubicBezTo>
                    <a:pt x="3248" y="12659"/>
                    <a:pt x="0" y="12237"/>
                    <a:pt x="1104" y="15890"/>
                  </a:cubicBezTo>
                  <a:lnTo>
                    <a:pt x="15474" y="15890"/>
                  </a:lnTo>
                  <a:cubicBezTo>
                    <a:pt x="15474" y="15890"/>
                    <a:pt x="17732" y="13861"/>
                    <a:pt x="14679" y="11766"/>
                  </a:cubicBezTo>
                  <a:cubicBezTo>
                    <a:pt x="12990" y="10629"/>
                    <a:pt x="15019" y="9752"/>
                    <a:pt x="14532" y="8048"/>
                  </a:cubicBezTo>
                  <a:cubicBezTo>
                    <a:pt x="14224" y="6976"/>
                    <a:pt x="13006" y="6115"/>
                    <a:pt x="12941" y="5028"/>
                  </a:cubicBezTo>
                  <a:cubicBezTo>
                    <a:pt x="12876" y="3939"/>
                    <a:pt x="13168" y="3599"/>
                    <a:pt x="12503" y="2218"/>
                  </a:cubicBezTo>
                  <a:cubicBezTo>
                    <a:pt x="12150" y="1472"/>
                    <a:pt x="11015" y="0"/>
                    <a:pt x="9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6685437" y="2415901"/>
              <a:ext cx="59706" cy="59751"/>
            </a:xfrm>
            <a:custGeom>
              <a:avLst/>
              <a:gdLst/>
              <a:ahLst/>
              <a:cxnLst/>
              <a:rect l="l" t="t" r="r" b="b"/>
              <a:pathLst>
                <a:path w="1348" h="1349" extrusionOk="0">
                  <a:moveTo>
                    <a:pt x="683" y="1"/>
                  </a:moveTo>
                  <a:cubicBezTo>
                    <a:pt x="308" y="1"/>
                    <a:pt x="1" y="309"/>
                    <a:pt x="1" y="683"/>
                  </a:cubicBezTo>
                  <a:cubicBezTo>
                    <a:pt x="1" y="1056"/>
                    <a:pt x="308" y="1348"/>
                    <a:pt x="683" y="1348"/>
                  </a:cubicBezTo>
                  <a:cubicBezTo>
                    <a:pt x="1055" y="1348"/>
                    <a:pt x="1348" y="1056"/>
                    <a:pt x="1348" y="683"/>
                  </a:cubicBezTo>
                  <a:cubicBezTo>
                    <a:pt x="1348" y="309"/>
                    <a:pt x="1055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6620460" y="3301580"/>
              <a:ext cx="541166" cy="241660"/>
            </a:xfrm>
            <a:custGeom>
              <a:avLst/>
              <a:gdLst/>
              <a:ahLst/>
              <a:cxnLst/>
              <a:rect l="l" t="t" r="r" b="b"/>
              <a:pathLst>
                <a:path w="12218" h="5456" extrusionOk="0">
                  <a:moveTo>
                    <a:pt x="3750" y="1"/>
                  </a:moveTo>
                  <a:cubicBezTo>
                    <a:pt x="1661" y="1"/>
                    <a:pt x="0" y="192"/>
                    <a:pt x="184" y="822"/>
                  </a:cubicBezTo>
                  <a:cubicBezTo>
                    <a:pt x="639" y="2445"/>
                    <a:pt x="591" y="4394"/>
                    <a:pt x="591" y="4394"/>
                  </a:cubicBezTo>
                  <a:cubicBezTo>
                    <a:pt x="591" y="4394"/>
                    <a:pt x="1775" y="5271"/>
                    <a:pt x="6127" y="5449"/>
                  </a:cubicBezTo>
                  <a:cubicBezTo>
                    <a:pt x="6241" y="5453"/>
                    <a:pt x="6354" y="5455"/>
                    <a:pt x="6467" y="5455"/>
                  </a:cubicBezTo>
                  <a:cubicBezTo>
                    <a:pt x="9642" y="5455"/>
                    <a:pt x="12217" y="3744"/>
                    <a:pt x="12217" y="3744"/>
                  </a:cubicBezTo>
                  <a:cubicBezTo>
                    <a:pt x="10836" y="1941"/>
                    <a:pt x="11291" y="464"/>
                    <a:pt x="11291" y="464"/>
                  </a:cubicBezTo>
                  <a:cubicBezTo>
                    <a:pt x="11291" y="464"/>
                    <a:pt x="7001" y="1"/>
                    <a:pt x="3750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6463176" y="3442210"/>
              <a:ext cx="827871" cy="420469"/>
            </a:xfrm>
            <a:custGeom>
              <a:avLst/>
              <a:gdLst/>
              <a:ahLst/>
              <a:cxnLst/>
              <a:rect l="l" t="t" r="r" b="b"/>
              <a:pathLst>
                <a:path w="18691" h="9493" extrusionOk="0">
                  <a:moveTo>
                    <a:pt x="3785" y="1"/>
                  </a:moveTo>
                  <a:cubicBezTo>
                    <a:pt x="3785" y="1"/>
                    <a:pt x="0" y="2761"/>
                    <a:pt x="1202" y="5327"/>
                  </a:cubicBezTo>
                  <a:cubicBezTo>
                    <a:pt x="2275" y="7623"/>
                    <a:pt x="6612" y="9492"/>
                    <a:pt x="10594" y="9492"/>
                  </a:cubicBezTo>
                  <a:cubicBezTo>
                    <a:pt x="13060" y="9492"/>
                    <a:pt x="15391" y="8776"/>
                    <a:pt x="16725" y="7000"/>
                  </a:cubicBezTo>
                  <a:cubicBezTo>
                    <a:pt x="18691" y="4369"/>
                    <a:pt x="17554" y="3670"/>
                    <a:pt x="17554" y="3670"/>
                  </a:cubicBezTo>
                  <a:lnTo>
                    <a:pt x="15411" y="650"/>
                  </a:lnTo>
                  <a:cubicBezTo>
                    <a:pt x="13730" y="1170"/>
                    <a:pt x="12053" y="1441"/>
                    <a:pt x="10376" y="1441"/>
                  </a:cubicBezTo>
                  <a:cubicBezTo>
                    <a:pt x="8180" y="1441"/>
                    <a:pt x="5985" y="977"/>
                    <a:pt x="3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6073355" y="3365051"/>
              <a:ext cx="687597" cy="325373"/>
            </a:xfrm>
            <a:custGeom>
              <a:avLst/>
              <a:gdLst/>
              <a:ahLst/>
              <a:cxnLst/>
              <a:rect l="l" t="t" r="r" b="b"/>
              <a:pathLst>
                <a:path w="15524" h="7346" extrusionOk="0">
                  <a:moveTo>
                    <a:pt x="2071" y="1"/>
                  </a:moveTo>
                  <a:cubicBezTo>
                    <a:pt x="1386" y="1"/>
                    <a:pt x="697" y="19"/>
                    <a:pt x="1" y="54"/>
                  </a:cubicBezTo>
                  <a:lnTo>
                    <a:pt x="15524" y="7345"/>
                  </a:lnTo>
                  <a:lnTo>
                    <a:pt x="15524" y="7345"/>
                  </a:lnTo>
                  <a:lnTo>
                    <a:pt x="12586" y="1743"/>
                  </a:lnTo>
                  <a:cubicBezTo>
                    <a:pt x="8946" y="480"/>
                    <a:pt x="5568" y="1"/>
                    <a:pt x="2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7032781" y="3417583"/>
              <a:ext cx="566811" cy="272842"/>
            </a:xfrm>
            <a:custGeom>
              <a:avLst/>
              <a:gdLst/>
              <a:ahLst/>
              <a:cxnLst/>
              <a:rect l="l" t="t" r="r" b="b"/>
              <a:pathLst>
                <a:path w="12797" h="6160" extrusionOk="0">
                  <a:moveTo>
                    <a:pt x="11877" y="1"/>
                  </a:moveTo>
                  <a:cubicBezTo>
                    <a:pt x="7834" y="1"/>
                    <a:pt x="4848" y="224"/>
                    <a:pt x="2551" y="1206"/>
                  </a:cubicBezTo>
                  <a:lnTo>
                    <a:pt x="1" y="6159"/>
                  </a:lnTo>
                  <a:cubicBezTo>
                    <a:pt x="3655" y="6142"/>
                    <a:pt x="7779" y="3901"/>
                    <a:pt x="12796" y="4"/>
                  </a:cubicBezTo>
                  <a:cubicBezTo>
                    <a:pt x="12484" y="2"/>
                    <a:pt x="12178" y="1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6509196" y="3416475"/>
              <a:ext cx="1475870" cy="454087"/>
            </a:xfrm>
            <a:custGeom>
              <a:avLst/>
              <a:gdLst/>
              <a:ahLst/>
              <a:cxnLst/>
              <a:rect l="l" t="t" r="r" b="b"/>
              <a:pathLst>
                <a:path w="33321" h="10252" extrusionOk="0">
                  <a:moveTo>
                    <a:pt x="24451" y="0"/>
                  </a:moveTo>
                  <a:cubicBezTo>
                    <a:pt x="19532" y="0"/>
                    <a:pt x="11287" y="3862"/>
                    <a:pt x="11287" y="3862"/>
                  </a:cubicBezTo>
                  <a:lnTo>
                    <a:pt x="1" y="6606"/>
                  </a:lnTo>
                  <a:lnTo>
                    <a:pt x="1739" y="9220"/>
                  </a:lnTo>
                  <a:cubicBezTo>
                    <a:pt x="1739" y="9220"/>
                    <a:pt x="6356" y="10252"/>
                    <a:pt x="14009" y="10252"/>
                  </a:cubicBezTo>
                  <a:cubicBezTo>
                    <a:pt x="16195" y="10252"/>
                    <a:pt x="18628" y="10168"/>
                    <a:pt x="21272" y="9951"/>
                  </a:cubicBezTo>
                  <a:cubicBezTo>
                    <a:pt x="33321" y="8977"/>
                    <a:pt x="30528" y="1475"/>
                    <a:pt x="26160" y="209"/>
                  </a:cubicBezTo>
                  <a:cubicBezTo>
                    <a:pt x="25662" y="64"/>
                    <a:pt x="25084" y="0"/>
                    <a:pt x="24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5980606" y="3660130"/>
              <a:ext cx="648797" cy="199538"/>
            </a:xfrm>
            <a:custGeom>
              <a:avLst/>
              <a:gdLst/>
              <a:ahLst/>
              <a:cxnLst/>
              <a:rect l="l" t="t" r="r" b="b"/>
              <a:pathLst>
                <a:path w="14648" h="4505" extrusionOk="0">
                  <a:moveTo>
                    <a:pt x="7163" y="1"/>
                  </a:moveTo>
                  <a:cubicBezTo>
                    <a:pt x="6852" y="1"/>
                    <a:pt x="6580" y="91"/>
                    <a:pt x="6398" y="326"/>
                  </a:cubicBezTo>
                  <a:cubicBezTo>
                    <a:pt x="5749" y="1153"/>
                    <a:pt x="1" y="3021"/>
                    <a:pt x="195" y="4385"/>
                  </a:cubicBezTo>
                  <a:cubicBezTo>
                    <a:pt x="207" y="4470"/>
                    <a:pt x="275" y="4504"/>
                    <a:pt x="386" y="4504"/>
                  </a:cubicBezTo>
                  <a:cubicBezTo>
                    <a:pt x="862" y="4504"/>
                    <a:pt x="2136" y="3873"/>
                    <a:pt x="3205" y="3873"/>
                  </a:cubicBezTo>
                  <a:cubicBezTo>
                    <a:pt x="3275" y="3873"/>
                    <a:pt x="3343" y="3876"/>
                    <a:pt x="3411" y="3881"/>
                  </a:cubicBezTo>
                  <a:cubicBezTo>
                    <a:pt x="3702" y="3910"/>
                    <a:pt x="3999" y="3922"/>
                    <a:pt x="4295" y="3922"/>
                  </a:cubicBezTo>
                  <a:cubicBezTo>
                    <a:pt x="6028" y="3922"/>
                    <a:pt x="7770" y="3506"/>
                    <a:pt x="8672" y="3492"/>
                  </a:cubicBezTo>
                  <a:cubicBezTo>
                    <a:pt x="8702" y="3491"/>
                    <a:pt x="8736" y="3491"/>
                    <a:pt x="8772" y="3491"/>
                  </a:cubicBezTo>
                  <a:cubicBezTo>
                    <a:pt x="9977" y="3491"/>
                    <a:pt x="14095" y="3736"/>
                    <a:pt x="14095" y="3736"/>
                  </a:cubicBezTo>
                  <a:cubicBezTo>
                    <a:pt x="14095" y="3736"/>
                    <a:pt x="14647" y="2177"/>
                    <a:pt x="13104" y="423"/>
                  </a:cubicBezTo>
                  <a:lnTo>
                    <a:pt x="9694" y="1024"/>
                  </a:lnTo>
                  <a:cubicBezTo>
                    <a:pt x="9694" y="1024"/>
                    <a:pt x="8208" y="1"/>
                    <a:pt x="7163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7673610" y="3482693"/>
              <a:ext cx="99348" cy="210965"/>
            </a:xfrm>
            <a:custGeom>
              <a:avLst/>
              <a:gdLst/>
              <a:ahLst/>
              <a:cxnLst/>
              <a:rect l="l" t="t" r="r" b="b"/>
              <a:pathLst>
                <a:path w="2243" h="4763" extrusionOk="0">
                  <a:moveTo>
                    <a:pt x="110" y="0"/>
                  </a:moveTo>
                  <a:cubicBezTo>
                    <a:pt x="53" y="0"/>
                    <a:pt x="0" y="77"/>
                    <a:pt x="49" y="126"/>
                  </a:cubicBezTo>
                  <a:cubicBezTo>
                    <a:pt x="1348" y="1262"/>
                    <a:pt x="2080" y="2968"/>
                    <a:pt x="2015" y="4689"/>
                  </a:cubicBezTo>
                  <a:cubicBezTo>
                    <a:pt x="2015" y="4738"/>
                    <a:pt x="2055" y="4762"/>
                    <a:pt x="2096" y="4762"/>
                  </a:cubicBezTo>
                  <a:cubicBezTo>
                    <a:pt x="2137" y="4762"/>
                    <a:pt x="2177" y="4738"/>
                    <a:pt x="2177" y="4689"/>
                  </a:cubicBezTo>
                  <a:cubicBezTo>
                    <a:pt x="2242" y="2919"/>
                    <a:pt x="1495" y="1182"/>
                    <a:pt x="164" y="28"/>
                  </a:cubicBezTo>
                  <a:cubicBezTo>
                    <a:pt x="148" y="9"/>
                    <a:pt x="129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5719500" y="3365406"/>
              <a:ext cx="1386710" cy="505422"/>
            </a:xfrm>
            <a:custGeom>
              <a:avLst/>
              <a:gdLst/>
              <a:ahLst/>
              <a:cxnLst/>
              <a:rect l="l" t="t" r="r" b="b"/>
              <a:pathLst>
                <a:path w="31308" h="11411" extrusionOk="0">
                  <a:moveTo>
                    <a:pt x="8397" y="0"/>
                  </a:moveTo>
                  <a:cubicBezTo>
                    <a:pt x="8003" y="0"/>
                    <a:pt x="7627" y="30"/>
                    <a:pt x="7275" y="95"/>
                  </a:cubicBezTo>
                  <a:cubicBezTo>
                    <a:pt x="2810" y="940"/>
                    <a:pt x="1" y="7613"/>
                    <a:pt x="11854" y="9983"/>
                  </a:cubicBezTo>
                  <a:cubicBezTo>
                    <a:pt x="17510" y="11114"/>
                    <a:pt x="22079" y="11410"/>
                    <a:pt x="25310" y="11410"/>
                  </a:cubicBezTo>
                  <a:cubicBezTo>
                    <a:pt x="28852" y="11410"/>
                    <a:pt x="30787" y="11055"/>
                    <a:pt x="30787" y="11055"/>
                  </a:cubicBezTo>
                  <a:cubicBezTo>
                    <a:pt x="30122" y="9805"/>
                    <a:pt x="30430" y="9756"/>
                    <a:pt x="31307" y="7840"/>
                  </a:cubicBezTo>
                  <a:lnTo>
                    <a:pt x="19908" y="3960"/>
                  </a:lnTo>
                  <a:cubicBezTo>
                    <a:pt x="19908" y="3960"/>
                    <a:pt x="12939" y="0"/>
                    <a:pt x="8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6963729" y="3682321"/>
              <a:ext cx="87788" cy="180891"/>
            </a:xfrm>
            <a:custGeom>
              <a:avLst/>
              <a:gdLst/>
              <a:ahLst/>
              <a:cxnLst/>
              <a:rect l="l" t="t" r="r" b="b"/>
              <a:pathLst>
                <a:path w="1982" h="4084" extrusionOk="0">
                  <a:moveTo>
                    <a:pt x="1857" y="0"/>
                  </a:moveTo>
                  <a:cubicBezTo>
                    <a:pt x="1839" y="0"/>
                    <a:pt x="1821" y="6"/>
                    <a:pt x="1804" y="20"/>
                  </a:cubicBezTo>
                  <a:cubicBezTo>
                    <a:pt x="651" y="1010"/>
                    <a:pt x="1" y="2504"/>
                    <a:pt x="326" y="4030"/>
                  </a:cubicBezTo>
                  <a:cubicBezTo>
                    <a:pt x="332" y="4067"/>
                    <a:pt x="360" y="4083"/>
                    <a:pt x="391" y="4083"/>
                  </a:cubicBezTo>
                  <a:cubicBezTo>
                    <a:pt x="441" y="4083"/>
                    <a:pt x="499" y="4042"/>
                    <a:pt x="488" y="3982"/>
                  </a:cubicBezTo>
                  <a:cubicBezTo>
                    <a:pt x="163" y="2520"/>
                    <a:pt x="813" y="1092"/>
                    <a:pt x="1917" y="133"/>
                  </a:cubicBezTo>
                  <a:cubicBezTo>
                    <a:pt x="1982" y="82"/>
                    <a:pt x="1924" y="0"/>
                    <a:pt x="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6842632" y="3616812"/>
              <a:ext cx="269653" cy="92527"/>
            </a:xfrm>
            <a:custGeom>
              <a:avLst/>
              <a:gdLst/>
              <a:ahLst/>
              <a:cxnLst/>
              <a:rect l="l" t="t" r="r" b="b"/>
              <a:pathLst>
                <a:path w="6088" h="2089" extrusionOk="0">
                  <a:moveTo>
                    <a:pt x="112" y="1"/>
                  </a:moveTo>
                  <a:cubicBezTo>
                    <a:pt x="32" y="1"/>
                    <a:pt x="0" y="138"/>
                    <a:pt x="89" y="167"/>
                  </a:cubicBezTo>
                  <a:cubicBezTo>
                    <a:pt x="2053" y="800"/>
                    <a:pt x="4002" y="1449"/>
                    <a:pt x="5950" y="2083"/>
                  </a:cubicBezTo>
                  <a:cubicBezTo>
                    <a:pt x="5960" y="2087"/>
                    <a:pt x="5969" y="2088"/>
                    <a:pt x="5977" y="2088"/>
                  </a:cubicBezTo>
                  <a:cubicBezTo>
                    <a:pt x="6056" y="2088"/>
                    <a:pt x="6087" y="1966"/>
                    <a:pt x="5999" y="1937"/>
                  </a:cubicBezTo>
                  <a:cubicBezTo>
                    <a:pt x="4051" y="1287"/>
                    <a:pt x="2085" y="654"/>
                    <a:pt x="137" y="5"/>
                  </a:cubicBezTo>
                  <a:cubicBezTo>
                    <a:pt x="128" y="2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5905042" y="3452485"/>
              <a:ext cx="69141" cy="193735"/>
            </a:xfrm>
            <a:custGeom>
              <a:avLst/>
              <a:gdLst/>
              <a:ahLst/>
              <a:cxnLst/>
              <a:rect l="l" t="t" r="r" b="b"/>
              <a:pathLst>
                <a:path w="1561" h="4374" extrusionOk="0">
                  <a:moveTo>
                    <a:pt x="1450" y="1"/>
                  </a:moveTo>
                  <a:cubicBezTo>
                    <a:pt x="1432" y="1"/>
                    <a:pt x="1413" y="9"/>
                    <a:pt x="1397" y="28"/>
                  </a:cubicBezTo>
                  <a:cubicBezTo>
                    <a:pt x="358" y="1182"/>
                    <a:pt x="1" y="2838"/>
                    <a:pt x="488" y="4315"/>
                  </a:cubicBezTo>
                  <a:cubicBezTo>
                    <a:pt x="502" y="4356"/>
                    <a:pt x="538" y="4374"/>
                    <a:pt x="573" y="4374"/>
                  </a:cubicBezTo>
                  <a:cubicBezTo>
                    <a:pt x="622" y="4374"/>
                    <a:pt x="669" y="4339"/>
                    <a:pt x="650" y="4283"/>
                  </a:cubicBezTo>
                  <a:cubicBezTo>
                    <a:pt x="180" y="2871"/>
                    <a:pt x="505" y="1247"/>
                    <a:pt x="1512" y="143"/>
                  </a:cubicBezTo>
                  <a:cubicBezTo>
                    <a:pt x="1561" y="81"/>
                    <a:pt x="1507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7016969" y="3704822"/>
              <a:ext cx="673999" cy="215306"/>
            </a:xfrm>
            <a:custGeom>
              <a:avLst/>
              <a:gdLst/>
              <a:ahLst/>
              <a:cxnLst/>
              <a:rect l="l" t="t" r="r" b="b"/>
              <a:pathLst>
                <a:path w="15217" h="4861" extrusionOk="0">
                  <a:moveTo>
                    <a:pt x="8137" y="1"/>
                  </a:moveTo>
                  <a:cubicBezTo>
                    <a:pt x="7097" y="1"/>
                    <a:pt x="5651" y="891"/>
                    <a:pt x="5651" y="891"/>
                  </a:cubicBezTo>
                  <a:lnTo>
                    <a:pt x="2014" y="177"/>
                  </a:lnTo>
                  <a:cubicBezTo>
                    <a:pt x="1" y="1753"/>
                    <a:pt x="667" y="3571"/>
                    <a:pt x="667" y="3571"/>
                  </a:cubicBezTo>
                  <a:cubicBezTo>
                    <a:pt x="667" y="3571"/>
                    <a:pt x="4204" y="3392"/>
                    <a:pt x="5873" y="3392"/>
                  </a:cubicBezTo>
                  <a:cubicBezTo>
                    <a:pt x="6152" y="3392"/>
                    <a:pt x="6379" y="3397"/>
                    <a:pt x="6528" y="3409"/>
                  </a:cubicBezTo>
                  <a:cubicBezTo>
                    <a:pt x="7525" y="3470"/>
                    <a:pt x="9532" y="4081"/>
                    <a:pt x="11434" y="4081"/>
                  </a:cubicBezTo>
                  <a:cubicBezTo>
                    <a:pt x="11547" y="4081"/>
                    <a:pt x="11661" y="4079"/>
                    <a:pt x="11774" y="4074"/>
                  </a:cubicBezTo>
                  <a:cubicBezTo>
                    <a:pt x="11801" y="4073"/>
                    <a:pt x="11828" y="4073"/>
                    <a:pt x="11855" y="4073"/>
                  </a:cubicBezTo>
                  <a:cubicBezTo>
                    <a:pt x="12969" y="4073"/>
                    <a:pt x="14319" y="4860"/>
                    <a:pt x="14789" y="4860"/>
                  </a:cubicBezTo>
                  <a:cubicBezTo>
                    <a:pt x="14882" y="4860"/>
                    <a:pt x="14941" y="4829"/>
                    <a:pt x="14956" y="4756"/>
                  </a:cubicBezTo>
                  <a:cubicBezTo>
                    <a:pt x="15216" y="3392"/>
                    <a:pt x="9581" y="1233"/>
                    <a:pt x="8981" y="372"/>
                  </a:cubicBezTo>
                  <a:cubicBezTo>
                    <a:pt x="8793" y="102"/>
                    <a:pt x="8488" y="1"/>
                    <a:pt x="8137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5800821" y="2768339"/>
              <a:ext cx="852276" cy="710363"/>
            </a:xfrm>
            <a:custGeom>
              <a:avLst/>
              <a:gdLst/>
              <a:ahLst/>
              <a:cxnLst/>
              <a:rect l="l" t="t" r="r" b="b"/>
              <a:pathLst>
                <a:path w="19242" h="16038" extrusionOk="0">
                  <a:moveTo>
                    <a:pt x="16383" y="0"/>
                  </a:moveTo>
                  <a:cubicBezTo>
                    <a:pt x="16383" y="0"/>
                    <a:pt x="13558" y="11025"/>
                    <a:pt x="11252" y="11497"/>
                  </a:cubicBezTo>
                  <a:cubicBezTo>
                    <a:pt x="11228" y="11502"/>
                    <a:pt x="11199" y="11504"/>
                    <a:pt x="11164" y="11504"/>
                  </a:cubicBezTo>
                  <a:cubicBezTo>
                    <a:pt x="9829" y="11504"/>
                    <a:pt x="763" y="7973"/>
                    <a:pt x="763" y="7973"/>
                  </a:cubicBezTo>
                  <a:lnTo>
                    <a:pt x="0" y="9840"/>
                  </a:lnTo>
                  <a:cubicBezTo>
                    <a:pt x="0" y="9840"/>
                    <a:pt x="8671" y="16038"/>
                    <a:pt x="12890" y="16038"/>
                  </a:cubicBezTo>
                  <a:cubicBezTo>
                    <a:pt x="13049" y="16038"/>
                    <a:pt x="13202" y="16029"/>
                    <a:pt x="13348" y="16011"/>
                  </a:cubicBezTo>
                  <a:cubicBezTo>
                    <a:pt x="17358" y="15507"/>
                    <a:pt x="19241" y="4757"/>
                    <a:pt x="19241" y="4757"/>
                  </a:cubicBezTo>
                  <a:lnTo>
                    <a:pt x="16383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6397002" y="2881241"/>
              <a:ext cx="256852" cy="399917"/>
            </a:xfrm>
            <a:custGeom>
              <a:avLst/>
              <a:gdLst/>
              <a:ahLst/>
              <a:cxnLst/>
              <a:rect l="l" t="t" r="r" b="b"/>
              <a:pathLst>
                <a:path w="5799" h="9029" extrusionOk="0">
                  <a:moveTo>
                    <a:pt x="2631" y="0"/>
                  </a:moveTo>
                  <a:lnTo>
                    <a:pt x="2128" y="130"/>
                  </a:lnTo>
                  <a:cubicBezTo>
                    <a:pt x="2079" y="244"/>
                    <a:pt x="2031" y="374"/>
                    <a:pt x="1966" y="504"/>
                  </a:cubicBezTo>
                  <a:lnTo>
                    <a:pt x="1869" y="699"/>
                  </a:lnTo>
                  <a:cubicBezTo>
                    <a:pt x="1235" y="2079"/>
                    <a:pt x="1" y="4254"/>
                    <a:pt x="1" y="4254"/>
                  </a:cubicBezTo>
                  <a:lnTo>
                    <a:pt x="1137" y="5635"/>
                  </a:lnTo>
                  <a:lnTo>
                    <a:pt x="1235" y="5748"/>
                  </a:lnTo>
                  <a:lnTo>
                    <a:pt x="3947" y="9028"/>
                  </a:lnTo>
                  <a:cubicBezTo>
                    <a:pt x="5798" y="3817"/>
                    <a:pt x="2631" y="0"/>
                    <a:pt x="2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6447363" y="2903565"/>
              <a:ext cx="60459" cy="232314"/>
            </a:xfrm>
            <a:custGeom>
              <a:avLst/>
              <a:gdLst/>
              <a:ahLst/>
              <a:cxnLst/>
              <a:rect l="l" t="t" r="r" b="b"/>
              <a:pathLst>
                <a:path w="1365" h="5245" extrusionOk="0">
                  <a:moveTo>
                    <a:pt x="829" y="0"/>
                  </a:moveTo>
                  <a:lnTo>
                    <a:pt x="732" y="195"/>
                  </a:lnTo>
                  <a:cubicBezTo>
                    <a:pt x="1024" y="1217"/>
                    <a:pt x="1186" y="2273"/>
                    <a:pt x="942" y="3313"/>
                  </a:cubicBezTo>
                  <a:cubicBezTo>
                    <a:pt x="797" y="3978"/>
                    <a:pt x="472" y="4627"/>
                    <a:pt x="0" y="5131"/>
                  </a:cubicBezTo>
                  <a:lnTo>
                    <a:pt x="98" y="5244"/>
                  </a:lnTo>
                  <a:cubicBezTo>
                    <a:pt x="537" y="4790"/>
                    <a:pt x="862" y="4189"/>
                    <a:pt x="1024" y="3572"/>
                  </a:cubicBezTo>
                  <a:cubicBezTo>
                    <a:pt x="1364" y="2386"/>
                    <a:pt x="1186" y="1169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6298318" y="3277839"/>
              <a:ext cx="96823" cy="46684"/>
            </a:xfrm>
            <a:custGeom>
              <a:avLst/>
              <a:gdLst/>
              <a:ahLst/>
              <a:cxnLst/>
              <a:rect l="l" t="t" r="r" b="b"/>
              <a:pathLst>
                <a:path w="2186" h="1054" extrusionOk="0">
                  <a:moveTo>
                    <a:pt x="100" y="1"/>
                  </a:moveTo>
                  <a:cubicBezTo>
                    <a:pt x="27" y="1"/>
                    <a:pt x="0" y="128"/>
                    <a:pt x="85" y="156"/>
                  </a:cubicBezTo>
                  <a:cubicBezTo>
                    <a:pt x="752" y="416"/>
                    <a:pt x="1384" y="708"/>
                    <a:pt x="2018" y="1049"/>
                  </a:cubicBezTo>
                  <a:cubicBezTo>
                    <a:pt x="2029" y="1052"/>
                    <a:pt x="2039" y="1054"/>
                    <a:pt x="2049" y="1054"/>
                  </a:cubicBezTo>
                  <a:cubicBezTo>
                    <a:pt x="2131" y="1054"/>
                    <a:pt x="2186" y="946"/>
                    <a:pt x="2099" y="903"/>
                  </a:cubicBezTo>
                  <a:cubicBezTo>
                    <a:pt x="1466" y="561"/>
                    <a:pt x="800" y="269"/>
                    <a:pt x="135" y="9"/>
                  </a:cubicBezTo>
                  <a:cubicBezTo>
                    <a:pt x="122" y="3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6333044" y="3286875"/>
              <a:ext cx="53948" cy="8726"/>
            </a:xfrm>
            <a:custGeom>
              <a:avLst/>
              <a:gdLst/>
              <a:ahLst/>
              <a:cxnLst/>
              <a:rect l="l" t="t" r="r" b="b"/>
              <a:pathLst>
                <a:path w="1218" h="197" extrusionOk="0">
                  <a:moveTo>
                    <a:pt x="1120" y="0"/>
                  </a:moveTo>
                  <a:cubicBezTo>
                    <a:pt x="780" y="0"/>
                    <a:pt x="438" y="0"/>
                    <a:pt x="98" y="33"/>
                  </a:cubicBezTo>
                  <a:cubicBezTo>
                    <a:pt x="5" y="49"/>
                    <a:pt x="0" y="196"/>
                    <a:pt x="84" y="196"/>
                  </a:cubicBezTo>
                  <a:cubicBezTo>
                    <a:pt x="88" y="196"/>
                    <a:pt x="93" y="196"/>
                    <a:pt x="98" y="195"/>
                  </a:cubicBezTo>
                  <a:cubicBezTo>
                    <a:pt x="347" y="171"/>
                    <a:pt x="598" y="156"/>
                    <a:pt x="848" y="156"/>
                  </a:cubicBezTo>
                  <a:cubicBezTo>
                    <a:pt x="939" y="156"/>
                    <a:pt x="1029" y="158"/>
                    <a:pt x="1120" y="163"/>
                  </a:cubicBezTo>
                  <a:cubicBezTo>
                    <a:pt x="1217" y="163"/>
                    <a:pt x="1217" y="0"/>
                    <a:pt x="1120" y="0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5603009" y="3053806"/>
              <a:ext cx="283383" cy="206536"/>
            </a:xfrm>
            <a:custGeom>
              <a:avLst/>
              <a:gdLst/>
              <a:ahLst/>
              <a:cxnLst/>
              <a:rect l="l" t="t" r="r" b="b"/>
              <a:pathLst>
                <a:path w="6398" h="4663" extrusionOk="0">
                  <a:moveTo>
                    <a:pt x="3893" y="1"/>
                  </a:moveTo>
                  <a:cubicBezTo>
                    <a:pt x="3703" y="1"/>
                    <a:pt x="3485" y="12"/>
                    <a:pt x="3215" y="34"/>
                  </a:cubicBezTo>
                  <a:cubicBezTo>
                    <a:pt x="2453" y="99"/>
                    <a:pt x="2583" y="521"/>
                    <a:pt x="3118" y="668"/>
                  </a:cubicBezTo>
                  <a:cubicBezTo>
                    <a:pt x="3524" y="781"/>
                    <a:pt x="4222" y="992"/>
                    <a:pt x="3962" y="1187"/>
                  </a:cubicBezTo>
                  <a:cubicBezTo>
                    <a:pt x="3962" y="1187"/>
                    <a:pt x="3507" y="1495"/>
                    <a:pt x="3232" y="1707"/>
                  </a:cubicBezTo>
                  <a:cubicBezTo>
                    <a:pt x="3113" y="1786"/>
                    <a:pt x="2971" y="1822"/>
                    <a:pt x="2828" y="1822"/>
                  </a:cubicBezTo>
                  <a:cubicBezTo>
                    <a:pt x="2618" y="1822"/>
                    <a:pt x="2408" y="1744"/>
                    <a:pt x="2273" y="1609"/>
                  </a:cubicBezTo>
                  <a:cubicBezTo>
                    <a:pt x="2063" y="1382"/>
                    <a:pt x="2371" y="1220"/>
                    <a:pt x="2566" y="862"/>
                  </a:cubicBezTo>
                  <a:cubicBezTo>
                    <a:pt x="2742" y="552"/>
                    <a:pt x="2670" y="387"/>
                    <a:pt x="2502" y="387"/>
                  </a:cubicBezTo>
                  <a:cubicBezTo>
                    <a:pt x="2467" y="387"/>
                    <a:pt x="2429" y="394"/>
                    <a:pt x="2388" y="408"/>
                  </a:cubicBezTo>
                  <a:cubicBezTo>
                    <a:pt x="2128" y="488"/>
                    <a:pt x="1202" y="1090"/>
                    <a:pt x="1202" y="1544"/>
                  </a:cubicBezTo>
                  <a:cubicBezTo>
                    <a:pt x="1186" y="1999"/>
                    <a:pt x="2160" y="2324"/>
                    <a:pt x="2160" y="2324"/>
                  </a:cubicBezTo>
                  <a:lnTo>
                    <a:pt x="780" y="2534"/>
                  </a:lnTo>
                  <a:cubicBezTo>
                    <a:pt x="780" y="2534"/>
                    <a:pt x="162" y="2632"/>
                    <a:pt x="82" y="2924"/>
                  </a:cubicBezTo>
                  <a:cubicBezTo>
                    <a:pt x="0" y="3216"/>
                    <a:pt x="422" y="3281"/>
                    <a:pt x="422" y="3281"/>
                  </a:cubicBezTo>
                  <a:cubicBezTo>
                    <a:pt x="422" y="3281"/>
                    <a:pt x="0" y="3363"/>
                    <a:pt x="98" y="3638"/>
                  </a:cubicBezTo>
                  <a:cubicBezTo>
                    <a:pt x="179" y="3931"/>
                    <a:pt x="2583" y="3883"/>
                    <a:pt x="2566" y="4061"/>
                  </a:cubicBezTo>
                  <a:cubicBezTo>
                    <a:pt x="2566" y="4095"/>
                    <a:pt x="2519" y="4107"/>
                    <a:pt x="2442" y="4107"/>
                  </a:cubicBezTo>
                  <a:cubicBezTo>
                    <a:pt x="2239" y="4107"/>
                    <a:pt x="1825" y="4021"/>
                    <a:pt x="1512" y="4021"/>
                  </a:cubicBezTo>
                  <a:cubicBezTo>
                    <a:pt x="1320" y="4021"/>
                    <a:pt x="1166" y="4053"/>
                    <a:pt x="1121" y="4158"/>
                  </a:cubicBezTo>
                  <a:cubicBezTo>
                    <a:pt x="959" y="4515"/>
                    <a:pt x="1819" y="4532"/>
                    <a:pt x="2485" y="4630"/>
                  </a:cubicBezTo>
                  <a:cubicBezTo>
                    <a:pt x="2639" y="4652"/>
                    <a:pt x="2796" y="4663"/>
                    <a:pt x="2953" y="4663"/>
                  </a:cubicBezTo>
                  <a:cubicBezTo>
                    <a:pt x="3491" y="4663"/>
                    <a:pt x="4033" y="4532"/>
                    <a:pt x="4499" y="4255"/>
                  </a:cubicBezTo>
                  <a:cubicBezTo>
                    <a:pt x="5083" y="3883"/>
                    <a:pt x="6252" y="3573"/>
                    <a:pt x="6350" y="2778"/>
                  </a:cubicBezTo>
                  <a:cubicBezTo>
                    <a:pt x="6382" y="2469"/>
                    <a:pt x="6398" y="2194"/>
                    <a:pt x="6398" y="1967"/>
                  </a:cubicBezTo>
                  <a:cubicBezTo>
                    <a:pt x="6398" y="1430"/>
                    <a:pt x="6187" y="927"/>
                    <a:pt x="5798" y="570"/>
                  </a:cubicBezTo>
                  <a:cubicBezTo>
                    <a:pt x="5651" y="423"/>
                    <a:pt x="5456" y="310"/>
                    <a:pt x="5261" y="245"/>
                  </a:cubicBezTo>
                  <a:cubicBezTo>
                    <a:pt x="4706" y="80"/>
                    <a:pt x="4401" y="1"/>
                    <a:pt x="3893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5616120" y="3184027"/>
              <a:ext cx="104885" cy="18071"/>
            </a:xfrm>
            <a:custGeom>
              <a:avLst/>
              <a:gdLst/>
              <a:ahLst/>
              <a:cxnLst/>
              <a:rect l="l" t="t" r="r" b="b"/>
              <a:pathLst>
                <a:path w="2368" h="408" extrusionOk="0">
                  <a:moveTo>
                    <a:pt x="2287" y="1"/>
                  </a:moveTo>
                  <a:cubicBezTo>
                    <a:pt x="1555" y="66"/>
                    <a:pt x="825" y="163"/>
                    <a:pt x="78" y="261"/>
                  </a:cubicBezTo>
                  <a:cubicBezTo>
                    <a:pt x="1" y="275"/>
                    <a:pt x="12" y="407"/>
                    <a:pt x="81" y="407"/>
                  </a:cubicBezTo>
                  <a:cubicBezTo>
                    <a:pt x="85" y="407"/>
                    <a:pt x="89" y="407"/>
                    <a:pt x="94" y="406"/>
                  </a:cubicBezTo>
                  <a:cubicBezTo>
                    <a:pt x="825" y="309"/>
                    <a:pt x="1540" y="211"/>
                    <a:pt x="2270" y="163"/>
                  </a:cubicBezTo>
                  <a:cubicBezTo>
                    <a:pt x="2352" y="146"/>
                    <a:pt x="2367" y="1"/>
                    <a:pt x="2287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5711615" y="3132603"/>
              <a:ext cx="13996" cy="84732"/>
            </a:xfrm>
            <a:custGeom>
              <a:avLst/>
              <a:gdLst/>
              <a:ahLst/>
              <a:cxnLst/>
              <a:rect l="l" t="t" r="r" b="b"/>
              <a:pathLst>
                <a:path w="316" h="1913" extrusionOk="0">
                  <a:moveTo>
                    <a:pt x="183" y="0"/>
                  </a:moveTo>
                  <a:cubicBezTo>
                    <a:pt x="146" y="0"/>
                    <a:pt x="106" y="25"/>
                    <a:pt x="98" y="73"/>
                  </a:cubicBezTo>
                  <a:cubicBezTo>
                    <a:pt x="1" y="690"/>
                    <a:pt x="16" y="1292"/>
                    <a:pt x="163" y="1876"/>
                  </a:cubicBezTo>
                  <a:cubicBezTo>
                    <a:pt x="173" y="1902"/>
                    <a:pt x="193" y="1913"/>
                    <a:pt x="215" y="1913"/>
                  </a:cubicBezTo>
                  <a:cubicBezTo>
                    <a:pt x="261" y="1913"/>
                    <a:pt x="315" y="1861"/>
                    <a:pt x="293" y="1794"/>
                  </a:cubicBezTo>
                  <a:cubicBezTo>
                    <a:pt x="146" y="1259"/>
                    <a:pt x="131" y="675"/>
                    <a:pt x="244" y="73"/>
                  </a:cubicBezTo>
                  <a:cubicBezTo>
                    <a:pt x="252" y="25"/>
                    <a:pt x="220" y="0"/>
                    <a:pt x="183" y="0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5743949" y="3141063"/>
              <a:ext cx="104619" cy="26310"/>
            </a:xfrm>
            <a:custGeom>
              <a:avLst/>
              <a:gdLst/>
              <a:ahLst/>
              <a:cxnLst/>
              <a:rect l="l" t="t" r="r" b="b"/>
              <a:pathLst>
                <a:path w="2362" h="594" extrusionOk="0">
                  <a:moveTo>
                    <a:pt x="1325" y="1"/>
                  </a:moveTo>
                  <a:cubicBezTo>
                    <a:pt x="904" y="1"/>
                    <a:pt x="466" y="156"/>
                    <a:pt x="66" y="467"/>
                  </a:cubicBezTo>
                  <a:cubicBezTo>
                    <a:pt x="0" y="520"/>
                    <a:pt x="41" y="594"/>
                    <a:pt x="103" y="594"/>
                  </a:cubicBezTo>
                  <a:cubicBezTo>
                    <a:pt x="117" y="594"/>
                    <a:pt x="132" y="590"/>
                    <a:pt x="147" y="581"/>
                  </a:cubicBezTo>
                  <a:cubicBezTo>
                    <a:pt x="511" y="297"/>
                    <a:pt x="919" y="154"/>
                    <a:pt x="1312" y="154"/>
                  </a:cubicBezTo>
                  <a:cubicBezTo>
                    <a:pt x="1637" y="154"/>
                    <a:pt x="1953" y="252"/>
                    <a:pt x="2226" y="451"/>
                  </a:cubicBezTo>
                  <a:cubicBezTo>
                    <a:pt x="2236" y="459"/>
                    <a:pt x="2246" y="462"/>
                    <a:pt x="2256" y="462"/>
                  </a:cubicBezTo>
                  <a:cubicBezTo>
                    <a:pt x="2312" y="462"/>
                    <a:pt x="2362" y="362"/>
                    <a:pt x="2306" y="321"/>
                  </a:cubicBezTo>
                  <a:cubicBezTo>
                    <a:pt x="2012" y="108"/>
                    <a:pt x="1675" y="1"/>
                    <a:pt x="1325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7133503" y="2823705"/>
              <a:ext cx="852321" cy="654997"/>
            </a:xfrm>
            <a:custGeom>
              <a:avLst/>
              <a:gdLst/>
              <a:ahLst/>
              <a:cxnLst/>
              <a:rect l="l" t="t" r="r" b="b"/>
              <a:pathLst>
                <a:path w="19243" h="14788" extrusionOk="0">
                  <a:moveTo>
                    <a:pt x="3215" y="0"/>
                  </a:moveTo>
                  <a:lnTo>
                    <a:pt x="0" y="3507"/>
                  </a:lnTo>
                  <a:cubicBezTo>
                    <a:pt x="0" y="3507"/>
                    <a:pt x="1868" y="14257"/>
                    <a:pt x="5895" y="14761"/>
                  </a:cubicBezTo>
                  <a:cubicBezTo>
                    <a:pt x="6041" y="14779"/>
                    <a:pt x="6193" y="14788"/>
                    <a:pt x="6352" y="14788"/>
                  </a:cubicBezTo>
                  <a:cubicBezTo>
                    <a:pt x="10571" y="14788"/>
                    <a:pt x="19243" y="8590"/>
                    <a:pt x="19243" y="8590"/>
                  </a:cubicBezTo>
                  <a:lnTo>
                    <a:pt x="18479" y="6723"/>
                  </a:lnTo>
                  <a:cubicBezTo>
                    <a:pt x="18479" y="6723"/>
                    <a:pt x="9412" y="10254"/>
                    <a:pt x="8078" y="10254"/>
                  </a:cubicBezTo>
                  <a:cubicBezTo>
                    <a:pt x="8043" y="10254"/>
                    <a:pt x="8013" y="10252"/>
                    <a:pt x="7989" y="10247"/>
                  </a:cubicBezTo>
                  <a:cubicBezTo>
                    <a:pt x="5683" y="9775"/>
                    <a:pt x="3215" y="0"/>
                    <a:pt x="3215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7395141" y="3275137"/>
              <a:ext cx="93989" cy="46773"/>
            </a:xfrm>
            <a:custGeom>
              <a:avLst/>
              <a:gdLst/>
              <a:ahLst/>
              <a:cxnLst/>
              <a:rect l="l" t="t" r="r" b="b"/>
              <a:pathLst>
                <a:path w="2122" h="1056" extrusionOk="0">
                  <a:moveTo>
                    <a:pt x="2012" y="1"/>
                  </a:moveTo>
                  <a:cubicBezTo>
                    <a:pt x="2003" y="1"/>
                    <a:pt x="1994" y="2"/>
                    <a:pt x="1985" y="5"/>
                  </a:cubicBezTo>
                  <a:cubicBezTo>
                    <a:pt x="1335" y="265"/>
                    <a:pt x="703" y="590"/>
                    <a:pt x="69" y="915"/>
                  </a:cubicBezTo>
                  <a:cubicBezTo>
                    <a:pt x="1" y="956"/>
                    <a:pt x="48" y="1056"/>
                    <a:pt x="113" y="1056"/>
                  </a:cubicBezTo>
                  <a:cubicBezTo>
                    <a:pt x="125" y="1056"/>
                    <a:pt x="138" y="1052"/>
                    <a:pt x="150" y="1045"/>
                  </a:cubicBezTo>
                  <a:cubicBezTo>
                    <a:pt x="768" y="737"/>
                    <a:pt x="1385" y="412"/>
                    <a:pt x="2034" y="168"/>
                  </a:cubicBezTo>
                  <a:cubicBezTo>
                    <a:pt x="2122" y="124"/>
                    <a:pt x="2090" y="1"/>
                    <a:pt x="2012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7402493" y="3284439"/>
              <a:ext cx="57536" cy="9036"/>
            </a:xfrm>
            <a:custGeom>
              <a:avLst/>
              <a:gdLst/>
              <a:ahLst/>
              <a:cxnLst/>
              <a:rect l="l" t="t" r="r" b="b"/>
              <a:pathLst>
                <a:path w="1299" h="204" extrusionOk="0">
                  <a:moveTo>
                    <a:pt x="378" y="1"/>
                  </a:moveTo>
                  <a:cubicBezTo>
                    <a:pt x="285" y="1"/>
                    <a:pt x="192" y="3"/>
                    <a:pt x="97" y="7"/>
                  </a:cubicBezTo>
                  <a:cubicBezTo>
                    <a:pt x="0" y="7"/>
                    <a:pt x="0" y="169"/>
                    <a:pt x="97" y="169"/>
                  </a:cubicBezTo>
                  <a:cubicBezTo>
                    <a:pt x="198" y="165"/>
                    <a:pt x="298" y="163"/>
                    <a:pt x="397" y="163"/>
                  </a:cubicBezTo>
                  <a:cubicBezTo>
                    <a:pt x="665" y="163"/>
                    <a:pt x="929" y="178"/>
                    <a:pt x="1202" y="202"/>
                  </a:cubicBezTo>
                  <a:cubicBezTo>
                    <a:pt x="1206" y="203"/>
                    <a:pt x="1210" y="203"/>
                    <a:pt x="1214" y="203"/>
                  </a:cubicBezTo>
                  <a:cubicBezTo>
                    <a:pt x="1299" y="203"/>
                    <a:pt x="1295" y="55"/>
                    <a:pt x="1202" y="55"/>
                  </a:cubicBezTo>
                  <a:cubicBezTo>
                    <a:pt x="923" y="19"/>
                    <a:pt x="653" y="1"/>
                    <a:pt x="378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7909558" y="3071080"/>
              <a:ext cx="283428" cy="206536"/>
            </a:xfrm>
            <a:custGeom>
              <a:avLst/>
              <a:gdLst/>
              <a:ahLst/>
              <a:cxnLst/>
              <a:rect l="l" t="t" r="r" b="b"/>
              <a:pathLst>
                <a:path w="6399" h="4663" extrusionOk="0">
                  <a:moveTo>
                    <a:pt x="2505" y="0"/>
                  </a:moveTo>
                  <a:cubicBezTo>
                    <a:pt x="1999" y="0"/>
                    <a:pt x="1696" y="80"/>
                    <a:pt x="1153" y="245"/>
                  </a:cubicBezTo>
                  <a:cubicBezTo>
                    <a:pt x="942" y="310"/>
                    <a:pt x="763" y="423"/>
                    <a:pt x="617" y="570"/>
                  </a:cubicBezTo>
                  <a:cubicBezTo>
                    <a:pt x="211" y="927"/>
                    <a:pt x="0" y="1430"/>
                    <a:pt x="0" y="1966"/>
                  </a:cubicBezTo>
                  <a:cubicBezTo>
                    <a:pt x="0" y="2194"/>
                    <a:pt x="16" y="2469"/>
                    <a:pt x="48" y="2778"/>
                  </a:cubicBezTo>
                  <a:cubicBezTo>
                    <a:pt x="146" y="3573"/>
                    <a:pt x="1332" y="3882"/>
                    <a:pt x="1916" y="4255"/>
                  </a:cubicBezTo>
                  <a:cubicBezTo>
                    <a:pt x="2369" y="4532"/>
                    <a:pt x="2918" y="4663"/>
                    <a:pt x="3452" y="4663"/>
                  </a:cubicBezTo>
                  <a:cubicBezTo>
                    <a:pt x="3608" y="4663"/>
                    <a:pt x="3762" y="4651"/>
                    <a:pt x="3913" y="4629"/>
                  </a:cubicBezTo>
                  <a:cubicBezTo>
                    <a:pt x="4595" y="4532"/>
                    <a:pt x="5456" y="4515"/>
                    <a:pt x="5294" y="4158"/>
                  </a:cubicBezTo>
                  <a:cubicBezTo>
                    <a:pt x="5244" y="4053"/>
                    <a:pt x="5086" y="4020"/>
                    <a:pt x="4891" y="4020"/>
                  </a:cubicBezTo>
                  <a:cubicBezTo>
                    <a:pt x="4574" y="4020"/>
                    <a:pt x="4160" y="4107"/>
                    <a:pt x="3956" y="4107"/>
                  </a:cubicBezTo>
                  <a:cubicBezTo>
                    <a:pt x="3879" y="4107"/>
                    <a:pt x="3832" y="4094"/>
                    <a:pt x="3832" y="4060"/>
                  </a:cubicBezTo>
                  <a:cubicBezTo>
                    <a:pt x="3832" y="3882"/>
                    <a:pt x="6219" y="3930"/>
                    <a:pt x="6316" y="3638"/>
                  </a:cubicBezTo>
                  <a:cubicBezTo>
                    <a:pt x="6398" y="3363"/>
                    <a:pt x="5991" y="3281"/>
                    <a:pt x="5991" y="3281"/>
                  </a:cubicBezTo>
                  <a:cubicBezTo>
                    <a:pt x="5991" y="3281"/>
                    <a:pt x="6398" y="3216"/>
                    <a:pt x="6316" y="2924"/>
                  </a:cubicBezTo>
                  <a:cubicBezTo>
                    <a:pt x="6251" y="2631"/>
                    <a:pt x="5634" y="2534"/>
                    <a:pt x="5634" y="2534"/>
                  </a:cubicBezTo>
                  <a:lnTo>
                    <a:pt x="4238" y="2324"/>
                  </a:lnTo>
                  <a:cubicBezTo>
                    <a:pt x="4238" y="2324"/>
                    <a:pt x="5212" y="1999"/>
                    <a:pt x="5212" y="1544"/>
                  </a:cubicBezTo>
                  <a:cubicBezTo>
                    <a:pt x="5196" y="1089"/>
                    <a:pt x="4270" y="488"/>
                    <a:pt x="4027" y="407"/>
                  </a:cubicBezTo>
                  <a:cubicBezTo>
                    <a:pt x="3983" y="394"/>
                    <a:pt x="3943" y="387"/>
                    <a:pt x="3906" y="387"/>
                  </a:cubicBezTo>
                  <a:cubicBezTo>
                    <a:pt x="3728" y="387"/>
                    <a:pt x="3657" y="551"/>
                    <a:pt x="3832" y="862"/>
                  </a:cubicBezTo>
                  <a:cubicBezTo>
                    <a:pt x="4043" y="1219"/>
                    <a:pt x="4352" y="1382"/>
                    <a:pt x="4125" y="1609"/>
                  </a:cubicBezTo>
                  <a:cubicBezTo>
                    <a:pt x="3990" y="1744"/>
                    <a:pt x="3786" y="1822"/>
                    <a:pt x="3581" y="1822"/>
                  </a:cubicBezTo>
                  <a:cubicBezTo>
                    <a:pt x="3442" y="1822"/>
                    <a:pt x="3302" y="1786"/>
                    <a:pt x="3183" y="1706"/>
                  </a:cubicBezTo>
                  <a:cubicBezTo>
                    <a:pt x="2891" y="1495"/>
                    <a:pt x="2452" y="1187"/>
                    <a:pt x="2452" y="1187"/>
                  </a:cubicBezTo>
                  <a:cubicBezTo>
                    <a:pt x="2192" y="992"/>
                    <a:pt x="2874" y="765"/>
                    <a:pt x="3296" y="667"/>
                  </a:cubicBezTo>
                  <a:cubicBezTo>
                    <a:pt x="3832" y="520"/>
                    <a:pt x="3945" y="98"/>
                    <a:pt x="3183" y="33"/>
                  </a:cubicBezTo>
                  <a:cubicBezTo>
                    <a:pt x="2913" y="11"/>
                    <a:pt x="2695" y="0"/>
                    <a:pt x="2505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8074991" y="3201301"/>
              <a:ext cx="105505" cy="18071"/>
            </a:xfrm>
            <a:custGeom>
              <a:avLst/>
              <a:gdLst/>
              <a:ahLst/>
              <a:cxnLst/>
              <a:rect l="l" t="t" r="r" b="b"/>
              <a:pathLst>
                <a:path w="2382" h="408" extrusionOk="0">
                  <a:moveTo>
                    <a:pt x="81" y="1"/>
                  </a:moveTo>
                  <a:cubicBezTo>
                    <a:pt x="0" y="1"/>
                    <a:pt x="16" y="146"/>
                    <a:pt x="113" y="163"/>
                  </a:cubicBezTo>
                  <a:cubicBezTo>
                    <a:pt x="828" y="211"/>
                    <a:pt x="1559" y="293"/>
                    <a:pt x="2273" y="406"/>
                  </a:cubicBezTo>
                  <a:cubicBezTo>
                    <a:pt x="2279" y="407"/>
                    <a:pt x="2284" y="407"/>
                    <a:pt x="2288" y="407"/>
                  </a:cubicBezTo>
                  <a:cubicBezTo>
                    <a:pt x="2372" y="407"/>
                    <a:pt x="2381" y="275"/>
                    <a:pt x="2289" y="260"/>
                  </a:cubicBezTo>
                  <a:cubicBezTo>
                    <a:pt x="1559" y="146"/>
                    <a:pt x="828" y="65"/>
                    <a:pt x="81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8070916" y="3149833"/>
              <a:ext cx="14174" cy="84554"/>
            </a:xfrm>
            <a:custGeom>
              <a:avLst/>
              <a:gdLst/>
              <a:ahLst/>
              <a:cxnLst/>
              <a:rect l="l" t="t" r="r" b="b"/>
              <a:pathLst>
                <a:path w="320" h="1909" extrusionOk="0">
                  <a:moveTo>
                    <a:pt x="128" y="1"/>
                  </a:moveTo>
                  <a:cubicBezTo>
                    <a:pt x="96" y="1"/>
                    <a:pt x="67" y="25"/>
                    <a:pt x="75" y="74"/>
                  </a:cubicBezTo>
                  <a:cubicBezTo>
                    <a:pt x="173" y="675"/>
                    <a:pt x="157" y="1243"/>
                    <a:pt x="10" y="1795"/>
                  </a:cubicBezTo>
                  <a:cubicBezTo>
                    <a:pt x="0" y="1859"/>
                    <a:pt x="52" y="1908"/>
                    <a:pt x="93" y="1908"/>
                  </a:cubicBezTo>
                  <a:cubicBezTo>
                    <a:pt x="115" y="1908"/>
                    <a:pt x="135" y="1894"/>
                    <a:pt x="140" y="1860"/>
                  </a:cubicBezTo>
                  <a:cubicBezTo>
                    <a:pt x="287" y="1292"/>
                    <a:pt x="319" y="691"/>
                    <a:pt x="205" y="74"/>
                  </a:cubicBezTo>
                  <a:cubicBezTo>
                    <a:pt x="197" y="25"/>
                    <a:pt x="161" y="1"/>
                    <a:pt x="128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7947384" y="3158337"/>
              <a:ext cx="104619" cy="26310"/>
            </a:xfrm>
            <a:custGeom>
              <a:avLst/>
              <a:gdLst/>
              <a:ahLst/>
              <a:cxnLst/>
              <a:rect l="l" t="t" r="r" b="b"/>
              <a:pathLst>
                <a:path w="2362" h="594" extrusionOk="0">
                  <a:moveTo>
                    <a:pt x="1049" y="1"/>
                  </a:moveTo>
                  <a:cubicBezTo>
                    <a:pt x="699" y="1"/>
                    <a:pt x="357" y="107"/>
                    <a:pt x="56" y="321"/>
                  </a:cubicBezTo>
                  <a:cubicBezTo>
                    <a:pt x="1" y="362"/>
                    <a:pt x="50" y="461"/>
                    <a:pt x="106" y="461"/>
                  </a:cubicBezTo>
                  <a:cubicBezTo>
                    <a:pt x="116" y="461"/>
                    <a:pt x="126" y="458"/>
                    <a:pt x="136" y="451"/>
                  </a:cubicBezTo>
                  <a:cubicBezTo>
                    <a:pt x="416" y="252"/>
                    <a:pt x="732" y="153"/>
                    <a:pt x="1058" y="153"/>
                  </a:cubicBezTo>
                  <a:cubicBezTo>
                    <a:pt x="1452" y="153"/>
                    <a:pt x="1859" y="297"/>
                    <a:pt x="2232" y="581"/>
                  </a:cubicBezTo>
                  <a:cubicBezTo>
                    <a:pt x="2244" y="590"/>
                    <a:pt x="2256" y="594"/>
                    <a:pt x="2268" y="594"/>
                  </a:cubicBezTo>
                  <a:cubicBezTo>
                    <a:pt x="2321" y="594"/>
                    <a:pt x="2362" y="519"/>
                    <a:pt x="2296" y="467"/>
                  </a:cubicBezTo>
                  <a:cubicBezTo>
                    <a:pt x="1906" y="156"/>
                    <a:pt x="1471" y="1"/>
                    <a:pt x="1049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6507070" y="2598609"/>
              <a:ext cx="781098" cy="843285"/>
            </a:xfrm>
            <a:custGeom>
              <a:avLst/>
              <a:gdLst/>
              <a:ahLst/>
              <a:cxnLst/>
              <a:rect l="l" t="t" r="r" b="b"/>
              <a:pathLst>
                <a:path w="17635" h="19039" extrusionOk="0">
                  <a:moveTo>
                    <a:pt x="10798" y="0"/>
                  </a:moveTo>
                  <a:lnTo>
                    <a:pt x="6431" y="293"/>
                  </a:lnTo>
                  <a:cubicBezTo>
                    <a:pt x="6431" y="293"/>
                    <a:pt x="4904" y="1185"/>
                    <a:pt x="3361" y="1964"/>
                  </a:cubicBezTo>
                  <a:cubicBezTo>
                    <a:pt x="2761" y="2257"/>
                    <a:pt x="2160" y="2549"/>
                    <a:pt x="1640" y="2744"/>
                  </a:cubicBezTo>
                  <a:cubicBezTo>
                    <a:pt x="1430" y="2826"/>
                    <a:pt x="1250" y="2923"/>
                    <a:pt x="1088" y="3036"/>
                  </a:cubicBezTo>
                  <a:cubicBezTo>
                    <a:pt x="163" y="3718"/>
                    <a:pt x="1" y="4969"/>
                    <a:pt x="146" y="6381"/>
                  </a:cubicBezTo>
                  <a:cubicBezTo>
                    <a:pt x="325" y="8167"/>
                    <a:pt x="991" y="10198"/>
                    <a:pt x="1267" y="11659"/>
                  </a:cubicBezTo>
                  <a:cubicBezTo>
                    <a:pt x="1819" y="14517"/>
                    <a:pt x="2030" y="17634"/>
                    <a:pt x="2030" y="17634"/>
                  </a:cubicBezTo>
                  <a:cubicBezTo>
                    <a:pt x="2469" y="17877"/>
                    <a:pt x="3670" y="18316"/>
                    <a:pt x="5277" y="18641"/>
                  </a:cubicBezTo>
                  <a:cubicBezTo>
                    <a:pt x="5342" y="18657"/>
                    <a:pt x="5392" y="18657"/>
                    <a:pt x="5457" y="18674"/>
                  </a:cubicBezTo>
                  <a:cubicBezTo>
                    <a:pt x="5976" y="18771"/>
                    <a:pt x="6544" y="18869"/>
                    <a:pt x="7145" y="18934"/>
                  </a:cubicBezTo>
                  <a:cubicBezTo>
                    <a:pt x="7210" y="18934"/>
                    <a:pt x="7275" y="18949"/>
                    <a:pt x="7340" y="18949"/>
                  </a:cubicBezTo>
                  <a:cubicBezTo>
                    <a:pt x="7927" y="19005"/>
                    <a:pt x="8542" y="19039"/>
                    <a:pt x="9171" y="19039"/>
                  </a:cubicBezTo>
                  <a:cubicBezTo>
                    <a:pt x="10717" y="19039"/>
                    <a:pt x="12354" y="18838"/>
                    <a:pt x="13900" y="18284"/>
                  </a:cubicBezTo>
                  <a:cubicBezTo>
                    <a:pt x="13965" y="18267"/>
                    <a:pt x="14030" y="18235"/>
                    <a:pt x="14095" y="18219"/>
                  </a:cubicBezTo>
                  <a:cubicBezTo>
                    <a:pt x="14468" y="18072"/>
                    <a:pt x="14858" y="17910"/>
                    <a:pt x="15215" y="17715"/>
                  </a:cubicBezTo>
                  <a:cubicBezTo>
                    <a:pt x="15215" y="17715"/>
                    <a:pt x="15589" y="13948"/>
                    <a:pt x="16076" y="11155"/>
                  </a:cubicBezTo>
                  <a:cubicBezTo>
                    <a:pt x="16449" y="9012"/>
                    <a:pt x="17635" y="6918"/>
                    <a:pt x="17358" y="5082"/>
                  </a:cubicBezTo>
                  <a:cubicBezTo>
                    <a:pt x="17261" y="4530"/>
                    <a:pt x="17050" y="3995"/>
                    <a:pt x="16628" y="3491"/>
                  </a:cubicBezTo>
                  <a:cubicBezTo>
                    <a:pt x="16579" y="3426"/>
                    <a:pt x="16531" y="3378"/>
                    <a:pt x="16466" y="3313"/>
                  </a:cubicBezTo>
                  <a:cubicBezTo>
                    <a:pt x="15751" y="2566"/>
                    <a:pt x="14745" y="2209"/>
                    <a:pt x="13688" y="1754"/>
                  </a:cubicBezTo>
                  <a:cubicBezTo>
                    <a:pt x="12747" y="1347"/>
                    <a:pt x="11578" y="877"/>
                    <a:pt x="10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6491257" y="2598609"/>
              <a:ext cx="784686" cy="347386"/>
            </a:xfrm>
            <a:custGeom>
              <a:avLst/>
              <a:gdLst/>
              <a:ahLst/>
              <a:cxnLst/>
              <a:rect l="l" t="t" r="r" b="b"/>
              <a:pathLst>
                <a:path w="17716" h="7843" extrusionOk="0">
                  <a:moveTo>
                    <a:pt x="11155" y="0"/>
                  </a:moveTo>
                  <a:lnTo>
                    <a:pt x="6788" y="293"/>
                  </a:lnTo>
                  <a:cubicBezTo>
                    <a:pt x="6788" y="293"/>
                    <a:pt x="5992" y="763"/>
                    <a:pt x="4969" y="1315"/>
                  </a:cubicBezTo>
                  <a:lnTo>
                    <a:pt x="4872" y="1364"/>
                  </a:lnTo>
                  <a:cubicBezTo>
                    <a:pt x="4855" y="1364"/>
                    <a:pt x="4839" y="1380"/>
                    <a:pt x="4822" y="1380"/>
                  </a:cubicBezTo>
                  <a:cubicBezTo>
                    <a:pt x="4530" y="1542"/>
                    <a:pt x="4205" y="1705"/>
                    <a:pt x="3897" y="1867"/>
                  </a:cubicBezTo>
                  <a:cubicBezTo>
                    <a:pt x="3833" y="1899"/>
                    <a:pt x="3783" y="1932"/>
                    <a:pt x="3718" y="1964"/>
                  </a:cubicBezTo>
                  <a:cubicBezTo>
                    <a:pt x="3118" y="2257"/>
                    <a:pt x="2517" y="2549"/>
                    <a:pt x="1997" y="2744"/>
                  </a:cubicBezTo>
                  <a:cubicBezTo>
                    <a:pt x="1787" y="2826"/>
                    <a:pt x="1607" y="2923"/>
                    <a:pt x="1445" y="3036"/>
                  </a:cubicBezTo>
                  <a:cubicBezTo>
                    <a:pt x="520" y="3718"/>
                    <a:pt x="568" y="4482"/>
                    <a:pt x="0" y="6511"/>
                  </a:cubicBezTo>
                  <a:cubicBezTo>
                    <a:pt x="611" y="6332"/>
                    <a:pt x="1637" y="6112"/>
                    <a:pt x="2655" y="6112"/>
                  </a:cubicBezTo>
                  <a:cubicBezTo>
                    <a:pt x="3208" y="6112"/>
                    <a:pt x="3758" y="6177"/>
                    <a:pt x="4238" y="6349"/>
                  </a:cubicBezTo>
                  <a:cubicBezTo>
                    <a:pt x="4287" y="6381"/>
                    <a:pt x="4335" y="6398"/>
                    <a:pt x="4385" y="6414"/>
                  </a:cubicBezTo>
                  <a:cubicBezTo>
                    <a:pt x="4400" y="6414"/>
                    <a:pt x="4417" y="6430"/>
                    <a:pt x="4433" y="6430"/>
                  </a:cubicBezTo>
                  <a:cubicBezTo>
                    <a:pt x="4628" y="6528"/>
                    <a:pt x="4822" y="6625"/>
                    <a:pt x="5017" y="6755"/>
                  </a:cubicBezTo>
                  <a:cubicBezTo>
                    <a:pt x="5310" y="6950"/>
                    <a:pt x="5602" y="7128"/>
                    <a:pt x="5879" y="7275"/>
                  </a:cubicBezTo>
                  <a:cubicBezTo>
                    <a:pt x="6655" y="7656"/>
                    <a:pt x="7409" y="7842"/>
                    <a:pt x="8151" y="7842"/>
                  </a:cubicBezTo>
                  <a:cubicBezTo>
                    <a:pt x="9271" y="7842"/>
                    <a:pt x="10367" y="7419"/>
                    <a:pt x="11480" y="6608"/>
                  </a:cubicBezTo>
                  <a:cubicBezTo>
                    <a:pt x="11497" y="6593"/>
                    <a:pt x="11512" y="6576"/>
                    <a:pt x="11529" y="6576"/>
                  </a:cubicBezTo>
                  <a:cubicBezTo>
                    <a:pt x="12244" y="6056"/>
                    <a:pt x="12909" y="5797"/>
                    <a:pt x="13575" y="5651"/>
                  </a:cubicBezTo>
                  <a:cubicBezTo>
                    <a:pt x="13835" y="5586"/>
                    <a:pt x="14110" y="5554"/>
                    <a:pt x="14387" y="5521"/>
                  </a:cubicBezTo>
                  <a:cubicBezTo>
                    <a:pt x="15361" y="5391"/>
                    <a:pt x="16401" y="5391"/>
                    <a:pt x="17715" y="5082"/>
                  </a:cubicBezTo>
                  <a:cubicBezTo>
                    <a:pt x="17635" y="4530"/>
                    <a:pt x="17407" y="3995"/>
                    <a:pt x="16985" y="3491"/>
                  </a:cubicBezTo>
                  <a:cubicBezTo>
                    <a:pt x="16936" y="3426"/>
                    <a:pt x="16888" y="3378"/>
                    <a:pt x="16823" y="3313"/>
                  </a:cubicBezTo>
                  <a:cubicBezTo>
                    <a:pt x="16449" y="2923"/>
                    <a:pt x="15978" y="2631"/>
                    <a:pt x="15459" y="2371"/>
                  </a:cubicBezTo>
                  <a:cubicBezTo>
                    <a:pt x="15409" y="2339"/>
                    <a:pt x="15344" y="2322"/>
                    <a:pt x="15296" y="2289"/>
                  </a:cubicBezTo>
                  <a:cubicBezTo>
                    <a:pt x="14922" y="2111"/>
                    <a:pt x="14533" y="1964"/>
                    <a:pt x="14143" y="1802"/>
                  </a:cubicBezTo>
                  <a:lnTo>
                    <a:pt x="14045" y="1754"/>
                  </a:lnTo>
                  <a:cubicBezTo>
                    <a:pt x="13753" y="1624"/>
                    <a:pt x="13445" y="1494"/>
                    <a:pt x="13136" y="1332"/>
                  </a:cubicBezTo>
                  <a:cubicBezTo>
                    <a:pt x="12504" y="1007"/>
                    <a:pt x="11675" y="600"/>
                    <a:pt x="11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6555969" y="2656809"/>
              <a:ext cx="176240" cy="293571"/>
            </a:xfrm>
            <a:custGeom>
              <a:avLst/>
              <a:gdLst/>
              <a:ahLst/>
              <a:cxnLst/>
              <a:rect l="l" t="t" r="r" b="b"/>
              <a:pathLst>
                <a:path w="3979" h="6628" extrusionOk="0">
                  <a:moveTo>
                    <a:pt x="3508" y="1"/>
                  </a:moveTo>
                  <a:lnTo>
                    <a:pt x="3411" y="50"/>
                  </a:lnTo>
                  <a:cubicBezTo>
                    <a:pt x="3394" y="50"/>
                    <a:pt x="3378" y="66"/>
                    <a:pt x="3361" y="66"/>
                  </a:cubicBezTo>
                  <a:cubicBezTo>
                    <a:pt x="3686" y="1479"/>
                    <a:pt x="3816" y="3038"/>
                    <a:pt x="3183" y="4370"/>
                  </a:cubicBezTo>
                  <a:cubicBezTo>
                    <a:pt x="3069" y="4612"/>
                    <a:pt x="2939" y="4824"/>
                    <a:pt x="2777" y="5035"/>
                  </a:cubicBezTo>
                  <a:cubicBezTo>
                    <a:pt x="2152" y="5885"/>
                    <a:pt x="1210" y="6481"/>
                    <a:pt x="140" y="6481"/>
                  </a:cubicBezTo>
                  <a:cubicBezTo>
                    <a:pt x="126" y="6481"/>
                    <a:pt x="112" y="6481"/>
                    <a:pt x="98" y="6480"/>
                  </a:cubicBezTo>
                  <a:cubicBezTo>
                    <a:pt x="1" y="6480"/>
                    <a:pt x="1" y="6626"/>
                    <a:pt x="98" y="6626"/>
                  </a:cubicBezTo>
                  <a:cubicBezTo>
                    <a:pt x="126" y="6627"/>
                    <a:pt x="153" y="6627"/>
                    <a:pt x="180" y="6627"/>
                  </a:cubicBezTo>
                  <a:cubicBezTo>
                    <a:pt x="1285" y="6627"/>
                    <a:pt x="2290" y="5987"/>
                    <a:pt x="2924" y="5100"/>
                  </a:cubicBezTo>
                  <a:cubicBezTo>
                    <a:pt x="3054" y="4922"/>
                    <a:pt x="3167" y="4742"/>
                    <a:pt x="3248" y="4547"/>
                  </a:cubicBezTo>
                  <a:cubicBezTo>
                    <a:pt x="3978" y="3151"/>
                    <a:pt x="3849" y="1495"/>
                    <a:pt x="3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6578249" y="3184027"/>
              <a:ext cx="184168" cy="241704"/>
            </a:xfrm>
            <a:custGeom>
              <a:avLst/>
              <a:gdLst/>
              <a:ahLst/>
              <a:cxnLst/>
              <a:rect l="l" t="t" r="r" b="b"/>
              <a:pathLst>
                <a:path w="4158" h="5457" extrusionOk="0">
                  <a:moveTo>
                    <a:pt x="98" y="1"/>
                  </a:moveTo>
                  <a:cubicBezTo>
                    <a:pt x="1" y="1"/>
                    <a:pt x="1" y="179"/>
                    <a:pt x="98" y="179"/>
                  </a:cubicBezTo>
                  <a:cubicBezTo>
                    <a:pt x="1689" y="261"/>
                    <a:pt x="3200" y="1348"/>
                    <a:pt x="3703" y="2859"/>
                  </a:cubicBezTo>
                  <a:cubicBezTo>
                    <a:pt x="3979" y="3703"/>
                    <a:pt x="3963" y="4595"/>
                    <a:pt x="3670" y="5424"/>
                  </a:cubicBezTo>
                  <a:cubicBezTo>
                    <a:pt x="3735" y="5440"/>
                    <a:pt x="3785" y="5440"/>
                    <a:pt x="3850" y="5457"/>
                  </a:cubicBezTo>
                  <a:cubicBezTo>
                    <a:pt x="4142" y="4580"/>
                    <a:pt x="4157" y="3621"/>
                    <a:pt x="3833" y="2744"/>
                  </a:cubicBezTo>
                  <a:cubicBezTo>
                    <a:pt x="3281" y="1186"/>
                    <a:pt x="1754" y="8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6823542" y="3349372"/>
              <a:ext cx="307877" cy="88585"/>
            </a:xfrm>
            <a:custGeom>
              <a:avLst/>
              <a:gdLst/>
              <a:ahLst/>
              <a:cxnLst/>
              <a:rect l="l" t="t" r="r" b="b"/>
              <a:pathLst>
                <a:path w="6951" h="2000" extrusionOk="0">
                  <a:moveTo>
                    <a:pt x="3661" y="1"/>
                  </a:moveTo>
                  <a:cubicBezTo>
                    <a:pt x="3621" y="1"/>
                    <a:pt x="3580" y="1"/>
                    <a:pt x="3540" y="3"/>
                  </a:cubicBezTo>
                  <a:cubicBezTo>
                    <a:pt x="2094" y="35"/>
                    <a:pt x="747" y="782"/>
                    <a:pt x="0" y="1984"/>
                  </a:cubicBezTo>
                  <a:cubicBezTo>
                    <a:pt x="65" y="1984"/>
                    <a:pt x="130" y="1999"/>
                    <a:pt x="195" y="1999"/>
                  </a:cubicBezTo>
                  <a:cubicBezTo>
                    <a:pt x="925" y="862"/>
                    <a:pt x="2241" y="165"/>
                    <a:pt x="3638" y="165"/>
                  </a:cubicBezTo>
                  <a:cubicBezTo>
                    <a:pt x="4807" y="165"/>
                    <a:pt x="5894" y="620"/>
                    <a:pt x="6755" y="1334"/>
                  </a:cubicBezTo>
                  <a:cubicBezTo>
                    <a:pt x="6820" y="1317"/>
                    <a:pt x="6885" y="1285"/>
                    <a:pt x="6950" y="1269"/>
                  </a:cubicBezTo>
                  <a:cubicBezTo>
                    <a:pt x="6038" y="483"/>
                    <a:pt x="4897" y="1"/>
                    <a:pt x="3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6956553" y="2902014"/>
              <a:ext cx="211807" cy="314034"/>
            </a:xfrm>
            <a:custGeom>
              <a:avLst/>
              <a:gdLst/>
              <a:ahLst/>
              <a:cxnLst/>
              <a:rect l="l" t="t" r="r" b="b"/>
              <a:pathLst>
                <a:path w="4782" h="7090" extrusionOk="0">
                  <a:moveTo>
                    <a:pt x="2941" y="1"/>
                  </a:moveTo>
                  <a:cubicBezTo>
                    <a:pt x="1418" y="1"/>
                    <a:pt x="371" y="1493"/>
                    <a:pt x="195" y="2876"/>
                  </a:cubicBezTo>
                  <a:cubicBezTo>
                    <a:pt x="1" y="4452"/>
                    <a:pt x="780" y="6043"/>
                    <a:pt x="2226" y="6725"/>
                  </a:cubicBezTo>
                  <a:cubicBezTo>
                    <a:pt x="2714" y="6964"/>
                    <a:pt x="3249" y="7090"/>
                    <a:pt x="3784" y="7090"/>
                  </a:cubicBezTo>
                  <a:cubicBezTo>
                    <a:pt x="4084" y="7090"/>
                    <a:pt x="4385" y="7050"/>
                    <a:pt x="4677" y="6968"/>
                  </a:cubicBezTo>
                  <a:cubicBezTo>
                    <a:pt x="4781" y="6938"/>
                    <a:pt x="4750" y="6801"/>
                    <a:pt x="4658" y="6801"/>
                  </a:cubicBezTo>
                  <a:cubicBezTo>
                    <a:pt x="4649" y="6801"/>
                    <a:pt x="4639" y="6803"/>
                    <a:pt x="4629" y="6806"/>
                  </a:cubicBezTo>
                  <a:cubicBezTo>
                    <a:pt x="4344" y="6884"/>
                    <a:pt x="4057" y="6921"/>
                    <a:pt x="3775" y="6921"/>
                  </a:cubicBezTo>
                  <a:cubicBezTo>
                    <a:pt x="2239" y="6921"/>
                    <a:pt x="826" y="5823"/>
                    <a:pt x="455" y="4273"/>
                  </a:cubicBezTo>
                  <a:cubicBezTo>
                    <a:pt x="40" y="2611"/>
                    <a:pt x="945" y="163"/>
                    <a:pt x="2939" y="163"/>
                  </a:cubicBezTo>
                  <a:cubicBezTo>
                    <a:pt x="2972" y="163"/>
                    <a:pt x="3005" y="164"/>
                    <a:pt x="3038" y="165"/>
                  </a:cubicBezTo>
                  <a:cubicBezTo>
                    <a:pt x="3042" y="166"/>
                    <a:pt x="3046" y="166"/>
                    <a:pt x="3049" y="166"/>
                  </a:cubicBezTo>
                  <a:cubicBezTo>
                    <a:pt x="3135" y="166"/>
                    <a:pt x="3131" y="3"/>
                    <a:pt x="3038" y="3"/>
                  </a:cubicBezTo>
                  <a:cubicBezTo>
                    <a:pt x="3005" y="1"/>
                    <a:pt x="2973" y="1"/>
                    <a:pt x="2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535019" y="3075244"/>
              <a:ext cx="625853" cy="215306"/>
            </a:xfrm>
            <a:custGeom>
              <a:avLst/>
              <a:gdLst/>
              <a:ahLst/>
              <a:cxnLst/>
              <a:rect l="l" t="t" r="r" b="b"/>
              <a:pathLst>
                <a:path w="14130" h="4861" extrusionOk="0">
                  <a:moveTo>
                    <a:pt x="2350" y="1"/>
                  </a:moveTo>
                  <a:cubicBezTo>
                    <a:pt x="1560" y="1"/>
                    <a:pt x="772" y="210"/>
                    <a:pt x="84" y="606"/>
                  </a:cubicBezTo>
                  <a:cubicBezTo>
                    <a:pt x="0" y="647"/>
                    <a:pt x="48" y="761"/>
                    <a:pt x="125" y="761"/>
                  </a:cubicBezTo>
                  <a:cubicBezTo>
                    <a:pt x="138" y="761"/>
                    <a:pt x="151" y="758"/>
                    <a:pt x="165" y="751"/>
                  </a:cubicBezTo>
                  <a:cubicBezTo>
                    <a:pt x="837" y="377"/>
                    <a:pt x="1592" y="174"/>
                    <a:pt x="2353" y="174"/>
                  </a:cubicBezTo>
                  <a:cubicBezTo>
                    <a:pt x="2713" y="174"/>
                    <a:pt x="3074" y="220"/>
                    <a:pt x="3429" y="313"/>
                  </a:cubicBezTo>
                  <a:cubicBezTo>
                    <a:pt x="4533" y="589"/>
                    <a:pt x="5475" y="1320"/>
                    <a:pt x="6319" y="2067"/>
                  </a:cubicBezTo>
                  <a:cubicBezTo>
                    <a:pt x="7633" y="3234"/>
                    <a:pt x="9221" y="4860"/>
                    <a:pt x="11108" y="4860"/>
                  </a:cubicBezTo>
                  <a:cubicBezTo>
                    <a:pt x="11321" y="4860"/>
                    <a:pt x="11538" y="4839"/>
                    <a:pt x="11758" y="4795"/>
                  </a:cubicBezTo>
                  <a:cubicBezTo>
                    <a:pt x="12360" y="4681"/>
                    <a:pt x="12879" y="4291"/>
                    <a:pt x="13480" y="4226"/>
                  </a:cubicBezTo>
                  <a:cubicBezTo>
                    <a:pt x="13504" y="4224"/>
                    <a:pt x="13529" y="4223"/>
                    <a:pt x="13555" y="4223"/>
                  </a:cubicBezTo>
                  <a:cubicBezTo>
                    <a:pt x="13732" y="4223"/>
                    <a:pt x="13931" y="4269"/>
                    <a:pt x="14129" y="4340"/>
                  </a:cubicBezTo>
                  <a:lnTo>
                    <a:pt x="14129" y="4146"/>
                  </a:lnTo>
                  <a:cubicBezTo>
                    <a:pt x="13959" y="4088"/>
                    <a:pt x="13780" y="4060"/>
                    <a:pt x="13600" y="4060"/>
                  </a:cubicBezTo>
                  <a:cubicBezTo>
                    <a:pt x="13419" y="4060"/>
                    <a:pt x="13236" y="4088"/>
                    <a:pt x="13057" y="4146"/>
                  </a:cubicBezTo>
                  <a:cubicBezTo>
                    <a:pt x="12473" y="4340"/>
                    <a:pt x="11953" y="4648"/>
                    <a:pt x="11321" y="4681"/>
                  </a:cubicBezTo>
                  <a:cubicBezTo>
                    <a:pt x="11272" y="4683"/>
                    <a:pt x="11223" y="4685"/>
                    <a:pt x="11174" y="4685"/>
                  </a:cubicBezTo>
                  <a:cubicBezTo>
                    <a:pt x="10604" y="4685"/>
                    <a:pt x="10025" y="4515"/>
                    <a:pt x="9502" y="4275"/>
                  </a:cubicBezTo>
                  <a:cubicBezTo>
                    <a:pt x="7309" y="3284"/>
                    <a:pt x="6010" y="914"/>
                    <a:pt x="3656" y="199"/>
                  </a:cubicBezTo>
                  <a:cubicBezTo>
                    <a:pt x="3232" y="66"/>
                    <a:pt x="2791" y="1"/>
                    <a:pt x="2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7141254" y="3186551"/>
              <a:ext cx="26797" cy="192451"/>
            </a:xfrm>
            <a:custGeom>
              <a:avLst/>
              <a:gdLst/>
              <a:ahLst/>
              <a:cxnLst/>
              <a:rect l="l" t="t" r="r" b="b"/>
              <a:pathLst>
                <a:path w="605" h="4345" extrusionOk="0">
                  <a:moveTo>
                    <a:pt x="523" y="1"/>
                  </a:moveTo>
                  <a:cubicBezTo>
                    <a:pt x="483" y="1"/>
                    <a:pt x="442" y="25"/>
                    <a:pt x="442" y="74"/>
                  </a:cubicBezTo>
                  <a:cubicBezTo>
                    <a:pt x="410" y="1470"/>
                    <a:pt x="264" y="2867"/>
                    <a:pt x="20" y="4246"/>
                  </a:cubicBezTo>
                  <a:cubicBezTo>
                    <a:pt x="1" y="4304"/>
                    <a:pt x="50" y="4345"/>
                    <a:pt x="97" y="4345"/>
                  </a:cubicBezTo>
                  <a:cubicBezTo>
                    <a:pt x="129" y="4345"/>
                    <a:pt x="160" y="4325"/>
                    <a:pt x="167" y="4279"/>
                  </a:cubicBezTo>
                  <a:cubicBezTo>
                    <a:pt x="410" y="2899"/>
                    <a:pt x="556" y="1486"/>
                    <a:pt x="605" y="74"/>
                  </a:cubicBezTo>
                  <a:cubicBezTo>
                    <a:pt x="605" y="25"/>
                    <a:pt x="564" y="1"/>
                    <a:pt x="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507070" y="2878185"/>
              <a:ext cx="85042" cy="377992"/>
            </a:xfrm>
            <a:custGeom>
              <a:avLst/>
              <a:gdLst/>
              <a:ahLst/>
              <a:cxnLst/>
              <a:rect l="l" t="t" r="r" b="b"/>
              <a:pathLst>
                <a:path w="1920" h="8534" extrusionOk="0">
                  <a:moveTo>
                    <a:pt x="1814" y="0"/>
                  </a:moveTo>
                  <a:cubicBezTo>
                    <a:pt x="1781" y="0"/>
                    <a:pt x="1750" y="16"/>
                    <a:pt x="1737" y="54"/>
                  </a:cubicBezTo>
                  <a:cubicBezTo>
                    <a:pt x="1640" y="459"/>
                    <a:pt x="1510" y="849"/>
                    <a:pt x="1300" y="1223"/>
                  </a:cubicBezTo>
                  <a:cubicBezTo>
                    <a:pt x="1105" y="1547"/>
                    <a:pt x="861" y="1807"/>
                    <a:pt x="633" y="2115"/>
                  </a:cubicBezTo>
                  <a:cubicBezTo>
                    <a:pt x="228" y="2652"/>
                    <a:pt x="1" y="3334"/>
                    <a:pt x="114" y="4016"/>
                  </a:cubicBezTo>
                  <a:cubicBezTo>
                    <a:pt x="244" y="4762"/>
                    <a:pt x="845" y="5298"/>
                    <a:pt x="1170" y="5947"/>
                  </a:cubicBezTo>
                  <a:cubicBezTo>
                    <a:pt x="1575" y="6711"/>
                    <a:pt x="1722" y="7588"/>
                    <a:pt x="1624" y="8448"/>
                  </a:cubicBezTo>
                  <a:cubicBezTo>
                    <a:pt x="1616" y="8505"/>
                    <a:pt x="1652" y="8534"/>
                    <a:pt x="1693" y="8534"/>
                  </a:cubicBezTo>
                  <a:cubicBezTo>
                    <a:pt x="1734" y="8534"/>
                    <a:pt x="1778" y="8505"/>
                    <a:pt x="1787" y="8448"/>
                  </a:cubicBezTo>
                  <a:cubicBezTo>
                    <a:pt x="1867" y="7685"/>
                    <a:pt x="1770" y="6921"/>
                    <a:pt x="1478" y="6207"/>
                  </a:cubicBezTo>
                  <a:cubicBezTo>
                    <a:pt x="1185" y="5493"/>
                    <a:pt x="585" y="4940"/>
                    <a:pt x="325" y="4226"/>
                  </a:cubicBezTo>
                  <a:cubicBezTo>
                    <a:pt x="49" y="3398"/>
                    <a:pt x="438" y="2587"/>
                    <a:pt x="958" y="1970"/>
                  </a:cubicBezTo>
                  <a:cubicBezTo>
                    <a:pt x="1413" y="1417"/>
                    <a:pt x="1722" y="800"/>
                    <a:pt x="1900" y="102"/>
                  </a:cubicBezTo>
                  <a:cubicBezTo>
                    <a:pt x="1920" y="42"/>
                    <a:pt x="1866" y="0"/>
                    <a:pt x="1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7118399" y="2823705"/>
              <a:ext cx="256764" cy="395576"/>
            </a:xfrm>
            <a:custGeom>
              <a:avLst/>
              <a:gdLst/>
              <a:ahLst/>
              <a:cxnLst/>
              <a:rect l="l" t="t" r="r" b="b"/>
              <a:pathLst>
                <a:path w="5797" h="8931" extrusionOk="0">
                  <a:moveTo>
                    <a:pt x="3556" y="0"/>
                  </a:moveTo>
                  <a:lnTo>
                    <a:pt x="228" y="439"/>
                  </a:lnTo>
                  <a:cubicBezTo>
                    <a:pt x="228" y="439"/>
                    <a:pt x="1" y="3719"/>
                    <a:pt x="1852" y="8931"/>
                  </a:cubicBezTo>
                  <a:lnTo>
                    <a:pt x="4076" y="6220"/>
                  </a:lnTo>
                  <a:lnTo>
                    <a:pt x="4173" y="6105"/>
                  </a:lnTo>
                  <a:lnTo>
                    <a:pt x="5797" y="4157"/>
                  </a:lnTo>
                  <a:cubicBezTo>
                    <a:pt x="5797" y="4157"/>
                    <a:pt x="4645" y="2258"/>
                    <a:pt x="3946" y="877"/>
                  </a:cubicBezTo>
                  <a:cubicBezTo>
                    <a:pt x="3930" y="812"/>
                    <a:pt x="3898" y="764"/>
                    <a:pt x="3881" y="731"/>
                  </a:cubicBezTo>
                  <a:cubicBezTo>
                    <a:pt x="3751" y="455"/>
                    <a:pt x="3638" y="212"/>
                    <a:pt x="3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7246450" y="2856083"/>
              <a:ext cx="56827" cy="243122"/>
            </a:xfrm>
            <a:custGeom>
              <a:avLst/>
              <a:gdLst/>
              <a:ahLst/>
              <a:cxnLst/>
              <a:rect l="l" t="t" r="r" b="b"/>
              <a:pathLst>
                <a:path w="1283" h="5489" extrusionOk="0">
                  <a:moveTo>
                    <a:pt x="990" y="0"/>
                  </a:moveTo>
                  <a:cubicBezTo>
                    <a:pt x="405" y="698"/>
                    <a:pt x="48" y="1592"/>
                    <a:pt x="16" y="2534"/>
                  </a:cubicBezTo>
                  <a:cubicBezTo>
                    <a:pt x="0" y="3638"/>
                    <a:pt x="438" y="4709"/>
                    <a:pt x="1185" y="5489"/>
                  </a:cubicBezTo>
                  <a:lnTo>
                    <a:pt x="1282" y="5374"/>
                  </a:lnTo>
                  <a:cubicBezTo>
                    <a:pt x="568" y="4612"/>
                    <a:pt x="146" y="3588"/>
                    <a:pt x="178" y="2534"/>
                  </a:cubicBezTo>
                  <a:cubicBezTo>
                    <a:pt x="195" y="1657"/>
                    <a:pt x="520" y="812"/>
                    <a:pt x="1055" y="146"/>
                  </a:cubicBezTo>
                  <a:cubicBezTo>
                    <a:pt x="1039" y="81"/>
                    <a:pt x="1007" y="33"/>
                    <a:pt x="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7086331" y="2986924"/>
              <a:ext cx="109801" cy="242944"/>
            </a:xfrm>
            <a:custGeom>
              <a:avLst/>
              <a:gdLst/>
              <a:ahLst/>
              <a:cxnLst/>
              <a:rect l="l" t="t" r="r" b="b"/>
              <a:pathLst>
                <a:path w="2479" h="5485" extrusionOk="0">
                  <a:moveTo>
                    <a:pt x="95" y="1"/>
                  </a:moveTo>
                  <a:cubicBezTo>
                    <a:pt x="48" y="1"/>
                    <a:pt x="0" y="41"/>
                    <a:pt x="10" y="99"/>
                  </a:cubicBezTo>
                  <a:cubicBezTo>
                    <a:pt x="400" y="2015"/>
                    <a:pt x="1179" y="3849"/>
                    <a:pt x="2299" y="5441"/>
                  </a:cubicBezTo>
                  <a:cubicBezTo>
                    <a:pt x="2320" y="5472"/>
                    <a:pt x="2347" y="5485"/>
                    <a:pt x="2374" y="5485"/>
                  </a:cubicBezTo>
                  <a:cubicBezTo>
                    <a:pt x="2429" y="5485"/>
                    <a:pt x="2479" y="5426"/>
                    <a:pt x="2446" y="5360"/>
                  </a:cubicBezTo>
                  <a:cubicBezTo>
                    <a:pt x="1325" y="3769"/>
                    <a:pt x="562" y="1966"/>
                    <a:pt x="173" y="67"/>
                  </a:cubicBezTo>
                  <a:cubicBezTo>
                    <a:pt x="159" y="20"/>
                    <a:pt x="127" y="1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804098" y="2699995"/>
              <a:ext cx="371880" cy="156530"/>
            </a:xfrm>
            <a:custGeom>
              <a:avLst/>
              <a:gdLst/>
              <a:ahLst/>
              <a:cxnLst/>
              <a:rect l="l" t="t" r="r" b="b"/>
              <a:pathLst>
                <a:path w="8396" h="3534" extrusionOk="0">
                  <a:moveTo>
                    <a:pt x="8233" y="0"/>
                  </a:moveTo>
                  <a:cubicBezTo>
                    <a:pt x="7779" y="195"/>
                    <a:pt x="7372" y="504"/>
                    <a:pt x="7015" y="845"/>
                  </a:cubicBezTo>
                  <a:cubicBezTo>
                    <a:pt x="6236" y="1591"/>
                    <a:pt x="5554" y="2420"/>
                    <a:pt x="4596" y="2923"/>
                  </a:cubicBezTo>
                  <a:cubicBezTo>
                    <a:pt x="4059" y="3214"/>
                    <a:pt x="3442" y="3388"/>
                    <a:pt x="2828" y="3388"/>
                  </a:cubicBezTo>
                  <a:cubicBezTo>
                    <a:pt x="2346" y="3388"/>
                    <a:pt x="1865" y="3280"/>
                    <a:pt x="1429" y="3037"/>
                  </a:cubicBezTo>
                  <a:cubicBezTo>
                    <a:pt x="487" y="2518"/>
                    <a:pt x="0" y="1299"/>
                    <a:pt x="537" y="309"/>
                  </a:cubicBezTo>
                  <a:cubicBezTo>
                    <a:pt x="571" y="251"/>
                    <a:pt x="516" y="194"/>
                    <a:pt x="463" y="194"/>
                  </a:cubicBezTo>
                  <a:cubicBezTo>
                    <a:pt x="442" y="194"/>
                    <a:pt x="421" y="204"/>
                    <a:pt x="407" y="228"/>
                  </a:cubicBezTo>
                  <a:cubicBezTo>
                    <a:pt x="0" y="1007"/>
                    <a:pt x="147" y="1949"/>
                    <a:pt x="682" y="2615"/>
                  </a:cubicBezTo>
                  <a:cubicBezTo>
                    <a:pt x="1207" y="3250"/>
                    <a:pt x="2037" y="3533"/>
                    <a:pt x="2853" y="3533"/>
                  </a:cubicBezTo>
                  <a:cubicBezTo>
                    <a:pt x="2997" y="3533"/>
                    <a:pt x="3140" y="3525"/>
                    <a:pt x="3280" y="3508"/>
                  </a:cubicBezTo>
                  <a:cubicBezTo>
                    <a:pt x="4352" y="3378"/>
                    <a:pt x="5311" y="2745"/>
                    <a:pt x="6090" y="2014"/>
                  </a:cubicBezTo>
                  <a:cubicBezTo>
                    <a:pt x="6788" y="1332"/>
                    <a:pt x="7486" y="455"/>
                    <a:pt x="8396" y="82"/>
                  </a:cubicBezTo>
                  <a:cubicBezTo>
                    <a:pt x="8346" y="50"/>
                    <a:pt x="8281" y="33"/>
                    <a:pt x="8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789702" y="2410851"/>
              <a:ext cx="202860" cy="327189"/>
            </a:xfrm>
            <a:custGeom>
              <a:avLst/>
              <a:gdLst/>
              <a:ahLst/>
              <a:cxnLst/>
              <a:rect l="l" t="t" r="r" b="b"/>
              <a:pathLst>
                <a:path w="4580" h="7387" extrusionOk="0">
                  <a:moveTo>
                    <a:pt x="4060" y="1"/>
                  </a:moveTo>
                  <a:lnTo>
                    <a:pt x="845" y="1674"/>
                  </a:lnTo>
                  <a:lnTo>
                    <a:pt x="617" y="2713"/>
                  </a:lnTo>
                  <a:lnTo>
                    <a:pt x="293" y="4174"/>
                  </a:lnTo>
                  <a:lnTo>
                    <a:pt x="0" y="5521"/>
                  </a:lnTo>
                  <a:cubicBezTo>
                    <a:pt x="210" y="6905"/>
                    <a:pt x="858" y="7386"/>
                    <a:pt x="1604" y="7386"/>
                  </a:cubicBezTo>
                  <a:cubicBezTo>
                    <a:pt x="2819" y="7386"/>
                    <a:pt x="4298" y="6110"/>
                    <a:pt x="4580" y="5376"/>
                  </a:cubicBezTo>
                  <a:lnTo>
                    <a:pt x="4060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794752" y="2484200"/>
              <a:ext cx="141692" cy="146298"/>
            </a:xfrm>
            <a:custGeom>
              <a:avLst/>
              <a:gdLst/>
              <a:ahLst/>
              <a:cxnLst/>
              <a:rect l="l" t="t" r="r" b="b"/>
              <a:pathLst>
                <a:path w="3199" h="3303" extrusionOk="0">
                  <a:moveTo>
                    <a:pt x="3199" y="1"/>
                  </a:moveTo>
                  <a:lnTo>
                    <a:pt x="503" y="1025"/>
                  </a:lnTo>
                  <a:lnTo>
                    <a:pt x="1" y="3298"/>
                  </a:lnTo>
                  <a:cubicBezTo>
                    <a:pt x="19" y="3301"/>
                    <a:pt x="38" y="3303"/>
                    <a:pt x="59" y="3303"/>
                  </a:cubicBezTo>
                  <a:cubicBezTo>
                    <a:pt x="535" y="3303"/>
                    <a:pt x="1815" y="2412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697662" y="2159091"/>
              <a:ext cx="412142" cy="371215"/>
            </a:xfrm>
            <a:custGeom>
              <a:avLst/>
              <a:gdLst/>
              <a:ahLst/>
              <a:cxnLst/>
              <a:rect l="l" t="t" r="r" b="b"/>
              <a:pathLst>
                <a:path w="9305" h="8381" extrusionOk="0">
                  <a:moveTo>
                    <a:pt x="3680" y="0"/>
                  </a:moveTo>
                  <a:cubicBezTo>
                    <a:pt x="2759" y="0"/>
                    <a:pt x="1862" y="297"/>
                    <a:pt x="1137" y="878"/>
                  </a:cubicBezTo>
                  <a:cubicBezTo>
                    <a:pt x="1104" y="911"/>
                    <a:pt x="1072" y="928"/>
                    <a:pt x="1039" y="960"/>
                  </a:cubicBezTo>
                  <a:cubicBezTo>
                    <a:pt x="504" y="1610"/>
                    <a:pt x="909" y="2681"/>
                    <a:pt x="552" y="4467"/>
                  </a:cubicBezTo>
                  <a:cubicBezTo>
                    <a:pt x="0" y="7358"/>
                    <a:pt x="909" y="8332"/>
                    <a:pt x="3085" y="8380"/>
                  </a:cubicBezTo>
                  <a:cubicBezTo>
                    <a:pt x="3099" y="8380"/>
                    <a:pt x="3114" y="8381"/>
                    <a:pt x="3129" y="8381"/>
                  </a:cubicBezTo>
                  <a:cubicBezTo>
                    <a:pt x="3743" y="8381"/>
                    <a:pt x="4906" y="8036"/>
                    <a:pt x="5651" y="7243"/>
                  </a:cubicBezTo>
                  <a:cubicBezTo>
                    <a:pt x="6512" y="6319"/>
                    <a:pt x="6837" y="6009"/>
                    <a:pt x="7226" y="5020"/>
                  </a:cubicBezTo>
                  <a:cubicBezTo>
                    <a:pt x="7811" y="3591"/>
                    <a:pt x="9305" y="489"/>
                    <a:pt x="4076" y="18"/>
                  </a:cubicBezTo>
                  <a:cubicBezTo>
                    <a:pt x="3944" y="6"/>
                    <a:pt x="3812" y="0"/>
                    <a:pt x="3680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714892" y="2157009"/>
              <a:ext cx="226645" cy="104929"/>
            </a:xfrm>
            <a:custGeom>
              <a:avLst/>
              <a:gdLst/>
              <a:ahLst/>
              <a:cxnLst/>
              <a:rect l="l" t="t" r="r" b="b"/>
              <a:pathLst>
                <a:path w="5117" h="2369" extrusionOk="0">
                  <a:moveTo>
                    <a:pt x="2566" y="0"/>
                  </a:moveTo>
                  <a:cubicBezTo>
                    <a:pt x="1" y="0"/>
                    <a:pt x="98" y="2339"/>
                    <a:pt x="98" y="2339"/>
                  </a:cubicBezTo>
                  <a:cubicBezTo>
                    <a:pt x="208" y="2359"/>
                    <a:pt x="315" y="2369"/>
                    <a:pt x="417" y="2369"/>
                  </a:cubicBezTo>
                  <a:cubicBezTo>
                    <a:pt x="1670" y="2369"/>
                    <a:pt x="2323" y="925"/>
                    <a:pt x="2323" y="925"/>
                  </a:cubicBezTo>
                  <a:cubicBezTo>
                    <a:pt x="2323" y="925"/>
                    <a:pt x="5116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788994" y="2144740"/>
              <a:ext cx="277138" cy="231118"/>
            </a:xfrm>
            <a:custGeom>
              <a:avLst/>
              <a:gdLst/>
              <a:ahLst/>
              <a:cxnLst/>
              <a:rect l="l" t="t" r="r" b="b"/>
              <a:pathLst>
                <a:path w="6257" h="5218" extrusionOk="0">
                  <a:moveTo>
                    <a:pt x="2668" y="1"/>
                  </a:moveTo>
                  <a:cubicBezTo>
                    <a:pt x="2117" y="1"/>
                    <a:pt x="1481" y="99"/>
                    <a:pt x="748" y="325"/>
                  </a:cubicBezTo>
                  <a:cubicBezTo>
                    <a:pt x="748" y="325"/>
                    <a:pt x="1" y="1787"/>
                    <a:pt x="1202" y="1999"/>
                  </a:cubicBezTo>
                  <a:cubicBezTo>
                    <a:pt x="2387" y="2193"/>
                    <a:pt x="2469" y="2501"/>
                    <a:pt x="2469" y="2988"/>
                  </a:cubicBezTo>
                  <a:cubicBezTo>
                    <a:pt x="2469" y="3441"/>
                    <a:pt x="2567" y="3824"/>
                    <a:pt x="2854" y="3824"/>
                  </a:cubicBezTo>
                  <a:cubicBezTo>
                    <a:pt x="2876" y="3824"/>
                    <a:pt x="2899" y="3822"/>
                    <a:pt x="2924" y="3817"/>
                  </a:cubicBezTo>
                  <a:cubicBezTo>
                    <a:pt x="2934" y="3816"/>
                    <a:pt x="2944" y="3815"/>
                    <a:pt x="2954" y="3815"/>
                  </a:cubicBezTo>
                  <a:cubicBezTo>
                    <a:pt x="3246" y="3815"/>
                    <a:pt x="2977" y="4546"/>
                    <a:pt x="3134" y="4986"/>
                  </a:cubicBezTo>
                  <a:cubicBezTo>
                    <a:pt x="3179" y="5111"/>
                    <a:pt x="3212" y="5157"/>
                    <a:pt x="3257" y="5157"/>
                  </a:cubicBezTo>
                  <a:cubicBezTo>
                    <a:pt x="3376" y="5157"/>
                    <a:pt x="3576" y="4830"/>
                    <a:pt x="4271" y="4759"/>
                  </a:cubicBezTo>
                  <a:cubicBezTo>
                    <a:pt x="4755" y="4701"/>
                    <a:pt x="4966" y="4598"/>
                    <a:pt x="5093" y="4598"/>
                  </a:cubicBezTo>
                  <a:cubicBezTo>
                    <a:pt x="5218" y="4598"/>
                    <a:pt x="5263" y="4697"/>
                    <a:pt x="5407" y="5034"/>
                  </a:cubicBezTo>
                  <a:cubicBezTo>
                    <a:pt x="5457" y="5161"/>
                    <a:pt x="5519" y="5218"/>
                    <a:pt x="5584" y="5218"/>
                  </a:cubicBezTo>
                  <a:cubicBezTo>
                    <a:pt x="5879" y="5218"/>
                    <a:pt x="6257" y="4054"/>
                    <a:pt x="6057" y="2923"/>
                  </a:cubicBezTo>
                  <a:cubicBezTo>
                    <a:pt x="5846" y="1804"/>
                    <a:pt x="5037" y="1"/>
                    <a:pt x="2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762197" y="2409301"/>
              <a:ext cx="67812" cy="19799"/>
            </a:xfrm>
            <a:custGeom>
              <a:avLst/>
              <a:gdLst/>
              <a:ahLst/>
              <a:cxnLst/>
              <a:rect l="l" t="t" r="r" b="b"/>
              <a:pathLst>
                <a:path w="1531" h="447" extrusionOk="0">
                  <a:moveTo>
                    <a:pt x="1406" y="1"/>
                  </a:moveTo>
                  <a:cubicBezTo>
                    <a:pt x="1388" y="1"/>
                    <a:pt x="1370" y="6"/>
                    <a:pt x="1353" y="20"/>
                  </a:cubicBezTo>
                  <a:cubicBezTo>
                    <a:pt x="1153" y="200"/>
                    <a:pt x="916" y="291"/>
                    <a:pt x="672" y="291"/>
                  </a:cubicBezTo>
                  <a:cubicBezTo>
                    <a:pt x="497" y="291"/>
                    <a:pt x="320" y="245"/>
                    <a:pt x="151" y="150"/>
                  </a:cubicBezTo>
                  <a:cubicBezTo>
                    <a:pt x="140" y="143"/>
                    <a:pt x="128" y="140"/>
                    <a:pt x="117" y="140"/>
                  </a:cubicBezTo>
                  <a:cubicBezTo>
                    <a:pt x="50" y="140"/>
                    <a:pt x="0" y="254"/>
                    <a:pt x="69" y="295"/>
                  </a:cubicBezTo>
                  <a:cubicBezTo>
                    <a:pt x="264" y="396"/>
                    <a:pt x="466" y="447"/>
                    <a:pt x="665" y="447"/>
                  </a:cubicBezTo>
                  <a:cubicBezTo>
                    <a:pt x="949" y="447"/>
                    <a:pt x="1227" y="343"/>
                    <a:pt x="1466" y="133"/>
                  </a:cubicBezTo>
                  <a:cubicBezTo>
                    <a:pt x="1530" y="82"/>
                    <a:pt x="1473" y="1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752142" y="2330150"/>
              <a:ext cx="36010" cy="18780"/>
            </a:xfrm>
            <a:custGeom>
              <a:avLst/>
              <a:gdLst/>
              <a:ahLst/>
              <a:cxnLst/>
              <a:rect l="l" t="t" r="r" b="b"/>
              <a:pathLst>
                <a:path w="813" h="424" extrusionOk="0">
                  <a:moveTo>
                    <a:pt x="100" y="0"/>
                  </a:moveTo>
                  <a:cubicBezTo>
                    <a:pt x="49" y="0"/>
                    <a:pt x="1" y="41"/>
                    <a:pt x="21" y="101"/>
                  </a:cubicBezTo>
                  <a:cubicBezTo>
                    <a:pt x="69" y="231"/>
                    <a:pt x="151" y="378"/>
                    <a:pt x="296" y="411"/>
                  </a:cubicBezTo>
                  <a:cubicBezTo>
                    <a:pt x="328" y="419"/>
                    <a:pt x="359" y="423"/>
                    <a:pt x="390" y="423"/>
                  </a:cubicBezTo>
                  <a:cubicBezTo>
                    <a:pt x="532" y="423"/>
                    <a:pt x="658" y="338"/>
                    <a:pt x="751" y="231"/>
                  </a:cubicBezTo>
                  <a:cubicBezTo>
                    <a:pt x="813" y="182"/>
                    <a:pt x="763" y="106"/>
                    <a:pt x="700" y="106"/>
                  </a:cubicBezTo>
                  <a:cubicBezTo>
                    <a:pt x="680" y="106"/>
                    <a:pt x="658" y="114"/>
                    <a:pt x="638" y="134"/>
                  </a:cubicBezTo>
                  <a:cubicBezTo>
                    <a:pt x="567" y="190"/>
                    <a:pt x="485" y="270"/>
                    <a:pt x="391" y="270"/>
                  </a:cubicBezTo>
                  <a:cubicBezTo>
                    <a:pt x="376" y="270"/>
                    <a:pt x="361" y="268"/>
                    <a:pt x="346" y="264"/>
                  </a:cubicBezTo>
                  <a:cubicBezTo>
                    <a:pt x="248" y="231"/>
                    <a:pt x="199" y="134"/>
                    <a:pt x="183" y="53"/>
                  </a:cubicBezTo>
                  <a:cubicBezTo>
                    <a:pt x="164" y="16"/>
                    <a:pt x="131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821283" y="2334579"/>
              <a:ext cx="41812" cy="19843"/>
            </a:xfrm>
            <a:custGeom>
              <a:avLst/>
              <a:gdLst/>
              <a:ahLst/>
              <a:cxnLst/>
              <a:rect l="l" t="t" r="r" b="b"/>
              <a:pathLst>
                <a:path w="944" h="448" extrusionOk="0">
                  <a:moveTo>
                    <a:pt x="114" y="1"/>
                  </a:moveTo>
                  <a:cubicBezTo>
                    <a:pt x="63" y="1"/>
                    <a:pt x="0" y="58"/>
                    <a:pt x="34" y="116"/>
                  </a:cubicBezTo>
                  <a:cubicBezTo>
                    <a:pt x="116" y="278"/>
                    <a:pt x="229" y="424"/>
                    <a:pt x="409" y="440"/>
                  </a:cubicBezTo>
                  <a:cubicBezTo>
                    <a:pt x="435" y="445"/>
                    <a:pt x="462" y="448"/>
                    <a:pt x="488" y="448"/>
                  </a:cubicBezTo>
                  <a:cubicBezTo>
                    <a:pt x="635" y="448"/>
                    <a:pt x="768" y="374"/>
                    <a:pt x="879" y="278"/>
                  </a:cubicBezTo>
                  <a:cubicBezTo>
                    <a:pt x="943" y="227"/>
                    <a:pt x="885" y="144"/>
                    <a:pt x="819" y="144"/>
                  </a:cubicBezTo>
                  <a:cubicBezTo>
                    <a:pt x="801" y="144"/>
                    <a:pt x="783" y="150"/>
                    <a:pt x="766" y="164"/>
                  </a:cubicBezTo>
                  <a:cubicBezTo>
                    <a:pt x="689" y="229"/>
                    <a:pt x="591" y="293"/>
                    <a:pt x="489" y="293"/>
                  </a:cubicBezTo>
                  <a:cubicBezTo>
                    <a:pt x="463" y="293"/>
                    <a:pt x="436" y="288"/>
                    <a:pt x="409" y="278"/>
                  </a:cubicBezTo>
                  <a:cubicBezTo>
                    <a:pt x="279" y="246"/>
                    <a:pt x="229" y="148"/>
                    <a:pt x="164" y="34"/>
                  </a:cubicBezTo>
                  <a:cubicBezTo>
                    <a:pt x="155" y="10"/>
                    <a:pt x="136" y="1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849409" y="2365717"/>
              <a:ext cx="49652" cy="25601"/>
            </a:xfrm>
            <a:custGeom>
              <a:avLst/>
              <a:gdLst/>
              <a:ahLst/>
              <a:cxnLst/>
              <a:rect l="l" t="t" r="r" b="b"/>
              <a:pathLst>
                <a:path w="1121" h="578" extrusionOk="0">
                  <a:moveTo>
                    <a:pt x="437" y="1"/>
                  </a:moveTo>
                  <a:cubicBezTo>
                    <a:pt x="210" y="1"/>
                    <a:pt x="30" y="90"/>
                    <a:pt x="16" y="225"/>
                  </a:cubicBezTo>
                  <a:cubicBezTo>
                    <a:pt x="1" y="370"/>
                    <a:pt x="228" y="532"/>
                    <a:pt x="520" y="565"/>
                  </a:cubicBezTo>
                  <a:cubicBezTo>
                    <a:pt x="572" y="574"/>
                    <a:pt x="623" y="578"/>
                    <a:pt x="671" y="578"/>
                  </a:cubicBezTo>
                  <a:cubicBezTo>
                    <a:pt x="897" y="578"/>
                    <a:pt x="1075" y="488"/>
                    <a:pt x="1088" y="355"/>
                  </a:cubicBezTo>
                  <a:cubicBezTo>
                    <a:pt x="1121" y="208"/>
                    <a:pt x="893" y="45"/>
                    <a:pt x="585" y="13"/>
                  </a:cubicBezTo>
                  <a:cubicBezTo>
                    <a:pt x="535" y="5"/>
                    <a:pt x="485" y="1"/>
                    <a:pt x="437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719233" y="2355175"/>
              <a:ext cx="41724" cy="25778"/>
            </a:xfrm>
            <a:custGeom>
              <a:avLst/>
              <a:gdLst/>
              <a:ahLst/>
              <a:cxnLst/>
              <a:rect l="l" t="t" r="r" b="b"/>
              <a:pathLst>
                <a:path w="942" h="582" extrusionOk="0">
                  <a:moveTo>
                    <a:pt x="312" y="1"/>
                  </a:moveTo>
                  <a:cubicBezTo>
                    <a:pt x="227" y="1"/>
                    <a:pt x="151" y="13"/>
                    <a:pt x="82" y="24"/>
                  </a:cubicBezTo>
                  <a:cubicBezTo>
                    <a:pt x="82" y="40"/>
                    <a:pt x="65" y="40"/>
                    <a:pt x="65" y="40"/>
                  </a:cubicBezTo>
                  <a:cubicBezTo>
                    <a:pt x="50" y="186"/>
                    <a:pt x="17" y="316"/>
                    <a:pt x="0" y="446"/>
                  </a:cubicBezTo>
                  <a:cubicBezTo>
                    <a:pt x="98" y="511"/>
                    <a:pt x="212" y="560"/>
                    <a:pt x="357" y="576"/>
                  </a:cubicBezTo>
                  <a:cubicBezTo>
                    <a:pt x="395" y="580"/>
                    <a:pt x="433" y="582"/>
                    <a:pt x="470" y="582"/>
                  </a:cubicBezTo>
                  <a:cubicBezTo>
                    <a:pt x="713" y="582"/>
                    <a:pt x="912" y="492"/>
                    <a:pt x="926" y="365"/>
                  </a:cubicBezTo>
                  <a:cubicBezTo>
                    <a:pt x="942" y="203"/>
                    <a:pt x="732" y="56"/>
                    <a:pt x="422" y="8"/>
                  </a:cubicBezTo>
                  <a:cubicBezTo>
                    <a:pt x="384" y="3"/>
                    <a:pt x="347" y="1"/>
                    <a:pt x="312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6778851" y="2445710"/>
              <a:ext cx="35213" cy="11782"/>
            </a:xfrm>
            <a:custGeom>
              <a:avLst/>
              <a:gdLst/>
              <a:ahLst/>
              <a:cxnLst/>
              <a:rect l="l" t="t" r="r" b="b"/>
              <a:pathLst>
                <a:path w="795" h="266" extrusionOk="0">
                  <a:moveTo>
                    <a:pt x="124" y="1"/>
                  </a:moveTo>
                  <a:cubicBezTo>
                    <a:pt x="37" y="1"/>
                    <a:pt x="0" y="131"/>
                    <a:pt x="100" y="188"/>
                  </a:cubicBezTo>
                  <a:cubicBezTo>
                    <a:pt x="198" y="237"/>
                    <a:pt x="304" y="265"/>
                    <a:pt x="409" y="265"/>
                  </a:cubicBezTo>
                  <a:cubicBezTo>
                    <a:pt x="515" y="265"/>
                    <a:pt x="620" y="237"/>
                    <a:pt x="717" y="172"/>
                  </a:cubicBezTo>
                  <a:cubicBezTo>
                    <a:pt x="794" y="107"/>
                    <a:pt x="738" y="2"/>
                    <a:pt x="663" y="2"/>
                  </a:cubicBezTo>
                  <a:cubicBezTo>
                    <a:pt x="643" y="2"/>
                    <a:pt x="623" y="9"/>
                    <a:pt x="603" y="26"/>
                  </a:cubicBezTo>
                  <a:cubicBezTo>
                    <a:pt x="550" y="65"/>
                    <a:pt x="491" y="81"/>
                    <a:pt x="431" y="81"/>
                  </a:cubicBezTo>
                  <a:cubicBezTo>
                    <a:pt x="343" y="81"/>
                    <a:pt x="251" y="48"/>
                    <a:pt x="165" y="10"/>
                  </a:cubicBezTo>
                  <a:cubicBezTo>
                    <a:pt x="150" y="4"/>
                    <a:pt x="136" y="1"/>
                    <a:pt x="124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6827883" y="2279036"/>
              <a:ext cx="54081" cy="36231"/>
            </a:xfrm>
            <a:custGeom>
              <a:avLst/>
              <a:gdLst/>
              <a:ahLst/>
              <a:cxnLst/>
              <a:rect l="l" t="t" r="r" b="b"/>
              <a:pathLst>
                <a:path w="1221" h="818" extrusionOk="0">
                  <a:moveTo>
                    <a:pt x="396" y="1"/>
                  </a:moveTo>
                  <a:cubicBezTo>
                    <a:pt x="335" y="1"/>
                    <a:pt x="272" y="8"/>
                    <a:pt x="210" y="21"/>
                  </a:cubicBezTo>
                  <a:cubicBezTo>
                    <a:pt x="1" y="81"/>
                    <a:pt x="26" y="403"/>
                    <a:pt x="209" y="403"/>
                  </a:cubicBezTo>
                  <a:cubicBezTo>
                    <a:pt x="225" y="403"/>
                    <a:pt x="241" y="401"/>
                    <a:pt x="260" y="395"/>
                  </a:cubicBezTo>
                  <a:cubicBezTo>
                    <a:pt x="305" y="386"/>
                    <a:pt x="353" y="380"/>
                    <a:pt x="401" y="380"/>
                  </a:cubicBezTo>
                  <a:cubicBezTo>
                    <a:pt x="589" y="380"/>
                    <a:pt x="775" y="463"/>
                    <a:pt x="827" y="671"/>
                  </a:cubicBezTo>
                  <a:cubicBezTo>
                    <a:pt x="849" y="771"/>
                    <a:pt x="934" y="818"/>
                    <a:pt x="1016" y="818"/>
                  </a:cubicBezTo>
                  <a:cubicBezTo>
                    <a:pt x="1120" y="818"/>
                    <a:pt x="1221" y="743"/>
                    <a:pt x="1184" y="606"/>
                  </a:cubicBezTo>
                  <a:cubicBezTo>
                    <a:pt x="1101" y="244"/>
                    <a:pt x="767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6730926" y="2274695"/>
              <a:ext cx="59263" cy="32599"/>
            </a:xfrm>
            <a:custGeom>
              <a:avLst/>
              <a:gdLst/>
              <a:ahLst/>
              <a:cxnLst/>
              <a:rect l="l" t="t" r="r" b="b"/>
              <a:pathLst>
                <a:path w="1338" h="736" extrusionOk="0">
                  <a:moveTo>
                    <a:pt x="880" y="0"/>
                  </a:moveTo>
                  <a:cubicBezTo>
                    <a:pt x="595" y="0"/>
                    <a:pt x="354" y="184"/>
                    <a:pt x="143" y="396"/>
                  </a:cubicBezTo>
                  <a:cubicBezTo>
                    <a:pt x="0" y="525"/>
                    <a:pt x="114" y="736"/>
                    <a:pt x="257" y="736"/>
                  </a:cubicBezTo>
                  <a:cubicBezTo>
                    <a:pt x="294" y="736"/>
                    <a:pt x="333" y="722"/>
                    <a:pt x="370" y="688"/>
                  </a:cubicBezTo>
                  <a:cubicBezTo>
                    <a:pt x="505" y="553"/>
                    <a:pt x="674" y="373"/>
                    <a:pt x="877" y="373"/>
                  </a:cubicBezTo>
                  <a:cubicBezTo>
                    <a:pt x="917" y="373"/>
                    <a:pt x="959" y="380"/>
                    <a:pt x="1003" y="396"/>
                  </a:cubicBezTo>
                  <a:cubicBezTo>
                    <a:pt x="1025" y="404"/>
                    <a:pt x="1046" y="408"/>
                    <a:pt x="1067" y="408"/>
                  </a:cubicBezTo>
                  <a:cubicBezTo>
                    <a:pt x="1241" y="408"/>
                    <a:pt x="1338" y="128"/>
                    <a:pt x="1149" y="54"/>
                  </a:cubicBezTo>
                  <a:cubicBezTo>
                    <a:pt x="1055" y="17"/>
                    <a:pt x="965" y="0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6927099" y="2318501"/>
              <a:ext cx="105062" cy="123886"/>
            </a:xfrm>
            <a:custGeom>
              <a:avLst/>
              <a:gdLst/>
              <a:ahLst/>
              <a:cxnLst/>
              <a:rect l="l" t="t" r="r" b="b"/>
              <a:pathLst>
                <a:path w="2372" h="2797" extrusionOk="0">
                  <a:moveTo>
                    <a:pt x="1476" y="1"/>
                  </a:moveTo>
                  <a:cubicBezTo>
                    <a:pt x="1022" y="1"/>
                    <a:pt x="509" y="496"/>
                    <a:pt x="293" y="901"/>
                  </a:cubicBezTo>
                  <a:cubicBezTo>
                    <a:pt x="163" y="1176"/>
                    <a:pt x="1" y="1534"/>
                    <a:pt x="16" y="2005"/>
                  </a:cubicBezTo>
                  <a:cubicBezTo>
                    <a:pt x="33" y="2345"/>
                    <a:pt x="163" y="2622"/>
                    <a:pt x="618" y="2752"/>
                  </a:cubicBezTo>
                  <a:cubicBezTo>
                    <a:pt x="728" y="2782"/>
                    <a:pt x="834" y="2796"/>
                    <a:pt x="934" y="2796"/>
                  </a:cubicBezTo>
                  <a:cubicBezTo>
                    <a:pt x="1641" y="2796"/>
                    <a:pt x="2080" y="2103"/>
                    <a:pt x="2209" y="1534"/>
                  </a:cubicBezTo>
                  <a:cubicBezTo>
                    <a:pt x="2371" y="868"/>
                    <a:pt x="2354" y="219"/>
                    <a:pt x="1640" y="24"/>
                  </a:cubicBezTo>
                  <a:cubicBezTo>
                    <a:pt x="1587" y="8"/>
                    <a:pt x="1532" y="1"/>
                    <a:pt x="1476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6960185" y="2415901"/>
              <a:ext cx="59706" cy="59751"/>
            </a:xfrm>
            <a:custGeom>
              <a:avLst/>
              <a:gdLst/>
              <a:ahLst/>
              <a:cxnLst/>
              <a:rect l="l" t="t" r="r" b="b"/>
              <a:pathLst>
                <a:path w="1348" h="1349" extrusionOk="0">
                  <a:moveTo>
                    <a:pt x="682" y="1"/>
                  </a:moveTo>
                  <a:cubicBezTo>
                    <a:pt x="308" y="1"/>
                    <a:pt x="0" y="309"/>
                    <a:pt x="0" y="683"/>
                  </a:cubicBezTo>
                  <a:cubicBezTo>
                    <a:pt x="0" y="1056"/>
                    <a:pt x="308" y="1348"/>
                    <a:pt x="682" y="1348"/>
                  </a:cubicBezTo>
                  <a:cubicBezTo>
                    <a:pt x="1055" y="1348"/>
                    <a:pt x="1348" y="1056"/>
                    <a:pt x="1348" y="683"/>
                  </a:cubicBezTo>
                  <a:cubicBezTo>
                    <a:pt x="1348" y="309"/>
                    <a:pt x="1055" y="1"/>
                    <a:pt x="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6960185" y="2344988"/>
              <a:ext cx="51911" cy="66173"/>
            </a:xfrm>
            <a:custGeom>
              <a:avLst/>
              <a:gdLst/>
              <a:ahLst/>
              <a:cxnLst/>
              <a:rect l="l" t="t" r="r" b="b"/>
              <a:pathLst>
                <a:path w="1172" h="1494" extrusionOk="0">
                  <a:moveTo>
                    <a:pt x="877" y="1"/>
                  </a:moveTo>
                  <a:cubicBezTo>
                    <a:pt x="671" y="1"/>
                    <a:pt x="471" y="116"/>
                    <a:pt x="325" y="286"/>
                  </a:cubicBezTo>
                  <a:cubicBezTo>
                    <a:pt x="33" y="595"/>
                    <a:pt x="0" y="1017"/>
                    <a:pt x="0" y="1423"/>
                  </a:cubicBezTo>
                  <a:cubicBezTo>
                    <a:pt x="0" y="1470"/>
                    <a:pt x="42" y="1494"/>
                    <a:pt x="84" y="1494"/>
                  </a:cubicBezTo>
                  <a:cubicBezTo>
                    <a:pt x="131" y="1494"/>
                    <a:pt x="178" y="1466"/>
                    <a:pt x="178" y="1407"/>
                  </a:cubicBezTo>
                  <a:cubicBezTo>
                    <a:pt x="163" y="1130"/>
                    <a:pt x="178" y="855"/>
                    <a:pt x="308" y="595"/>
                  </a:cubicBezTo>
                  <a:cubicBezTo>
                    <a:pt x="404" y="405"/>
                    <a:pt x="624" y="158"/>
                    <a:pt x="864" y="158"/>
                  </a:cubicBezTo>
                  <a:cubicBezTo>
                    <a:pt x="911" y="158"/>
                    <a:pt x="959" y="167"/>
                    <a:pt x="1007" y="189"/>
                  </a:cubicBezTo>
                  <a:cubicBezTo>
                    <a:pt x="1021" y="196"/>
                    <a:pt x="1034" y="199"/>
                    <a:pt x="1047" y="199"/>
                  </a:cubicBezTo>
                  <a:cubicBezTo>
                    <a:pt x="1124" y="199"/>
                    <a:pt x="1171" y="84"/>
                    <a:pt x="1088" y="43"/>
                  </a:cubicBezTo>
                  <a:cubicBezTo>
                    <a:pt x="1018" y="14"/>
                    <a:pt x="947" y="1"/>
                    <a:pt x="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6671042" y="2280586"/>
              <a:ext cx="123000" cy="118925"/>
            </a:xfrm>
            <a:custGeom>
              <a:avLst/>
              <a:gdLst/>
              <a:ahLst/>
              <a:cxnLst/>
              <a:rect l="l" t="t" r="r" b="b"/>
              <a:pathLst>
                <a:path w="2777" h="2685" extrusionOk="0">
                  <a:moveTo>
                    <a:pt x="1375" y="147"/>
                  </a:moveTo>
                  <a:cubicBezTo>
                    <a:pt x="1999" y="147"/>
                    <a:pt x="2535" y="640"/>
                    <a:pt x="2566" y="1270"/>
                  </a:cubicBezTo>
                  <a:cubicBezTo>
                    <a:pt x="2615" y="1919"/>
                    <a:pt x="2112" y="2487"/>
                    <a:pt x="1462" y="2519"/>
                  </a:cubicBezTo>
                  <a:cubicBezTo>
                    <a:pt x="1432" y="2522"/>
                    <a:pt x="1402" y="2523"/>
                    <a:pt x="1372" y="2523"/>
                  </a:cubicBezTo>
                  <a:cubicBezTo>
                    <a:pt x="747" y="2523"/>
                    <a:pt x="242" y="2035"/>
                    <a:pt x="196" y="1415"/>
                  </a:cubicBezTo>
                  <a:cubicBezTo>
                    <a:pt x="163" y="766"/>
                    <a:pt x="650" y="198"/>
                    <a:pt x="1315" y="149"/>
                  </a:cubicBezTo>
                  <a:cubicBezTo>
                    <a:pt x="1335" y="148"/>
                    <a:pt x="1355" y="147"/>
                    <a:pt x="1375" y="147"/>
                  </a:cubicBezTo>
                  <a:close/>
                  <a:moveTo>
                    <a:pt x="1390" y="0"/>
                  </a:moveTo>
                  <a:cubicBezTo>
                    <a:pt x="1360" y="0"/>
                    <a:pt x="1330" y="1"/>
                    <a:pt x="1300" y="3"/>
                  </a:cubicBezTo>
                  <a:cubicBezTo>
                    <a:pt x="553" y="36"/>
                    <a:pt x="1" y="685"/>
                    <a:pt x="33" y="1432"/>
                  </a:cubicBezTo>
                  <a:cubicBezTo>
                    <a:pt x="79" y="2133"/>
                    <a:pt x="679" y="2685"/>
                    <a:pt x="1374" y="2685"/>
                  </a:cubicBezTo>
                  <a:cubicBezTo>
                    <a:pt x="1403" y="2685"/>
                    <a:pt x="1433" y="2684"/>
                    <a:pt x="1462" y="2682"/>
                  </a:cubicBezTo>
                  <a:cubicBezTo>
                    <a:pt x="2209" y="2649"/>
                    <a:pt x="2777" y="2000"/>
                    <a:pt x="2729" y="1253"/>
                  </a:cubicBezTo>
                  <a:cubicBezTo>
                    <a:pt x="2681" y="552"/>
                    <a:pt x="2097" y="0"/>
                    <a:pt x="1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6807730" y="2290641"/>
              <a:ext cx="123000" cy="118970"/>
            </a:xfrm>
            <a:custGeom>
              <a:avLst/>
              <a:gdLst/>
              <a:ahLst/>
              <a:cxnLst/>
              <a:rect l="l" t="t" r="r" b="b"/>
              <a:pathLst>
                <a:path w="2777" h="2686" extrusionOk="0">
                  <a:moveTo>
                    <a:pt x="1403" y="163"/>
                  </a:moveTo>
                  <a:cubicBezTo>
                    <a:pt x="2015" y="163"/>
                    <a:pt x="2535" y="650"/>
                    <a:pt x="2566" y="1270"/>
                  </a:cubicBezTo>
                  <a:cubicBezTo>
                    <a:pt x="2614" y="1920"/>
                    <a:pt x="2111" y="2487"/>
                    <a:pt x="1461" y="2537"/>
                  </a:cubicBezTo>
                  <a:cubicBezTo>
                    <a:pt x="1441" y="2538"/>
                    <a:pt x="1421" y="2538"/>
                    <a:pt x="1401" y="2538"/>
                  </a:cubicBezTo>
                  <a:cubicBezTo>
                    <a:pt x="762" y="2538"/>
                    <a:pt x="241" y="2045"/>
                    <a:pt x="195" y="1416"/>
                  </a:cubicBezTo>
                  <a:cubicBezTo>
                    <a:pt x="162" y="766"/>
                    <a:pt x="650" y="198"/>
                    <a:pt x="1315" y="166"/>
                  </a:cubicBezTo>
                  <a:cubicBezTo>
                    <a:pt x="1344" y="164"/>
                    <a:pt x="1373" y="163"/>
                    <a:pt x="1403" y="163"/>
                  </a:cubicBezTo>
                  <a:close/>
                  <a:moveTo>
                    <a:pt x="1389" y="1"/>
                  </a:moveTo>
                  <a:cubicBezTo>
                    <a:pt x="1359" y="1"/>
                    <a:pt x="1329" y="2"/>
                    <a:pt x="1299" y="4"/>
                  </a:cubicBezTo>
                  <a:cubicBezTo>
                    <a:pt x="552" y="36"/>
                    <a:pt x="0" y="686"/>
                    <a:pt x="33" y="1432"/>
                  </a:cubicBezTo>
                  <a:cubicBezTo>
                    <a:pt x="79" y="2133"/>
                    <a:pt x="678" y="2685"/>
                    <a:pt x="1373" y="2685"/>
                  </a:cubicBezTo>
                  <a:cubicBezTo>
                    <a:pt x="1402" y="2685"/>
                    <a:pt x="1432" y="2684"/>
                    <a:pt x="1461" y="2682"/>
                  </a:cubicBezTo>
                  <a:cubicBezTo>
                    <a:pt x="2208" y="2650"/>
                    <a:pt x="2776" y="2000"/>
                    <a:pt x="2728" y="1253"/>
                  </a:cubicBezTo>
                  <a:cubicBezTo>
                    <a:pt x="2681" y="553"/>
                    <a:pt x="2096" y="1"/>
                    <a:pt x="1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6770435" y="2341400"/>
              <a:ext cx="37427" cy="57314"/>
            </a:xfrm>
            <a:custGeom>
              <a:avLst/>
              <a:gdLst/>
              <a:ahLst/>
              <a:cxnLst/>
              <a:rect l="l" t="t" r="r" b="b"/>
              <a:pathLst>
                <a:path w="845" h="1294" extrusionOk="0">
                  <a:moveTo>
                    <a:pt x="759" y="0"/>
                  </a:moveTo>
                  <a:cubicBezTo>
                    <a:pt x="727" y="0"/>
                    <a:pt x="693" y="18"/>
                    <a:pt x="680" y="59"/>
                  </a:cubicBezTo>
                  <a:cubicBezTo>
                    <a:pt x="647" y="157"/>
                    <a:pt x="647" y="335"/>
                    <a:pt x="582" y="416"/>
                  </a:cubicBezTo>
                  <a:cubicBezTo>
                    <a:pt x="533" y="497"/>
                    <a:pt x="468" y="464"/>
                    <a:pt x="371" y="497"/>
                  </a:cubicBezTo>
                  <a:cubicBezTo>
                    <a:pt x="241" y="529"/>
                    <a:pt x="143" y="627"/>
                    <a:pt x="95" y="757"/>
                  </a:cubicBezTo>
                  <a:cubicBezTo>
                    <a:pt x="0" y="1041"/>
                    <a:pt x="243" y="1294"/>
                    <a:pt x="525" y="1294"/>
                  </a:cubicBezTo>
                  <a:cubicBezTo>
                    <a:pt x="533" y="1294"/>
                    <a:pt x="541" y="1294"/>
                    <a:pt x="550" y="1293"/>
                  </a:cubicBezTo>
                  <a:cubicBezTo>
                    <a:pt x="642" y="1277"/>
                    <a:pt x="647" y="1130"/>
                    <a:pt x="563" y="1130"/>
                  </a:cubicBezTo>
                  <a:cubicBezTo>
                    <a:pt x="559" y="1130"/>
                    <a:pt x="555" y="1130"/>
                    <a:pt x="550" y="1131"/>
                  </a:cubicBezTo>
                  <a:cubicBezTo>
                    <a:pt x="544" y="1131"/>
                    <a:pt x="538" y="1131"/>
                    <a:pt x="533" y="1131"/>
                  </a:cubicBezTo>
                  <a:cubicBezTo>
                    <a:pt x="282" y="1131"/>
                    <a:pt x="116" y="803"/>
                    <a:pt x="371" y="659"/>
                  </a:cubicBezTo>
                  <a:cubicBezTo>
                    <a:pt x="402" y="649"/>
                    <a:pt x="436" y="647"/>
                    <a:pt x="469" y="647"/>
                  </a:cubicBezTo>
                  <a:cubicBezTo>
                    <a:pt x="488" y="647"/>
                    <a:pt x="507" y="647"/>
                    <a:pt x="526" y="647"/>
                  </a:cubicBezTo>
                  <a:cubicBezTo>
                    <a:pt x="576" y="647"/>
                    <a:pt x="623" y="643"/>
                    <a:pt x="663" y="611"/>
                  </a:cubicBezTo>
                  <a:cubicBezTo>
                    <a:pt x="777" y="529"/>
                    <a:pt x="793" y="222"/>
                    <a:pt x="825" y="92"/>
                  </a:cubicBezTo>
                  <a:cubicBezTo>
                    <a:pt x="844" y="35"/>
                    <a:pt x="80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6786115" y="2338123"/>
              <a:ext cx="30252" cy="13111"/>
            </a:xfrm>
            <a:custGeom>
              <a:avLst/>
              <a:gdLst/>
              <a:ahLst/>
              <a:cxnLst/>
              <a:rect l="l" t="t" r="r" b="b"/>
              <a:pathLst>
                <a:path w="683" h="296" extrusionOk="0">
                  <a:moveTo>
                    <a:pt x="322" y="1"/>
                  </a:moveTo>
                  <a:cubicBezTo>
                    <a:pt x="209" y="1"/>
                    <a:pt x="108" y="42"/>
                    <a:pt x="49" y="84"/>
                  </a:cubicBezTo>
                  <a:cubicBezTo>
                    <a:pt x="17" y="101"/>
                    <a:pt x="1" y="149"/>
                    <a:pt x="17" y="198"/>
                  </a:cubicBezTo>
                  <a:cubicBezTo>
                    <a:pt x="36" y="218"/>
                    <a:pt x="63" y="232"/>
                    <a:pt x="88" y="232"/>
                  </a:cubicBezTo>
                  <a:cubicBezTo>
                    <a:pt x="103" y="232"/>
                    <a:pt x="118" y="226"/>
                    <a:pt x="131" y="214"/>
                  </a:cubicBezTo>
                  <a:cubicBezTo>
                    <a:pt x="140" y="214"/>
                    <a:pt x="218" y="168"/>
                    <a:pt x="317" y="168"/>
                  </a:cubicBezTo>
                  <a:cubicBezTo>
                    <a:pt x="385" y="168"/>
                    <a:pt x="463" y="190"/>
                    <a:pt x="536" y="263"/>
                  </a:cubicBezTo>
                  <a:cubicBezTo>
                    <a:pt x="553" y="279"/>
                    <a:pt x="585" y="296"/>
                    <a:pt x="601" y="296"/>
                  </a:cubicBezTo>
                  <a:cubicBezTo>
                    <a:pt x="618" y="296"/>
                    <a:pt x="634" y="279"/>
                    <a:pt x="650" y="263"/>
                  </a:cubicBezTo>
                  <a:cubicBezTo>
                    <a:pt x="683" y="231"/>
                    <a:pt x="683" y="181"/>
                    <a:pt x="650" y="149"/>
                  </a:cubicBezTo>
                  <a:cubicBezTo>
                    <a:pt x="547" y="38"/>
                    <a:pt x="429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6919923" y="2315223"/>
              <a:ext cx="52487" cy="21615"/>
            </a:xfrm>
            <a:custGeom>
              <a:avLst/>
              <a:gdLst/>
              <a:ahLst/>
              <a:cxnLst/>
              <a:rect l="l" t="t" r="r" b="b"/>
              <a:pathLst>
                <a:path w="1185" h="488" extrusionOk="0">
                  <a:moveTo>
                    <a:pt x="1087" y="1"/>
                  </a:moveTo>
                  <a:cubicBezTo>
                    <a:pt x="520" y="33"/>
                    <a:pt x="65" y="325"/>
                    <a:pt x="48" y="341"/>
                  </a:cubicBezTo>
                  <a:cubicBezTo>
                    <a:pt x="16" y="373"/>
                    <a:pt x="0" y="423"/>
                    <a:pt x="33" y="455"/>
                  </a:cubicBezTo>
                  <a:cubicBezTo>
                    <a:pt x="48" y="471"/>
                    <a:pt x="81" y="488"/>
                    <a:pt x="98" y="488"/>
                  </a:cubicBezTo>
                  <a:cubicBezTo>
                    <a:pt x="113" y="488"/>
                    <a:pt x="130" y="488"/>
                    <a:pt x="146" y="471"/>
                  </a:cubicBezTo>
                  <a:cubicBezTo>
                    <a:pt x="146" y="471"/>
                    <a:pt x="568" y="196"/>
                    <a:pt x="1087" y="163"/>
                  </a:cubicBezTo>
                  <a:lnTo>
                    <a:pt x="1104" y="163"/>
                  </a:lnTo>
                  <a:cubicBezTo>
                    <a:pt x="1152" y="163"/>
                    <a:pt x="1185" y="114"/>
                    <a:pt x="1185" y="81"/>
                  </a:cubicBezTo>
                  <a:cubicBezTo>
                    <a:pt x="1185" y="33"/>
                    <a:pt x="1137" y="1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6179126" y="2315090"/>
              <a:ext cx="240951" cy="207998"/>
            </a:xfrm>
            <a:custGeom>
              <a:avLst/>
              <a:gdLst/>
              <a:ahLst/>
              <a:cxnLst/>
              <a:rect l="l" t="t" r="r" b="b"/>
              <a:pathLst>
                <a:path w="5440" h="4696" extrusionOk="0">
                  <a:moveTo>
                    <a:pt x="1445" y="247"/>
                  </a:moveTo>
                  <a:cubicBezTo>
                    <a:pt x="1834" y="247"/>
                    <a:pt x="2274" y="441"/>
                    <a:pt x="2614" y="1010"/>
                  </a:cubicBezTo>
                  <a:lnTo>
                    <a:pt x="2728" y="1188"/>
                  </a:lnTo>
                  <a:lnTo>
                    <a:pt x="2826" y="1010"/>
                  </a:lnTo>
                  <a:cubicBezTo>
                    <a:pt x="3177" y="445"/>
                    <a:pt x="3625" y="249"/>
                    <a:pt x="4005" y="249"/>
                  </a:cubicBezTo>
                  <a:cubicBezTo>
                    <a:pt x="4117" y="249"/>
                    <a:pt x="4223" y="266"/>
                    <a:pt x="4319" y="296"/>
                  </a:cubicBezTo>
                  <a:cubicBezTo>
                    <a:pt x="4774" y="441"/>
                    <a:pt x="5196" y="896"/>
                    <a:pt x="5147" y="1595"/>
                  </a:cubicBezTo>
                  <a:cubicBezTo>
                    <a:pt x="5131" y="1692"/>
                    <a:pt x="5114" y="1790"/>
                    <a:pt x="5082" y="1887"/>
                  </a:cubicBezTo>
                  <a:cubicBezTo>
                    <a:pt x="5082" y="1920"/>
                    <a:pt x="5066" y="1952"/>
                    <a:pt x="5050" y="1985"/>
                  </a:cubicBezTo>
                  <a:cubicBezTo>
                    <a:pt x="4677" y="3056"/>
                    <a:pt x="3183" y="4176"/>
                    <a:pt x="2891" y="4403"/>
                  </a:cubicBezTo>
                  <a:cubicBezTo>
                    <a:pt x="2842" y="4436"/>
                    <a:pt x="2785" y="4452"/>
                    <a:pt x="2728" y="4452"/>
                  </a:cubicBezTo>
                  <a:cubicBezTo>
                    <a:pt x="2671" y="4452"/>
                    <a:pt x="2615" y="4436"/>
                    <a:pt x="2566" y="4403"/>
                  </a:cubicBezTo>
                  <a:cubicBezTo>
                    <a:pt x="2257" y="4176"/>
                    <a:pt x="780" y="3056"/>
                    <a:pt x="390" y="1985"/>
                  </a:cubicBezTo>
                  <a:cubicBezTo>
                    <a:pt x="373" y="1952"/>
                    <a:pt x="373" y="1920"/>
                    <a:pt x="357" y="1887"/>
                  </a:cubicBezTo>
                  <a:cubicBezTo>
                    <a:pt x="325" y="1790"/>
                    <a:pt x="308" y="1692"/>
                    <a:pt x="308" y="1595"/>
                  </a:cubicBezTo>
                  <a:cubicBezTo>
                    <a:pt x="243" y="896"/>
                    <a:pt x="682" y="441"/>
                    <a:pt x="1120" y="296"/>
                  </a:cubicBezTo>
                  <a:cubicBezTo>
                    <a:pt x="1217" y="263"/>
                    <a:pt x="1332" y="247"/>
                    <a:pt x="1445" y="247"/>
                  </a:cubicBezTo>
                  <a:close/>
                  <a:moveTo>
                    <a:pt x="1460" y="1"/>
                  </a:moveTo>
                  <a:cubicBezTo>
                    <a:pt x="1311" y="1"/>
                    <a:pt x="1168" y="26"/>
                    <a:pt x="1039" y="69"/>
                  </a:cubicBezTo>
                  <a:cubicBezTo>
                    <a:pt x="390" y="279"/>
                    <a:pt x="0" y="896"/>
                    <a:pt x="48" y="1611"/>
                  </a:cubicBezTo>
                  <a:cubicBezTo>
                    <a:pt x="65" y="1725"/>
                    <a:pt x="81" y="1838"/>
                    <a:pt x="113" y="1952"/>
                  </a:cubicBezTo>
                  <a:cubicBezTo>
                    <a:pt x="130" y="2000"/>
                    <a:pt x="146" y="2033"/>
                    <a:pt x="163" y="2065"/>
                  </a:cubicBezTo>
                  <a:cubicBezTo>
                    <a:pt x="552" y="3186"/>
                    <a:pt x="1981" y="4290"/>
                    <a:pt x="2403" y="4598"/>
                  </a:cubicBezTo>
                  <a:cubicBezTo>
                    <a:pt x="2501" y="4663"/>
                    <a:pt x="2614" y="4696"/>
                    <a:pt x="2728" y="4696"/>
                  </a:cubicBezTo>
                  <a:cubicBezTo>
                    <a:pt x="2826" y="4696"/>
                    <a:pt x="2939" y="4663"/>
                    <a:pt x="3036" y="4598"/>
                  </a:cubicBezTo>
                  <a:cubicBezTo>
                    <a:pt x="3458" y="4290"/>
                    <a:pt x="4887" y="3186"/>
                    <a:pt x="5294" y="2065"/>
                  </a:cubicBezTo>
                  <a:cubicBezTo>
                    <a:pt x="5309" y="2033"/>
                    <a:pt x="5309" y="2000"/>
                    <a:pt x="5326" y="1968"/>
                  </a:cubicBezTo>
                  <a:cubicBezTo>
                    <a:pt x="5359" y="1838"/>
                    <a:pt x="5374" y="1725"/>
                    <a:pt x="5391" y="1611"/>
                  </a:cubicBezTo>
                  <a:cubicBezTo>
                    <a:pt x="5439" y="896"/>
                    <a:pt x="5050" y="279"/>
                    <a:pt x="4400" y="69"/>
                  </a:cubicBezTo>
                  <a:cubicBezTo>
                    <a:pt x="4271" y="26"/>
                    <a:pt x="4129" y="1"/>
                    <a:pt x="3980" y="1"/>
                  </a:cubicBezTo>
                  <a:cubicBezTo>
                    <a:pt x="3565" y="1"/>
                    <a:pt x="3098" y="193"/>
                    <a:pt x="2728" y="718"/>
                  </a:cubicBezTo>
                  <a:cubicBezTo>
                    <a:pt x="2346" y="193"/>
                    <a:pt x="1876" y="1"/>
                    <a:pt x="1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7439168" y="2699596"/>
              <a:ext cx="241704" cy="208308"/>
            </a:xfrm>
            <a:custGeom>
              <a:avLst/>
              <a:gdLst/>
              <a:ahLst/>
              <a:cxnLst/>
              <a:rect l="l" t="t" r="r" b="b"/>
              <a:pathLst>
                <a:path w="5457" h="4703" extrusionOk="0">
                  <a:moveTo>
                    <a:pt x="3993" y="246"/>
                  </a:moveTo>
                  <a:cubicBezTo>
                    <a:pt x="4114" y="246"/>
                    <a:pt x="4230" y="266"/>
                    <a:pt x="4336" y="301"/>
                  </a:cubicBezTo>
                  <a:cubicBezTo>
                    <a:pt x="4775" y="448"/>
                    <a:pt x="5197" y="903"/>
                    <a:pt x="5148" y="1600"/>
                  </a:cubicBezTo>
                  <a:cubicBezTo>
                    <a:pt x="5132" y="1682"/>
                    <a:pt x="5115" y="1780"/>
                    <a:pt x="5083" y="1893"/>
                  </a:cubicBezTo>
                  <a:cubicBezTo>
                    <a:pt x="5083" y="1910"/>
                    <a:pt x="5067" y="1942"/>
                    <a:pt x="5067" y="1975"/>
                  </a:cubicBezTo>
                  <a:cubicBezTo>
                    <a:pt x="4677" y="3046"/>
                    <a:pt x="3183" y="4183"/>
                    <a:pt x="2891" y="4393"/>
                  </a:cubicBezTo>
                  <a:cubicBezTo>
                    <a:pt x="2842" y="4434"/>
                    <a:pt x="2786" y="4455"/>
                    <a:pt x="2729" y="4455"/>
                  </a:cubicBezTo>
                  <a:cubicBezTo>
                    <a:pt x="2672" y="4455"/>
                    <a:pt x="2615" y="4434"/>
                    <a:pt x="2566" y="4393"/>
                  </a:cubicBezTo>
                  <a:cubicBezTo>
                    <a:pt x="2257" y="4183"/>
                    <a:pt x="780" y="3046"/>
                    <a:pt x="391" y="1975"/>
                  </a:cubicBezTo>
                  <a:cubicBezTo>
                    <a:pt x="374" y="1942"/>
                    <a:pt x="374" y="1910"/>
                    <a:pt x="358" y="1893"/>
                  </a:cubicBezTo>
                  <a:cubicBezTo>
                    <a:pt x="326" y="1780"/>
                    <a:pt x="309" y="1682"/>
                    <a:pt x="309" y="1600"/>
                  </a:cubicBezTo>
                  <a:cubicBezTo>
                    <a:pt x="261" y="903"/>
                    <a:pt x="683" y="448"/>
                    <a:pt x="1121" y="301"/>
                  </a:cubicBezTo>
                  <a:cubicBezTo>
                    <a:pt x="1218" y="269"/>
                    <a:pt x="1332" y="253"/>
                    <a:pt x="1445" y="253"/>
                  </a:cubicBezTo>
                  <a:cubicBezTo>
                    <a:pt x="1835" y="253"/>
                    <a:pt x="2274" y="448"/>
                    <a:pt x="2614" y="1000"/>
                  </a:cubicBezTo>
                  <a:lnTo>
                    <a:pt x="2729" y="1178"/>
                  </a:lnTo>
                  <a:lnTo>
                    <a:pt x="2826" y="1000"/>
                  </a:lnTo>
                  <a:cubicBezTo>
                    <a:pt x="3171" y="445"/>
                    <a:pt x="3610" y="246"/>
                    <a:pt x="3993" y="246"/>
                  </a:cubicBezTo>
                  <a:close/>
                  <a:moveTo>
                    <a:pt x="1446" y="0"/>
                  </a:moveTo>
                  <a:cubicBezTo>
                    <a:pt x="1304" y="0"/>
                    <a:pt x="1167" y="22"/>
                    <a:pt x="1040" y="59"/>
                  </a:cubicBezTo>
                  <a:cubicBezTo>
                    <a:pt x="406" y="269"/>
                    <a:pt x="1" y="886"/>
                    <a:pt x="66" y="1617"/>
                  </a:cubicBezTo>
                  <a:cubicBezTo>
                    <a:pt x="66" y="1730"/>
                    <a:pt x="81" y="1845"/>
                    <a:pt x="131" y="1958"/>
                  </a:cubicBezTo>
                  <a:cubicBezTo>
                    <a:pt x="131" y="1990"/>
                    <a:pt x="146" y="2023"/>
                    <a:pt x="163" y="2055"/>
                  </a:cubicBezTo>
                  <a:cubicBezTo>
                    <a:pt x="553" y="3176"/>
                    <a:pt x="1982" y="4280"/>
                    <a:pt x="2420" y="4588"/>
                  </a:cubicBezTo>
                  <a:cubicBezTo>
                    <a:pt x="2501" y="4670"/>
                    <a:pt x="2614" y="4703"/>
                    <a:pt x="2729" y="4703"/>
                  </a:cubicBezTo>
                  <a:cubicBezTo>
                    <a:pt x="2842" y="4703"/>
                    <a:pt x="2939" y="4670"/>
                    <a:pt x="3037" y="4588"/>
                  </a:cubicBezTo>
                  <a:cubicBezTo>
                    <a:pt x="3459" y="4280"/>
                    <a:pt x="4905" y="3176"/>
                    <a:pt x="5294" y="2055"/>
                  </a:cubicBezTo>
                  <a:cubicBezTo>
                    <a:pt x="5310" y="2023"/>
                    <a:pt x="5310" y="1990"/>
                    <a:pt x="5327" y="1958"/>
                  </a:cubicBezTo>
                  <a:cubicBezTo>
                    <a:pt x="5359" y="1845"/>
                    <a:pt x="5392" y="1730"/>
                    <a:pt x="5392" y="1617"/>
                  </a:cubicBezTo>
                  <a:cubicBezTo>
                    <a:pt x="5457" y="886"/>
                    <a:pt x="5050" y="269"/>
                    <a:pt x="4401" y="59"/>
                  </a:cubicBezTo>
                  <a:cubicBezTo>
                    <a:pt x="4278" y="22"/>
                    <a:pt x="4143" y="0"/>
                    <a:pt x="4001" y="0"/>
                  </a:cubicBezTo>
                  <a:cubicBezTo>
                    <a:pt x="3581" y="0"/>
                    <a:pt x="3105" y="189"/>
                    <a:pt x="2729" y="724"/>
                  </a:cubicBezTo>
                  <a:cubicBezTo>
                    <a:pt x="2340" y="189"/>
                    <a:pt x="1869" y="0"/>
                    <a:pt x="1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6087750" y="2847446"/>
              <a:ext cx="109358" cy="109358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1"/>
                  </a:moveTo>
                  <a:cubicBezTo>
                    <a:pt x="1089" y="1"/>
                    <a:pt x="975" y="114"/>
                    <a:pt x="975" y="260"/>
                  </a:cubicBezTo>
                  <a:lnTo>
                    <a:pt x="975" y="975"/>
                  </a:lnTo>
                  <a:lnTo>
                    <a:pt x="260" y="975"/>
                  </a:lnTo>
                  <a:cubicBezTo>
                    <a:pt x="115" y="975"/>
                    <a:pt x="0" y="1088"/>
                    <a:pt x="0" y="1235"/>
                  </a:cubicBezTo>
                  <a:cubicBezTo>
                    <a:pt x="0" y="1365"/>
                    <a:pt x="115" y="1478"/>
                    <a:pt x="260" y="1478"/>
                  </a:cubicBezTo>
                  <a:lnTo>
                    <a:pt x="975" y="1478"/>
                  </a:lnTo>
                  <a:lnTo>
                    <a:pt x="975" y="2209"/>
                  </a:lnTo>
                  <a:cubicBezTo>
                    <a:pt x="975" y="2354"/>
                    <a:pt x="1089" y="2469"/>
                    <a:pt x="1234" y="2469"/>
                  </a:cubicBezTo>
                  <a:cubicBezTo>
                    <a:pt x="1381" y="2469"/>
                    <a:pt x="1494" y="2354"/>
                    <a:pt x="1494" y="2209"/>
                  </a:cubicBezTo>
                  <a:lnTo>
                    <a:pt x="1494" y="1478"/>
                  </a:lnTo>
                  <a:lnTo>
                    <a:pt x="2209" y="1478"/>
                  </a:lnTo>
                  <a:cubicBezTo>
                    <a:pt x="2356" y="1478"/>
                    <a:pt x="2469" y="1365"/>
                    <a:pt x="2469" y="1235"/>
                  </a:cubicBezTo>
                  <a:cubicBezTo>
                    <a:pt x="2469" y="1088"/>
                    <a:pt x="2356" y="975"/>
                    <a:pt x="2209" y="975"/>
                  </a:cubicBezTo>
                  <a:lnTo>
                    <a:pt x="1494" y="975"/>
                  </a:lnTo>
                  <a:lnTo>
                    <a:pt x="1494" y="260"/>
                  </a:lnTo>
                  <a:cubicBezTo>
                    <a:pt x="1494" y="114"/>
                    <a:pt x="1381" y="1"/>
                    <a:pt x="1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7342078" y="2236825"/>
              <a:ext cx="109358" cy="108650"/>
            </a:xfrm>
            <a:custGeom>
              <a:avLst/>
              <a:gdLst/>
              <a:ahLst/>
              <a:cxnLst/>
              <a:rect l="l" t="t" r="r" b="b"/>
              <a:pathLst>
                <a:path w="2469" h="2453" extrusionOk="0">
                  <a:moveTo>
                    <a:pt x="1234" y="0"/>
                  </a:moveTo>
                  <a:cubicBezTo>
                    <a:pt x="1089" y="0"/>
                    <a:pt x="974" y="114"/>
                    <a:pt x="974" y="244"/>
                  </a:cubicBezTo>
                  <a:lnTo>
                    <a:pt x="974" y="974"/>
                  </a:lnTo>
                  <a:lnTo>
                    <a:pt x="260" y="974"/>
                  </a:lnTo>
                  <a:cubicBezTo>
                    <a:pt x="114" y="974"/>
                    <a:pt x="0" y="1089"/>
                    <a:pt x="0" y="1219"/>
                  </a:cubicBezTo>
                  <a:cubicBezTo>
                    <a:pt x="0" y="1364"/>
                    <a:pt x="114" y="1478"/>
                    <a:pt x="260" y="1478"/>
                  </a:cubicBezTo>
                  <a:lnTo>
                    <a:pt x="974" y="1478"/>
                  </a:lnTo>
                  <a:lnTo>
                    <a:pt x="974" y="2208"/>
                  </a:lnTo>
                  <a:cubicBezTo>
                    <a:pt x="974" y="2338"/>
                    <a:pt x="1089" y="2453"/>
                    <a:pt x="1234" y="2453"/>
                  </a:cubicBezTo>
                  <a:cubicBezTo>
                    <a:pt x="1364" y="2453"/>
                    <a:pt x="1478" y="2338"/>
                    <a:pt x="1478" y="2208"/>
                  </a:cubicBezTo>
                  <a:lnTo>
                    <a:pt x="1478" y="1478"/>
                  </a:lnTo>
                  <a:lnTo>
                    <a:pt x="2208" y="1478"/>
                  </a:lnTo>
                  <a:cubicBezTo>
                    <a:pt x="2355" y="1478"/>
                    <a:pt x="2468" y="1364"/>
                    <a:pt x="2468" y="1219"/>
                  </a:cubicBezTo>
                  <a:cubicBezTo>
                    <a:pt x="2468" y="1089"/>
                    <a:pt x="2355" y="974"/>
                    <a:pt x="2208" y="974"/>
                  </a:cubicBezTo>
                  <a:lnTo>
                    <a:pt x="1478" y="974"/>
                  </a:lnTo>
                  <a:lnTo>
                    <a:pt x="1478" y="244"/>
                  </a:lnTo>
                  <a:cubicBezTo>
                    <a:pt x="1478" y="114"/>
                    <a:pt x="1364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Заглавие 6">
            <a:extLst>
              <a:ext uri="{FF2B5EF4-FFF2-40B4-BE49-F238E27FC236}">
                <a16:creationId xmlns:a16="http://schemas.microsoft.com/office/drawing/2014/main" id="{B19A5071-EC97-0E86-EEBF-5EB65870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92" y="-377356"/>
            <a:ext cx="9608745" cy="1554404"/>
          </a:xfrm>
        </p:spPr>
        <p:txBody>
          <a:bodyPr/>
          <a:lstStyle/>
          <a:p>
            <a:r>
              <a:rPr lang="bg-BG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lang="bg-BG" sz="3600" dirty="0">
              <a:solidFill>
                <a:schemeClr val="bg1"/>
              </a:solidFill>
            </a:endParaRPr>
          </a:p>
        </p:txBody>
      </p:sp>
      <p:sp>
        <p:nvSpPr>
          <p:cNvPr id="1588" name="Текстово поле 1587">
            <a:extLst>
              <a:ext uri="{FF2B5EF4-FFF2-40B4-BE49-F238E27FC236}">
                <a16:creationId xmlns:a16="http://schemas.microsoft.com/office/drawing/2014/main" id="{B48B87AD-A712-0D9F-5E12-DE1162987E6D}"/>
              </a:ext>
            </a:extLst>
          </p:cNvPr>
          <p:cNvSpPr txBox="1"/>
          <p:nvPr/>
        </p:nvSpPr>
        <p:spPr>
          <a:xfrm>
            <a:off x="-1307774" y="1808315"/>
            <a:ext cx="99949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bg-BG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Кога си морен и потен,</a:t>
            </a:r>
          </a:p>
          <a:p>
            <a:pPr algn="ctr"/>
            <a:r>
              <a:rPr lang="bg-BG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да не ядеш, нито да пиеш,</a:t>
            </a:r>
          </a:p>
          <a:p>
            <a:pPr algn="ctr"/>
            <a:r>
              <a:rPr lang="bg-BG" sz="36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докато не си отпочинеш.</a:t>
            </a:r>
            <a:endParaRPr lang="bg-BG" sz="3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48"/>
          <p:cNvSpPr txBox="1">
            <a:spLocks noGrp="1"/>
          </p:cNvSpPr>
          <p:nvPr>
            <p:ph type="title"/>
          </p:nvPr>
        </p:nvSpPr>
        <p:spPr>
          <a:xfrm>
            <a:off x="464383" y="2497852"/>
            <a:ext cx="7912989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bg-BG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Предпочитай винаги храна проста, а не сложна и подправена с много неща.</a:t>
            </a:r>
            <a:r>
              <a:rPr lang="bg-BG" sz="40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bg-BG" sz="4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50" name="Google Shape;1350;p48"/>
          <p:cNvSpPr txBox="1">
            <a:spLocks noGrp="1"/>
          </p:cNvSpPr>
          <p:nvPr>
            <p:ph type="subTitle" idx="1"/>
          </p:nvPr>
        </p:nvSpPr>
        <p:spPr>
          <a:xfrm>
            <a:off x="323840" y="-588964"/>
            <a:ext cx="9850049" cy="21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sz="36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endParaRPr sz="3600" dirty="0"/>
          </a:p>
        </p:txBody>
      </p:sp>
      <p:sp>
        <p:nvSpPr>
          <p:cNvPr id="1351" name="Google Shape;1351;p48"/>
          <p:cNvSpPr/>
          <p:nvPr/>
        </p:nvSpPr>
        <p:spPr>
          <a:xfrm>
            <a:off x="7678150" y="856852"/>
            <a:ext cx="947939" cy="307179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8"/>
          <p:cNvSpPr/>
          <p:nvPr/>
        </p:nvSpPr>
        <p:spPr>
          <a:xfrm>
            <a:off x="6804172" y="3867088"/>
            <a:ext cx="611559" cy="198168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8"/>
          <p:cNvSpPr/>
          <p:nvPr/>
        </p:nvSpPr>
        <p:spPr>
          <a:xfrm>
            <a:off x="7548425" y="3559943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p50"/>
          <p:cNvGrpSpPr/>
          <p:nvPr/>
        </p:nvGrpSpPr>
        <p:grpSpPr>
          <a:xfrm flipH="1">
            <a:off x="41760" y="2961897"/>
            <a:ext cx="726221" cy="2173027"/>
            <a:chOff x="465950" y="3033225"/>
            <a:chExt cx="741350" cy="2270525"/>
          </a:xfrm>
        </p:grpSpPr>
        <p:sp>
          <p:nvSpPr>
            <p:cNvPr id="1609" name="Google Shape;1609;p50"/>
            <p:cNvSpPr/>
            <p:nvPr/>
          </p:nvSpPr>
          <p:spPr>
            <a:xfrm>
              <a:off x="849275" y="4645950"/>
              <a:ext cx="234125" cy="581725"/>
            </a:xfrm>
            <a:custGeom>
              <a:avLst/>
              <a:gdLst/>
              <a:ahLst/>
              <a:cxnLst/>
              <a:rect l="l" t="t" r="r" b="b"/>
              <a:pathLst>
                <a:path w="9365" h="23269" extrusionOk="0">
                  <a:moveTo>
                    <a:pt x="1951" y="1"/>
                  </a:moveTo>
                  <a:cubicBezTo>
                    <a:pt x="900" y="1"/>
                    <a:pt x="0" y="600"/>
                    <a:pt x="267" y="2813"/>
                  </a:cubicBezTo>
                  <a:cubicBezTo>
                    <a:pt x="318" y="3179"/>
                    <a:pt x="367" y="3578"/>
                    <a:pt x="451" y="3993"/>
                  </a:cubicBezTo>
                  <a:cubicBezTo>
                    <a:pt x="1099" y="7536"/>
                    <a:pt x="2846" y="12559"/>
                    <a:pt x="4491" y="16916"/>
                  </a:cubicBezTo>
                  <a:cubicBezTo>
                    <a:pt x="5157" y="18661"/>
                    <a:pt x="6305" y="21872"/>
                    <a:pt x="6853" y="23269"/>
                  </a:cubicBezTo>
                  <a:lnTo>
                    <a:pt x="9365" y="22553"/>
                  </a:lnTo>
                  <a:lnTo>
                    <a:pt x="7851" y="15752"/>
                  </a:lnTo>
                  <a:lnTo>
                    <a:pt x="5107" y="3062"/>
                  </a:lnTo>
                  <a:lnTo>
                    <a:pt x="4642" y="833"/>
                  </a:lnTo>
                  <a:cubicBezTo>
                    <a:pt x="4642" y="833"/>
                    <a:pt x="3191" y="1"/>
                    <a:pt x="1951" y="1"/>
                  </a:cubicBezTo>
                  <a:close/>
                </a:path>
              </a:pathLst>
            </a:custGeom>
            <a:solidFill>
              <a:srgbClr val="AB7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0"/>
            <p:cNvSpPr/>
            <p:nvPr/>
          </p:nvSpPr>
          <p:spPr>
            <a:xfrm>
              <a:off x="849275" y="4645950"/>
              <a:ext cx="127700" cy="99850"/>
            </a:xfrm>
            <a:custGeom>
              <a:avLst/>
              <a:gdLst/>
              <a:ahLst/>
              <a:cxnLst/>
              <a:rect l="l" t="t" r="r" b="b"/>
              <a:pathLst>
                <a:path w="5108" h="3994" extrusionOk="0">
                  <a:moveTo>
                    <a:pt x="1951" y="1"/>
                  </a:moveTo>
                  <a:cubicBezTo>
                    <a:pt x="900" y="1"/>
                    <a:pt x="0" y="600"/>
                    <a:pt x="267" y="2813"/>
                  </a:cubicBezTo>
                  <a:cubicBezTo>
                    <a:pt x="318" y="3179"/>
                    <a:pt x="367" y="3578"/>
                    <a:pt x="451" y="3993"/>
                  </a:cubicBezTo>
                  <a:cubicBezTo>
                    <a:pt x="2230" y="3678"/>
                    <a:pt x="3893" y="3328"/>
                    <a:pt x="5107" y="3062"/>
                  </a:cubicBezTo>
                  <a:lnTo>
                    <a:pt x="4642" y="833"/>
                  </a:lnTo>
                  <a:cubicBezTo>
                    <a:pt x="4642" y="833"/>
                    <a:pt x="3191" y="1"/>
                    <a:pt x="1951" y="1"/>
                  </a:cubicBezTo>
                  <a:close/>
                </a:path>
              </a:pathLst>
            </a:custGeom>
            <a:solidFill>
              <a:srgbClr val="8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0"/>
            <p:cNvSpPr/>
            <p:nvPr/>
          </p:nvSpPr>
          <p:spPr>
            <a:xfrm>
              <a:off x="961550" y="5039725"/>
              <a:ext cx="123925" cy="187950"/>
            </a:xfrm>
            <a:custGeom>
              <a:avLst/>
              <a:gdLst/>
              <a:ahLst/>
              <a:cxnLst/>
              <a:rect l="l" t="t" r="r" b="b"/>
              <a:pathLst>
                <a:path w="4957" h="7518" extrusionOk="0">
                  <a:moveTo>
                    <a:pt x="3360" y="1"/>
                  </a:moveTo>
                  <a:lnTo>
                    <a:pt x="0" y="1165"/>
                  </a:lnTo>
                  <a:cubicBezTo>
                    <a:pt x="167" y="1613"/>
                    <a:pt x="333" y="2063"/>
                    <a:pt x="499" y="2478"/>
                  </a:cubicBezTo>
                  <a:cubicBezTo>
                    <a:pt x="982" y="3742"/>
                    <a:pt x="1947" y="6469"/>
                    <a:pt x="2362" y="7518"/>
                  </a:cubicBezTo>
                  <a:lnTo>
                    <a:pt x="4956" y="7168"/>
                  </a:lnTo>
                  <a:lnTo>
                    <a:pt x="3659" y="1398"/>
                  </a:lnTo>
                  <a:lnTo>
                    <a:pt x="33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961550" y="5039725"/>
              <a:ext cx="91500" cy="61975"/>
            </a:xfrm>
            <a:custGeom>
              <a:avLst/>
              <a:gdLst/>
              <a:ahLst/>
              <a:cxnLst/>
              <a:rect l="l" t="t" r="r" b="b"/>
              <a:pathLst>
                <a:path w="3660" h="2479" extrusionOk="0">
                  <a:moveTo>
                    <a:pt x="3360" y="1"/>
                  </a:moveTo>
                  <a:lnTo>
                    <a:pt x="0" y="1165"/>
                  </a:lnTo>
                  <a:cubicBezTo>
                    <a:pt x="167" y="1613"/>
                    <a:pt x="333" y="2063"/>
                    <a:pt x="499" y="2478"/>
                  </a:cubicBezTo>
                  <a:lnTo>
                    <a:pt x="3659" y="1398"/>
                  </a:lnTo>
                  <a:lnTo>
                    <a:pt x="33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619400" y="4660225"/>
              <a:ext cx="138450" cy="551650"/>
            </a:xfrm>
            <a:custGeom>
              <a:avLst/>
              <a:gdLst/>
              <a:ahLst/>
              <a:cxnLst/>
              <a:rect l="l" t="t" r="r" b="b"/>
              <a:pathLst>
                <a:path w="5538" h="22066" extrusionOk="0">
                  <a:moveTo>
                    <a:pt x="2939" y="0"/>
                  </a:moveTo>
                  <a:cubicBezTo>
                    <a:pt x="1557" y="0"/>
                    <a:pt x="0" y="1792"/>
                    <a:pt x="0" y="1792"/>
                  </a:cubicBezTo>
                  <a:lnTo>
                    <a:pt x="299" y="4220"/>
                  </a:lnTo>
                  <a:lnTo>
                    <a:pt x="1863" y="16944"/>
                  </a:lnTo>
                  <a:lnTo>
                    <a:pt x="2495" y="22066"/>
                  </a:lnTo>
                  <a:lnTo>
                    <a:pt x="5238" y="22066"/>
                  </a:lnTo>
                  <a:cubicBezTo>
                    <a:pt x="5305" y="20569"/>
                    <a:pt x="5371" y="18806"/>
                    <a:pt x="5404" y="16944"/>
                  </a:cubicBezTo>
                  <a:cubicBezTo>
                    <a:pt x="5521" y="12569"/>
                    <a:pt x="5537" y="7630"/>
                    <a:pt x="5089" y="4087"/>
                  </a:cubicBezTo>
                  <a:cubicBezTo>
                    <a:pt x="5005" y="3406"/>
                    <a:pt x="4905" y="2790"/>
                    <a:pt x="4772" y="2225"/>
                  </a:cubicBezTo>
                  <a:cubicBezTo>
                    <a:pt x="4406" y="543"/>
                    <a:pt x="3699" y="0"/>
                    <a:pt x="2939" y="0"/>
                  </a:cubicBezTo>
                  <a:close/>
                </a:path>
              </a:pathLst>
            </a:custGeom>
            <a:solidFill>
              <a:srgbClr val="AB7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0"/>
            <p:cNvSpPr/>
            <p:nvPr/>
          </p:nvSpPr>
          <p:spPr>
            <a:xfrm>
              <a:off x="619400" y="4660225"/>
              <a:ext cx="127250" cy="107450"/>
            </a:xfrm>
            <a:custGeom>
              <a:avLst/>
              <a:gdLst/>
              <a:ahLst/>
              <a:cxnLst/>
              <a:rect l="l" t="t" r="r" b="b"/>
              <a:pathLst>
                <a:path w="5090" h="4298" extrusionOk="0">
                  <a:moveTo>
                    <a:pt x="2939" y="0"/>
                  </a:moveTo>
                  <a:cubicBezTo>
                    <a:pt x="1557" y="0"/>
                    <a:pt x="0" y="1792"/>
                    <a:pt x="0" y="1792"/>
                  </a:cubicBezTo>
                  <a:lnTo>
                    <a:pt x="299" y="4220"/>
                  </a:lnTo>
                  <a:cubicBezTo>
                    <a:pt x="745" y="4273"/>
                    <a:pt x="1244" y="4297"/>
                    <a:pt x="1784" y="4297"/>
                  </a:cubicBezTo>
                  <a:cubicBezTo>
                    <a:pt x="2775" y="4297"/>
                    <a:pt x="3904" y="4217"/>
                    <a:pt x="5089" y="4087"/>
                  </a:cubicBezTo>
                  <a:cubicBezTo>
                    <a:pt x="5005" y="3406"/>
                    <a:pt x="4905" y="2790"/>
                    <a:pt x="4772" y="2225"/>
                  </a:cubicBezTo>
                  <a:cubicBezTo>
                    <a:pt x="4406" y="543"/>
                    <a:pt x="3699" y="0"/>
                    <a:pt x="2939" y="0"/>
                  </a:cubicBezTo>
                  <a:close/>
                </a:path>
              </a:pathLst>
            </a:custGeom>
            <a:solidFill>
              <a:srgbClr val="8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610650" y="3409875"/>
              <a:ext cx="263600" cy="176250"/>
            </a:xfrm>
            <a:custGeom>
              <a:avLst/>
              <a:gdLst/>
              <a:ahLst/>
              <a:cxnLst/>
              <a:rect l="l" t="t" r="r" b="b"/>
              <a:pathLst>
                <a:path w="10544" h="7050" extrusionOk="0">
                  <a:moveTo>
                    <a:pt x="5448" y="0"/>
                  </a:moveTo>
                  <a:cubicBezTo>
                    <a:pt x="1129" y="0"/>
                    <a:pt x="115" y="2860"/>
                    <a:pt x="0" y="6588"/>
                  </a:cubicBezTo>
                  <a:cubicBezTo>
                    <a:pt x="0" y="6588"/>
                    <a:pt x="2653" y="7050"/>
                    <a:pt x="5163" y="7050"/>
                  </a:cubicBezTo>
                  <a:cubicBezTo>
                    <a:pt x="7096" y="7050"/>
                    <a:pt x="8945" y="6776"/>
                    <a:pt x="9430" y="5806"/>
                  </a:cubicBezTo>
                  <a:cubicBezTo>
                    <a:pt x="10544" y="3561"/>
                    <a:pt x="10195" y="118"/>
                    <a:pt x="5672" y="3"/>
                  </a:cubicBezTo>
                  <a:cubicBezTo>
                    <a:pt x="5596" y="1"/>
                    <a:pt x="5522" y="0"/>
                    <a:pt x="5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636025" y="3446025"/>
              <a:ext cx="209975" cy="139975"/>
            </a:xfrm>
            <a:custGeom>
              <a:avLst/>
              <a:gdLst/>
              <a:ahLst/>
              <a:cxnLst/>
              <a:rect l="l" t="t" r="r" b="b"/>
              <a:pathLst>
                <a:path w="8399" h="5599" extrusionOk="0">
                  <a:moveTo>
                    <a:pt x="4339" y="1"/>
                  </a:moveTo>
                  <a:cubicBezTo>
                    <a:pt x="903" y="1"/>
                    <a:pt x="98" y="2283"/>
                    <a:pt x="0" y="5225"/>
                  </a:cubicBezTo>
                  <a:cubicBezTo>
                    <a:pt x="0" y="5225"/>
                    <a:pt x="2127" y="5599"/>
                    <a:pt x="4130" y="5599"/>
                  </a:cubicBezTo>
                  <a:cubicBezTo>
                    <a:pt x="5661" y="5599"/>
                    <a:pt x="7119" y="5381"/>
                    <a:pt x="7500" y="4610"/>
                  </a:cubicBezTo>
                  <a:cubicBezTo>
                    <a:pt x="8398" y="2830"/>
                    <a:pt x="8116" y="87"/>
                    <a:pt x="4524" y="3"/>
                  </a:cubicBezTo>
                  <a:cubicBezTo>
                    <a:pt x="4462" y="1"/>
                    <a:pt x="4400" y="1"/>
                    <a:pt x="4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545775" y="3506375"/>
              <a:ext cx="317675" cy="693100"/>
            </a:xfrm>
            <a:custGeom>
              <a:avLst/>
              <a:gdLst/>
              <a:ahLst/>
              <a:cxnLst/>
              <a:rect l="l" t="t" r="r" b="b"/>
              <a:pathLst>
                <a:path w="12707" h="27724" extrusionOk="0">
                  <a:moveTo>
                    <a:pt x="10562" y="1"/>
                  </a:moveTo>
                  <a:lnTo>
                    <a:pt x="4591" y="300"/>
                  </a:lnTo>
                  <a:lnTo>
                    <a:pt x="3992" y="633"/>
                  </a:lnTo>
                  <a:lnTo>
                    <a:pt x="3859" y="1398"/>
                  </a:lnTo>
                  <a:lnTo>
                    <a:pt x="1564" y="15334"/>
                  </a:lnTo>
                  <a:lnTo>
                    <a:pt x="1" y="27724"/>
                  </a:lnTo>
                  <a:lnTo>
                    <a:pt x="3992" y="26710"/>
                  </a:lnTo>
                  <a:lnTo>
                    <a:pt x="12707" y="26377"/>
                  </a:lnTo>
                  <a:lnTo>
                    <a:pt x="12391" y="9846"/>
                  </a:lnTo>
                  <a:lnTo>
                    <a:pt x="10795" y="1247"/>
                  </a:lnTo>
                  <a:lnTo>
                    <a:pt x="10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642250" y="3506375"/>
              <a:ext cx="173400" cy="80125"/>
            </a:xfrm>
            <a:custGeom>
              <a:avLst/>
              <a:gdLst/>
              <a:ahLst/>
              <a:cxnLst/>
              <a:rect l="l" t="t" r="r" b="b"/>
              <a:pathLst>
                <a:path w="6936" h="3205" extrusionOk="0">
                  <a:moveTo>
                    <a:pt x="6703" y="1"/>
                  </a:moveTo>
                  <a:lnTo>
                    <a:pt x="732" y="300"/>
                  </a:lnTo>
                  <a:lnTo>
                    <a:pt x="133" y="633"/>
                  </a:lnTo>
                  <a:lnTo>
                    <a:pt x="0" y="1398"/>
                  </a:lnTo>
                  <a:cubicBezTo>
                    <a:pt x="250" y="2096"/>
                    <a:pt x="931" y="3061"/>
                    <a:pt x="2811" y="3194"/>
                  </a:cubicBezTo>
                  <a:cubicBezTo>
                    <a:pt x="2904" y="3201"/>
                    <a:pt x="2995" y="3205"/>
                    <a:pt x="3086" y="3205"/>
                  </a:cubicBezTo>
                  <a:cubicBezTo>
                    <a:pt x="4652" y="3205"/>
                    <a:pt x="6024" y="2159"/>
                    <a:pt x="6936" y="1247"/>
                  </a:cubicBezTo>
                  <a:lnTo>
                    <a:pt x="6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0"/>
            <p:cNvSpPr/>
            <p:nvPr/>
          </p:nvSpPr>
          <p:spPr>
            <a:xfrm>
              <a:off x="532475" y="4237300"/>
              <a:ext cx="76525" cy="187125"/>
            </a:xfrm>
            <a:custGeom>
              <a:avLst/>
              <a:gdLst/>
              <a:ahLst/>
              <a:cxnLst/>
              <a:rect l="l" t="t" r="r" b="b"/>
              <a:pathLst>
                <a:path w="3061" h="7485" extrusionOk="0">
                  <a:moveTo>
                    <a:pt x="1597" y="1"/>
                  </a:moveTo>
                  <a:lnTo>
                    <a:pt x="350" y="648"/>
                  </a:lnTo>
                  <a:cubicBezTo>
                    <a:pt x="417" y="1630"/>
                    <a:pt x="1" y="3276"/>
                    <a:pt x="217" y="4407"/>
                  </a:cubicBezTo>
                  <a:cubicBezTo>
                    <a:pt x="433" y="5555"/>
                    <a:pt x="1781" y="7484"/>
                    <a:pt x="1781" y="7484"/>
                  </a:cubicBezTo>
                  <a:lnTo>
                    <a:pt x="3061" y="4325"/>
                  </a:lnTo>
                  <a:lnTo>
                    <a:pt x="1980" y="715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rgbClr val="AB7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0"/>
            <p:cNvSpPr/>
            <p:nvPr/>
          </p:nvSpPr>
          <p:spPr>
            <a:xfrm>
              <a:off x="465950" y="3592875"/>
              <a:ext cx="124600" cy="670800"/>
            </a:xfrm>
            <a:custGeom>
              <a:avLst/>
              <a:gdLst/>
              <a:ahLst/>
              <a:cxnLst/>
              <a:rect l="l" t="t" r="r" b="b"/>
              <a:pathLst>
                <a:path w="4984" h="26832" extrusionOk="0">
                  <a:moveTo>
                    <a:pt x="2994" y="0"/>
                  </a:moveTo>
                  <a:cubicBezTo>
                    <a:pt x="1049" y="3093"/>
                    <a:pt x="1" y="13504"/>
                    <a:pt x="100" y="17362"/>
                  </a:cubicBezTo>
                  <a:cubicBezTo>
                    <a:pt x="184" y="20755"/>
                    <a:pt x="433" y="23099"/>
                    <a:pt x="666" y="23981"/>
                  </a:cubicBezTo>
                  <a:cubicBezTo>
                    <a:pt x="699" y="24097"/>
                    <a:pt x="716" y="24197"/>
                    <a:pt x="750" y="24264"/>
                  </a:cubicBezTo>
                  <a:cubicBezTo>
                    <a:pt x="998" y="24796"/>
                    <a:pt x="1814" y="24913"/>
                    <a:pt x="1996" y="25261"/>
                  </a:cubicBezTo>
                  <a:cubicBezTo>
                    <a:pt x="2180" y="25627"/>
                    <a:pt x="2080" y="26310"/>
                    <a:pt x="2280" y="26725"/>
                  </a:cubicBezTo>
                  <a:cubicBezTo>
                    <a:pt x="2317" y="26801"/>
                    <a:pt x="2399" y="26831"/>
                    <a:pt x="2511" y="26831"/>
                  </a:cubicBezTo>
                  <a:cubicBezTo>
                    <a:pt x="2996" y="26831"/>
                    <a:pt x="4046" y="26247"/>
                    <a:pt x="4482" y="26247"/>
                  </a:cubicBezTo>
                  <a:cubicBezTo>
                    <a:pt x="4517" y="26247"/>
                    <a:pt x="4548" y="26251"/>
                    <a:pt x="4575" y="26259"/>
                  </a:cubicBezTo>
                  <a:cubicBezTo>
                    <a:pt x="4578" y="26260"/>
                    <a:pt x="4581" y="26261"/>
                    <a:pt x="4584" y="26261"/>
                  </a:cubicBezTo>
                  <a:cubicBezTo>
                    <a:pt x="4984" y="26261"/>
                    <a:pt x="4575" y="16314"/>
                    <a:pt x="4575" y="16314"/>
                  </a:cubicBezTo>
                  <a:lnTo>
                    <a:pt x="3710" y="7451"/>
                  </a:lnTo>
                  <a:lnTo>
                    <a:pt x="2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475100" y="3676025"/>
              <a:ext cx="115450" cy="587650"/>
            </a:xfrm>
            <a:custGeom>
              <a:avLst/>
              <a:gdLst/>
              <a:ahLst/>
              <a:cxnLst/>
              <a:rect l="l" t="t" r="r" b="b"/>
              <a:pathLst>
                <a:path w="4618" h="23506" extrusionOk="0">
                  <a:moveTo>
                    <a:pt x="2828" y="0"/>
                  </a:moveTo>
                  <a:cubicBezTo>
                    <a:pt x="1397" y="4391"/>
                    <a:pt x="0" y="11309"/>
                    <a:pt x="499" y="15733"/>
                  </a:cubicBezTo>
                  <a:cubicBezTo>
                    <a:pt x="732" y="17895"/>
                    <a:pt x="550" y="19525"/>
                    <a:pt x="300" y="20655"/>
                  </a:cubicBezTo>
                  <a:cubicBezTo>
                    <a:pt x="333" y="20771"/>
                    <a:pt x="350" y="20871"/>
                    <a:pt x="384" y="20938"/>
                  </a:cubicBezTo>
                  <a:cubicBezTo>
                    <a:pt x="632" y="21470"/>
                    <a:pt x="1448" y="21587"/>
                    <a:pt x="1630" y="21935"/>
                  </a:cubicBezTo>
                  <a:cubicBezTo>
                    <a:pt x="1814" y="22301"/>
                    <a:pt x="1714" y="22984"/>
                    <a:pt x="1914" y="23399"/>
                  </a:cubicBezTo>
                  <a:cubicBezTo>
                    <a:pt x="1951" y="23475"/>
                    <a:pt x="2033" y="23505"/>
                    <a:pt x="2145" y="23505"/>
                  </a:cubicBezTo>
                  <a:cubicBezTo>
                    <a:pt x="2630" y="23505"/>
                    <a:pt x="3680" y="22921"/>
                    <a:pt x="4116" y="22921"/>
                  </a:cubicBezTo>
                  <a:cubicBezTo>
                    <a:pt x="4151" y="22921"/>
                    <a:pt x="4182" y="22925"/>
                    <a:pt x="4209" y="22933"/>
                  </a:cubicBezTo>
                  <a:cubicBezTo>
                    <a:pt x="4212" y="22934"/>
                    <a:pt x="4215" y="22935"/>
                    <a:pt x="4218" y="22935"/>
                  </a:cubicBezTo>
                  <a:cubicBezTo>
                    <a:pt x="4618" y="22935"/>
                    <a:pt x="4209" y="12988"/>
                    <a:pt x="4209" y="12988"/>
                  </a:cubicBezTo>
                  <a:lnTo>
                    <a:pt x="3344" y="4125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568225" y="4152875"/>
              <a:ext cx="441175" cy="587025"/>
            </a:xfrm>
            <a:custGeom>
              <a:avLst/>
              <a:gdLst/>
              <a:ahLst/>
              <a:cxnLst/>
              <a:rect l="l" t="t" r="r" b="b"/>
              <a:pathLst>
                <a:path w="17647" h="23481" extrusionOk="0">
                  <a:moveTo>
                    <a:pt x="14070" y="1"/>
                  </a:moveTo>
                  <a:lnTo>
                    <a:pt x="1" y="1098"/>
                  </a:lnTo>
                  <a:cubicBezTo>
                    <a:pt x="1" y="1098"/>
                    <a:pt x="517" y="21971"/>
                    <a:pt x="617" y="22869"/>
                  </a:cubicBezTo>
                  <a:cubicBezTo>
                    <a:pt x="660" y="23296"/>
                    <a:pt x="2324" y="23481"/>
                    <a:pt x="4064" y="23481"/>
                  </a:cubicBezTo>
                  <a:cubicBezTo>
                    <a:pt x="5641" y="23481"/>
                    <a:pt x="7281" y="23329"/>
                    <a:pt x="7835" y="23068"/>
                  </a:cubicBezTo>
                  <a:cubicBezTo>
                    <a:pt x="7968" y="23018"/>
                    <a:pt x="8034" y="22951"/>
                    <a:pt x="8034" y="22885"/>
                  </a:cubicBezTo>
                  <a:lnTo>
                    <a:pt x="8034" y="22835"/>
                  </a:lnTo>
                  <a:cubicBezTo>
                    <a:pt x="7984" y="21871"/>
                    <a:pt x="7850" y="12857"/>
                    <a:pt x="7850" y="12857"/>
                  </a:cubicBezTo>
                  <a:lnTo>
                    <a:pt x="7850" y="12857"/>
                  </a:lnTo>
                  <a:cubicBezTo>
                    <a:pt x="7851" y="12857"/>
                    <a:pt x="10329" y="21920"/>
                    <a:pt x="10844" y="22536"/>
                  </a:cubicBezTo>
                  <a:cubicBezTo>
                    <a:pt x="10919" y="22627"/>
                    <a:pt x="11114" y="22668"/>
                    <a:pt x="11393" y="22668"/>
                  </a:cubicBezTo>
                  <a:cubicBezTo>
                    <a:pt x="13047" y="22668"/>
                    <a:pt x="17647" y="21258"/>
                    <a:pt x="17647" y="20689"/>
                  </a:cubicBezTo>
                  <a:cubicBezTo>
                    <a:pt x="17647" y="20024"/>
                    <a:pt x="14070" y="1"/>
                    <a:pt x="1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496725" y="3522175"/>
              <a:ext cx="148875" cy="692800"/>
            </a:xfrm>
            <a:custGeom>
              <a:avLst/>
              <a:gdLst/>
              <a:ahLst/>
              <a:cxnLst/>
              <a:rect l="l" t="t" r="r" b="b"/>
              <a:pathLst>
                <a:path w="5955" h="27712" extrusionOk="0">
                  <a:moveTo>
                    <a:pt x="5954" y="1"/>
                  </a:moveTo>
                  <a:lnTo>
                    <a:pt x="5954" y="1"/>
                  </a:lnTo>
                  <a:cubicBezTo>
                    <a:pt x="3094" y="699"/>
                    <a:pt x="1763" y="2828"/>
                    <a:pt x="1763" y="2828"/>
                  </a:cubicBezTo>
                  <a:cubicBezTo>
                    <a:pt x="1763" y="2828"/>
                    <a:pt x="1913" y="4391"/>
                    <a:pt x="1581" y="7485"/>
                  </a:cubicBezTo>
                  <a:cubicBezTo>
                    <a:pt x="1248" y="10561"/>
                    <a:pt x="200" y="17945"/>
                    <a:pt x="100" y="21488"/>
                  </a:cubicBezTo>
                  <a:cubicBezTo>
                    <a:pt x="0" y="25013"/>
                    <a:pt x="1297" y="25412"/>
                    <a:pt x="1297" y="25412"/>
                  </a:cubicBezTo>
                  <a:cubicBezTo>
                    <a:pt x="1297" y="25412"/>
                    <a:pt x="1198" y="27125"/>
                    <a:pt x="1530" y="27557"/>
                  </a:cubicBezTo>
                  <a:cubicBezTo>
                    <a:pt x="1615" y="27667"/>
                    <a:pt x="1880" y="27711"/>
                    <a:pt x="2235" y="27711"/>
                  </a:cubicBezTo>
                  <a:cubicBezTo>
                    <a:pt x="3277" y="27711"/>
                    <a:pt x="5087" y="27328"/>
                    <a:pt x="5322" y="27092"/>
                  </a:cubicBezTo>
                  <a:cubicBezTo>
                    <a:pt x="5639" y="26759"/>
                    <a:pt x="4690" y="21088"/>
                    <a:pt x="4690" y="16698"/>
                  </a:cubicBezTo>
                  <a:cubicBezTo>
                    <a:pt x="4690" y="12308"/>
                    <a:pt x="5954" y="1"/>
                    <a:pt x="5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0"/>
            <p:cNvSpPr/>
            <p:nvPr/>
          </p:nvSpPr>
          <p:spPr>
            <a:xfrm>
              <a:off x="781925" y="3506375"/>
              <a:ext cx="201925" cy="692800"/>
            </a:xfrm>
            <a:custGeom>
              <a:avLst/>
              <a:gdLst/>
              <a:ahLst/>
              <a:cxnLst/>
              <a:rect l="l" t="t" r="r" b="b"/>
              <a:pathLst>
                <a:path w="8077" h="27712" extrusionOk="0">
                  <a:moveTo>
                    <a:pt x="1116" y="1"/>
                  </a:moveTo>
                  <a:cubicBezTo>
                    <a:pt x="1116" y="1"/>
                    <a:pt x="1" y="2944"/>
                    <a:pt x="351" y="8365"/>
                  </a:cubicBezTo>
                  <a:cubicBezTo>
                    <a:pt x="433" y="9780"/>
                    <a:pt x="533" y="11625"/>
                    <a:pt x="633" y="13621"/>
                  </a:cubicBezTo>
                  <a:cubicBezTo>
                    <a:pt x="750" y="16381"/>
                    <a:pt x="883" y="19425"/>
                    <a:pt x="999" y="21920"/>
                  </a:cubicBezTo>
                  <a:cubicBezTo>
                    <a:pt x="1116" y="24514"/>
                    <a:pt x="1249" y="26526"/>
                    <a:pt x="1365" y="27009"/>
                  </a:cubicBezTo>
                  <a:cubicBezTo>
                    <a:pt x="1491" y="27551"/>
                    <a:pt x="1898" y="27711"/>
                    <a:pt x="2439" y="27711"/>
                  </a:cubicBezTo>
                  <a:cubicBezTo>
                    <a:pt x="3175" y="27711"/>
                    <a:pt x="4160" y="27413"/>
                    <a:pt x="5023" y="27375"/>
                  </a:cubicBezTo>
                  <a:cubicBezTo>
                    <a:pt x="5164" y="27367"/>
                    <a:pt x="5307" y="27364"/>
                    <a:pt x="5449" y="27364"/>
                  </a:cubicBezTo>
                  <a:cubicBezTo>
                    <a:pt x="5765" y="27364"/>
                    <a:pt x="6079" y="27378"/>
                    <a:pt x="6371" y="27378"/>
                  </a:cubicBezTo>
                  <a:cubicBezTo>
                    <a:pt x="7342" y="27378"/>
                    <a:pt x="8076" y="27229"/>
                    <a:pt x="7868" y="25945"/>
                  </a:cubicBezTo>
                  <a:cubicBezTo>
                    <a:pt x="7751" y="25213"/>
                    <a:pt x="7535" y="23000"/>
                    <a:pt x="7302" y="20590"/>
                  </a:cubicBezTo>
                  <a:cubicBezTo>
                    <a:pt x="6953" y="16847"/>
                    <a:pt x="6587" y="12607"/>
                    <a:pt x="6587" y="12607"/>
                  </a:cubicBezTo>
                  <a:lnTo>
                    <a:pt x="6604" y="9680"/>
                  </a:lnTo>
                  <a:lnTo>
                    <a:pt x="6620" y="2412"/>
                  </a:lnTo>
                  <a:cubicBezTo>
                    <a:pt x="5107" y="1247"/>
                    <a:pt x="1116" y="1"/>
                    <a:pt x="1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797725" y="3719250"/>
              <a:ext cx="166775" cy="335150"/>
            </a:xfrm>
            <a:custGeom>
              <a:avLst/>
              <a:gdLst/>
              <a:ahLst/>
              <a:cxnLst/>
              <a:rect l="l" t="t" r="r" b="b"/>
              <a:pathLst>
                <a:path w="6671" h="13406" extrusionOk="0">
                  <a:moveTo>
                    <a:pt x="4076" y="1"/>
                  </a:moveTo>
                  <a:cubicBezTo>
                    <a:pt x="4325" y="2611"/>
                    <a:pt x="1548" y="4341"/>
                    <a:pt x="1" y="5106"/>
                  </a:cubicBezTo>
                  <a:cubicBezTo>
                    <a:pt x="118" y="7866"/>
                    <a:pt x="251" y="10910"/>
                    <a:pt x="367" y="13405"/>
                  </a:cubicBezTo>
                  <a:cubicBezTo>
                    <a:pt x="1781" y="12922"/>
                    <a:pt x="4458" y="12141"/>
                    <a:pt x="6670" y="12075"/>
                  </a:cubicBezTo>
                  <a:cubicBezTo>
                    <a:pt x="6321" y="8332"/>
                    <a:pt x="5955" y="4092"/>
                    <a:pt x="5955" y="4092"/>
                  </a:cubicBezTo>
                  <a:lnTo>
                    <a:pt x="5972" y="116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835575" y="3033225"/>
              <a:ext cx="145550" cy="183975"/>
            </a:xfrm>
            <a:custGeom>
              <a:avLst/>
              <a:gdLst/>
              <a:ahLst/>
              <a:cxnLst/>
              <a:rect l="l" t="t" r="r" b="b"/>
              <a:pathLst>
                <a:path w="5822" h="7359" extrusionOk="0">
                  <a:moveTo>
                    <a:pt x="1710" y="0"/>
                  </a:moveTo>
                  <a:cubicBezTo>
                    <a:pt x="755" y="0"/>
                    <a:pt x="1" y="5904"/>
                    <a:pt x="1" y="5904"/>
                  </a:cubicBezTo>
                  <a:lnTo>
                    <a:pt x="1115" y="7252"/>
                  </a:lnTo>
                  <a:cubicBezTo>
                    <a:pt x="1115" y="7252"/>
                    <a:pt x="1839" y="7359"/>
                    <a:pt x="2535" y="7359"/>
                  </a:cubicBezTo>
                  <a:cubicBezTo>
                    <a:pt x="3156" y="7359"/>
                    <a:pt x="3753" y="7274"/>
                    <a:pt x="3793" y="6953"/>
                  </a:cubicBezTo>
                  <a:cubicBezTo>
                    <a:pt x="3884" y="6331"/>
                    <a:pt x="2760" y="6303"/>
                    <a:pt x="2559" y="6303"/>
                  </a:cubicBezTo>
                  <a:cubicBezTo>
                    <a:pt x="2540" y="6303"/>
                    <a:pt x="2529" y="6303"/>
                    <a:pt x="2529" y="6303"/>
                  </a:cubicBezTo>
                  <a:cubicBezTo>
                    <a:pt x="2529" y="6303"/>
                    <a:pt x="5822" y="5738"/>
                    <a:pt x="5804" y="4824"/>
                  </a:cubicBezTo>
                  <a:cubicBezTo>
                    <a:pt x="5794" y="4244"/>
                    <a:pt x="4888" y="4135"/>
                    <a:pt x="4205" y="4135"/>
                  </a:cubicBezTo>
                  <a:cubicBezTo>
                    <a:pt x="3791" y="4135"/>
                    <a:pt x="3460" y="4175"/>
                    <a:pt x="3460" y="4175"/>
                  </a:cubicBezTo>
                  <a:cubicBezTo>
                    <a:pt x="3460" y="4175"/>
                    <a:pt x="5689" y="1514"/>
                    <a:pt x="4857" y="1148"/>
                  </a:cubicBezTo>
                  <a:cubicBezTo>
                    <a:pt x="4801" y="1123"/>
                    <a:pt x="4740" y="1111"/>
                    <a:pt x="4674" y="1111"/>
                  </a:cubicBezTo>
                  <a:cubicBezTo>
                    <a:pt x="3751" y="1111"/>
                    <a:pt x="1997" y="3460"/>
                    <a:pt x="1997" y="3460"/>
                  </a:cubicBezTo>
                  <a:cubicBezTo>
                    <a:pt x="1997" y="3460"/>
                    <a:pt x="2695" y="84"/>
                    <a:pt x="1731" y="1"/>
                  </a:cubicBezTo>
                  <a:cubicBezTo>
                    <a:pt x="1724" y="1"/>
                    <a:pt x="1717" y="0"/>
                    <a:pt x="1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802325" y="3175825"/>
              <a:ext cx="66550" cy="66975"/>
            </a:xfrm>
            <a:custGeom>
              <a:avLst/>
              <a:gdLst/>
              <a:ahLst/>
              <a:cxnLst/>
              <a:rect l="l" t="t" r="r" b="b"/>
              <a:pathLst>
                <a:path w="2662" h="2679" extrusionOk="0">
                  <a:moveTo>
                    <a:pt x="1331" y="1"/>
                  </a:moveTo>
                  <a:cubicBezTo>
                    <a:pt x="599" y="1"/>
                    <a:pt x="1" y="599"/>
                    <a:pt x="1" y="1349"/>
                  </a:cubicBezTo>
                  <a:cubicBezTo>
                    <a:pt x="1" y="2080"/>
                    <a:pt x="599" y="2679"/>
                    <a:pt x="1331" y="2679"/>
                  </a:cubicBezTo>
                  <a:cubicBezTo>
                    <a:pt x="2063" y="2679"/>
                    <a:pt x="2661" y="2080"/>
                    <a:pt x="2661" y="1349"/>
                  </a:cubicBezTo>
                  <a:cubicBezTo>
                    <a:pt x="2661" y="599"/>
                    <a:pt x="2063" y="1"/>
                    <a:pt x="1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596500" y="3148425"/>
              <a:ext cx="270200" cy="290700"/>
            </a:xfrm>
            <a:custGeom>
              <a:avLst/>
              <a:gdLst/>
              <a:ahLst/>
              <a:cxnLst/>
              <a:rect l="l" t="t" r="r" b="b"/>
              <a:pathLst>
                <a:path w="10808" h="11628" extrusionOk="0">
                  <a:moveTo>
                    <a:pt x="5251" y="1"/>
                  </a:moveTo>
                  <a:cubicBezTo>
                    <a:pt x="4985" y="1"/>
                    <a:pt x="4710" y="11"/>
                    <a:pt x="4424" y="32"/>
                  </a:cubicBezTo>
                  <a:cubicBezTo>
                    <a:pt x="400" y="332"/>
                    <a:pt x="1" y="4722"/>
                    <a:pt x="1" y="4722"/>
                  </a:cubicBezTo>
                  <a:lnTo>
                    <a:pt x="2579" y="7483"/>
                  </a:lnTo>
                  <a:cubicBezTo>
                    <a:pt x="2579" y="7483"/>
                    <a:pt x="4824" y="9745"/>
                    <a:pt x="6387" y="11325"/>
                  </a:cubicBezTo>
                  <a:cubicBezTo>
                    <a:pt x="6597" y="11533"/>
                    <a:pt x="6829" y="11627"/>
                    <a:pt x="7074" y="11627"/>
                  </a:cubicBezTo>
                  <a:cubicBezTo>
                    <a:pt x="8674" y="11627"/>
                    <a:pt x="10808" y="7604"/>
                    <a:pt x="10678" y="4806"/>
                  </a:cubicBezTo>
                  <a:cubicBezTo>
                    <a:pt x="10523" y="1808"/>
                    <a:pt x="8746" y="1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583625" y="3266475"/>
              <a:ext cx="239725" cy="300200"/>
            </a:xfrm>
            <a:custGeom>
              <a:avLst/>
              <a:gdLst/>
              <a:ahLst/>
              <a:cxnLst/>
              <a:rect l="l" t="t" r="r" b="b"/>
              <a:pathLst>
                <a:path w="9589" h="12008" extrusionOk="0">
                  <a:moveTo>
                    <a:pt x="516" y="0"/>
                  </a:moveTo>
                  <a:cubicBezTo>
                    <a:pt x="516" y="0"/>
                    <a:pt x="1" y="5222"/>
                    <a:pt x="1032" y="6919"/>
                  </a:cubicBezTo>
                  <a:cubicBezTo>
                    <a:pt x="1606" y="7849"/>
                    <a:pt x="2411" y="8059"/>
                    <a:pt x="3020" y="8059"/>
                  </a:cubicBezTo>
                  <a:cubicBezTo>
                    <a:pt x="3523" y="8059"/>
                    <a:pt x="3892" y="7916"/>
                    <a:pt x="3892" y="7916"/>
                  </a:cubicBezTo>
                  <a:lnTo>
                    <a:pt x="3975" y="9480"/>
                  </a:lnTo>
                  <a:lnTo>
                    <a:pt x="3393" y="9746"/>
                  </a:lnTo>
                  <a:lnTo>
                    <a:pt x="3077" y="9896"/>
                  </a:lnTo>
                  <a:cubicBezTo>
                    <a:pt x="3077" y="9896"/>
                    <a:pt x="3227" y="12008"/>
                    <a:pt x="5323" y="12008"/>
                  </a:cubicBezTo>
                  <a:cubicBezTo>
                    <a:pt x="7401" y="12008"/>
                    <a:pt x="9048" y="9597"/>
                    <a:pt x="9048" y="9597"/>
                  </a:cubicBezTo>
                  <a:lnTo>
                    <a:pt x="8066" y="9331"/>
                  </a:lnTo>
                  <a:lnTo>
                    <a:pt x="7684" y="5173"/>
                  </a:lnTo>
                  <a:lnTo>
                    <a:pt x="7684" y="5173"/>
                  </a:lnTo>
                  <a:cubicBezTo>
                    <a:pt x="7684" y="5173"/>
                    <a:pt x="7826" y="5215"/>
                    <a:pt x="8026" y="5215"/>
                  </a:cubicBezTo>
                  <a:cubicBezTo>
                    <a:pt x="8374" y="5215"/>
                    <a:pt x="8900" y="5088"/>
                    <a:pt x="9164" y="4391"/>
                  </a:cubicBezTo>
                  <a:cubicBezTo>
                    <a:pt x="9588" y="3313"/>
                    <a:pt x="8875" y="2844"/>
                    <a:pt x="8391" y="2844"/>
                  </a:cubicBezTo>
                  <a:cubicBezTo>
                    <a:pt x="8383" y="2844"/>
                    <a:pt x="8374" y="2844"/>
                    <a:pt x="8365" y="2845"/>
                  </a:cubicBezTo>
                  <a:cubicBezTo>
                    <a:pt x="7912" y="2845"/>
                    <a:pt x="7576" y="3770"/>
                    <a:pt x="7441" y="3770"/>
                  </a:cubicBezTo>
                  <a:cubicBezTo>
                    <a:pt x="7433" y="3770"/>
                    <a:pt x="7425" y="3767"/>
                    <a:pt x="7418" y="3759"/>
                  </a:cubicBezTo>
                  <a:cubicBezTo>
                    <a:pt x="7285" y="3626"/>
                    <a:pt x="7219" y="1082"/>
                    <a:pt x="7352" y="816"/>
                  </a:cubicBezTo>
                  <a:cubicBezTo>
                    <a:pt x="7485" y="566"/>
                    <a:pt x="7567" y="433"/>
                    <a:pt x="7567" y="433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AB7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0"/>
            <p:cNvSpPr/>
            <p:nvPr/>
          </p:nvSpPr>
          <p:spPr>
            <a:xfrm>
              <a:off x="668450" y="3424050"/>
              <a:ext cx="76925" cy="86075"/>
            </a:xfrm>
            <a:custGeom>
              <a:avLst/>
              <a:gdLst/>
              <a:ahLst/>
              <a:cxnLst/>
              <a:rect l="l" t="t" r="r" b="b"/>
              <a:pathLst>
                <a:path w="3077" h="3443" extrusionOk="0">
                  <a:moveTo>
                    <a:pt x="2544" y="1"/>
                  </a:moveTo>
                  <a:lnTo>
                    <a:pt x="2544" y="1"/>
                  </a:lnTo>
                  <a:cubicBezTo>
                    <a:pt x="2544" y="1"/>
                    <a:pt x="1480" y="1214"/>
                    <a:pt x="499" y="1613"/>
                  </a:cubicBezTo>
                  <a:lnTo>
                    <a:pt x="582" y="3177"/>
                  </a:lnTo>
                  <a:lnTo>
                    <a:pt x="0" y="3443"/>
                  </a:lnTo>
                  <a:cubicBezTo>
                    <a:pt x="3076" y="2895"/>
                    <a:pt x="2544" y="1"/>
                    <a:pt x="2544" y="1"/>
                  </a:cubicBezTo>
                  <a:close/>
                </a:path>
              </a:pathLst>
            </a:custGeom>
            <a:solidFill>
              <a:srgbClr val="8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0"/>
            <p:cNvSpPr/>
            <p:nvPr/>
          </p:nvSpPr>
          <p:spPr>
            <a:xfrm>
              <a:off x="783600" y="3354100"/>
              <a:ext cx="13750" cy="27575"/>
            </a:xfrm>
            <a:custGeom>
              <a:avLst/>
              <a:gdLst/>
              <a:ahLst/>
              <a:cxnLst/>
              <a:rect l="l" t="t" r="r" b="b"/>
              <a:pathLst>
                <a:path w="550" h="1103" extrusionOk="0">
                  <a:moveTo>
                    <a:pt x="470" y="0"/>
                  </a:moveTo>
                  <a:cubicBezTo>
                    <a:pt x="463" y="0"/>
                    <a:pt x="456" y="2"/>
                    <a:pt x="450" y="5"/>
                  </a:cubicBezTo>
                  <a:cubicBezTo>
                    <a:pt x="267" y="38"/>
                    <a:pt x="100" y="238"/>
                    <a:pt x="51" y="504"/>
                  </a:cubicBezTo>
                  <a:cubicBezTo>
                    <a:pt x="0" y="753"/>
                    <a:pt x="51" y="970"/>
                    <a:pt x="184" y="1085"/>
                  </a:cubicBezTo>
                  <a:cubicBezTo>
                    <a:pt x="200" y="1103"/>
                    <a:pt x="217" y="1103"/>
                    <a:pt x="233" y="1103"/>
                  </a:cubicBezTo>
                  <a:cubicBezTo>
                    <a:pt x="251" y="1103"/>
                    <a:pt x="284" y="1085"/>
                    <a:pt x="284" y="1069"/>
                  </a:cubicBezTo>
                  <a:cubicBezTo>
                    <a:pt x="317" y="1052"/>
                    <a:pt x="317" y="1003"/>
                    <a:pt x="284" y="970"/>
                  </a:cubicBezTo>
                  <a:cubicBezTo>
                    <a:pt x="167" y="886"/>
                    <a:pt x="151" y="686"/>
                    <a:pt x="184" y="537"/>
                  </a:cubicBezTo>
                  <a:cubicBezTo>
                    <a:pt x="233" y="320"/>
                    <a:pt x="350" y="171"/>
                    <a:pt x="483" y="138"/>
                  </a:cubicBezTo>
                  <a:cubicBezTo>
                    <a:pt x="517" y="121"/>
                    <a:pt x="550" y="87"/>
                    <a:pt x="533" y="54"/>
                  </a:cubicBezTo>
                  <a:cubicBezTo>
                    <a:pt x="533" y="27"/>
                    <a:pt x="500" y="0"/>
                    <a:pt x="470" y="0"/>
                  </a:cubicBezTo>
                  <a:close/>
                </a:path>
              </a:pathLst>
            </a:custGeom>
            <a:solidFill>
              <a:srgbClr val="8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687575" y="3332600"/>
              <a:ext cx="12900" cy="12900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67" y="0"/>
                  </a:moveTo>
                  <a:cubicBezTo>
                    <a:pt x="116" y="0"/>
                    <a:pt x="0" y="116"/>
                    <a:pt x="0" y="266"/>
                  </a:cubicBezTo>
                  <a:cubicBezTo>
                    <a:pt x="0" y="399"/>
                    <a:pt x="116" y="515"/>
                    <a:pt x="267" y="515"/>
                  </a:cubicBezTo>
                  <a:cubicBezTo>
                    <a:pt x="416" y="515"/>
                    <a:pt x="515" y="399"/>
                    <a:pt x="515" y="266"/>
                  </a:cubicBezTo>
                  <a:cubicBezTo>
                    <a:pt x="515" y="116"/>
                    <a:pt x="416" y="0"/>
                    <a:pt x="267" y="0"/>
                  </a:cubicBezTo>
                  <a:close/>
                </a:path>
              </a:pathLst>
            </a:custGeom>
            <a:solidFill>
              <a:srgbClr val="503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615625" y="3332600"/>
              <a:ext cx="12925" cy="12900"/>
            </a:xfrm>
            <a:custGeom>
              <a:avLst/>
              <a:gdLst/>
              <a:ahLst/>
              <a:cxnLst/>
              <a:rect l="l" t="t" r="r" b="b"/>
              <a:pathLst>
                <a:path w="517" h="516" extrusionOk="0">
                  <a:moveTo>
                    <a:pt x="251" y="0"/>
                  </a:moveTo>
                  <a:cubicBezTo>
                    <a:pt x="118" y="0"/>
                    <a:pt x="1" y="116"/>
                    <a:pt x="1" y="266"/>
                  </a:cubicBezTo>
                  <a:cubicBezTo>
                    <a:pt x="1" y="399"/>
                    <a:pt x="118" y="515"/>
                    <a:pt x="251" y="515"/>
                  </a:cubicBezTo>
                  <a:cubicBezTo>
                    <a:pt x="400" y="515"/>
                    <a:pt x="517" y="399"/>
                    <a:pt x="517" y="266"/>
                  </a:cubicBezTo>
                  <a:cubicBezTo>
                    <a:pt x="517" y="116"/>
                    <a:pt x="400" y="0"/>
                    <a:pt x="251" y="0"/>
                  </a:cubicBezTo>
                  <a:close/>
                </a:path>
              </a:pathLst>
            </a:custGeom>
            <a:solidFill>
              <a:srgbClr val="503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0"/>
            <p:cNvSpPr/>
            <p:nvPr/>
          </p:nvSpPr>
          <p:spPr>
            <a:xfrm>
              <a:off x="636850" y="3330750"/>
              <a:ext cx="22475" cy="50100"/>
            </a:xfrm>
            <a:custGeom>
              <a:avLst/>
              <a:gdLst/>
              <a:ahLst/>
              <a:cxnLst/>
              <a:rect l="l" t="t" r="r" b="b"/>
              <a:pathLst>
                <a:path w="899" h="2004" extrusionOk="0">
                  <a:moveTo>
                    <a:pt x="828" y="1"/>
                  </a:moveTo>
                  <a:cubicBezTo>
                    <a:pt x="798" y="1"/>
                    <a:pt x="777" y="17"/>
                    <a:pt x="766" y="41"/>
                  </a:cubicBezTo>
                  <a:lnTo>
                    <a:pt x="50" y="1354"/>
                  </a:lnTo>
                  <a:cubicBezTo>
                    <a:pt x="1" y="1438"/>
                    <a:pt x="1" y="1520"/>
                    <a:pt x="34" y="1604"/>
                  </a:cubicBezTo>
                  <a:cubicBezTo>
                    <a:pt x="67" y="1687"/>
                    <a:pt x="116" y="1753"/>
                    <a:pt x="200" y="1787"/>
                  </a:cubicBezTo>
                  <a:lnTo>
                    <a:pt x="781" y="2003"/>
                  </a:lnTo>
                  <a:lnTo>
                    <a:pt x="815" y="2003"/>
                  </a:lnTo>
                  <a:cubicBezTo>
                    <a:pt x="848" y="2003"/>
                    <a:pt x="865" y="1986"/>
                    <a:pt x="881" y="1953"/>
                  </a:cubicBezTo>
                  <a:cubicBezTo>
                    <a:pt x="899" y="1920"/>
                    <a:pt x="881" y="1870"/>
                    <a:pt x="832" y="1870"/>
                  </a:cubicBezTo>
                  <a:lnTo>
                    <a:pt x="249" y="1653"/>
                  </a:lnTo>
                  <a:cubicBezTo>
                    <a:pt x="216" y="1637"/>
                    <a:pt x="183" y="1604"/>
                    <a:pt x="167" y="1554"/>
                  </a:cubicBezTo>
                  <a:cubicBezTo>
                    <a:pt x="150" y="1520"/>
                    <a:pt x="150" y="1471"/>
                    <a:pt x="167" y="1421"/>
                  </a:cubicBezTo>
                  <a:lnTo>
                    <a:pt x="881" y="107"/>
                  </a:lnTo>
                  <a:cubicBezTo>
                    <a:pt x="899" y="74"/>
                    <a:pt x="899" y="24"/>
                    <a:pt x="865" y="8"/>
                  </a:cubicBezTo>
                  <a:cubicBezTo>
                    <a:pt x="852" y="3"/>
                    <a:pt x="839" y="1"/>
                    <a:pt x="828" y="1"/>
                  </a:cubicBezTo>
                  <a:close/>
                </a:path>
              </a:pathLst>
            </a:custGeom>
            <a:solidFill>
              <a:srgbClr val="8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0"/>
            <p:cNvSpPr/>
            <p:nvPr/>
          </p:nvSpPr>
          <p:spPr>
            <a:xfrm>
              <a:off x="654300" y="3399775"/>
              <a:ext cx="42850" cy="13075"/>
            </a:xfrm>
            <a:custGeom>
              <a:avLst/>
              <a:gdLst/>
              <a:ahLst/>
              <a:cxnLst/>
              <a:rect l="l" t="t" r="r" b="b"/>
              <a:pathLst>
                <a:path w="1714" h="523" extrusionOk="0">
                  <a:moveTo>
                    <a:pt x="1603" y="0"/>
                  </a:moveTo>
                  <a:cubicBezTo>
                    <a:pt x="1579" y="0"/>
                    <a:pt x="1553" y="8"/>
                    <a:pt x="1531" y="23"/>
                  </a:cubicBezTo>
                  <a:cubicBezTo>
                    <a:pt x="1215" y="246"/>
                    <a:pt x="923" y="311"/>
                    <a:pt x="693" y="311"/>
                  </a:cubicBezTo>
                  <a:cubicBezTo>
                    <a:pt x="390" y="311"/>
                    <a:pt x="193" y="199"/>
                    <a:pt x="183" y="190"/>
                  </a:cubicBezTo>
                  <a:cubicBezTo>
                    <a:pt x="166" y="178"/>
                    <a:pt x="146" y="173"/>
                    <a:pt x="127" y="173"/>
                  </a:cubicBezTo>
                  <a:cubicBezTo>
                    <a:pt x="91" y="173"/>
                    <a:pt x="56" y="191"/>
                    <a:pt x="34" y="223"/>
                  </a:cubicBezTo>
                  <a:cubicBezTo>
                    <a:pt x="1" y="273"/>
                    <a:pt x="17" y="340"/>
                    <a:pt x="68" y="373"/>
                  </a:cubicBezTo>
                  <a:cubicBezTo>
                    <a:pt x="83" y="389"/>
                    <a:pt x="334" y="522"/>
                    <a:pt x="699" y="522"/>
                  </a:cubicBezTo>
                  <a:cubicBezTo>
                    <a:pt x="966" y="522"/>
                    <a:pt x="1298" y="440"/>
                    <a:pt x="1664" y="190"/>
                  </a:cubicBezTo>
                  <a:cubicBezTo>
                    <a:pt x="1697" y="156"/>
                    <a:pt x="1713" y="90"/>
                    <a:pt x="1680" y="41"/>
                  </a:cubicBezTo>
                  <a:cubicBezTo>
                    <a:pt x="1662" y="13"/>
                    <a:pt x="1633" y="0"/>
                    <a:pt x="1603" y="0"/>
                  </a:cubicBezTo>
                  <a:close/>
                </a:path>
              </a:pathLst>
            </a:custGeom>
            <a:solidFill>
              <a:srgbClr val="8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676325" y="3307550"/>
              <a:ext cx="40775" cy="9675"/>
            </a:xfrm>
            <a:custGeom>
              <a:avLst/>
              <a:gdLst/>
              <a:ahLst/>
              <a:cxnLst/>
              <a:rect l="l" t="t" r="r" b="b"/>
              <a:pathLst>
                <a:path w="1631" h="387" extrusionOk="0">
                  <a:moveTo>
                    <a:pt x="781" y="0"/>
                  </a:moveTo>
                  <a:cubicBezTo>
                    <a:pt x="399" y="0"/>
                    <a:pt x="105" y="110"/>
                    <a:pt x="85" y="120"/>
                  </a:cubicBezTo>
                  <a:cubicBezTo>
                    <a:pt x="34" y="137"/>
                    <a:pt x="1" y="204"/>
                    <a:pt x="18" y="253"/>
                  </a:cubicBezTo>
                  <a:cubicBezTo>
                    <a:pt x="45" y="295"/>
                    <a:pt x="83" y="324"/>
                    <a:pt x="132" y="324"/>
                  </a:cubicBezTo>
                  <a:cubicBezTo>
                    <a:pt x="143" y="324"/>
                    <a:pt x="155" y="323"/>
                    <a:pt x="167" y="320"/>
                  </a:cubicBezTo>
                  <a:cubicBezTo>
                    <a:pt x="167" y="320"/>
                    <a:pt x="443" y="208"/>
                    <a:pt x="798" y="208"/>
                  </a:cubicBezTo>
                  <a:cubicBezTo>
                    <a:pt x="1006" y="208"/>
                    <a:pt x="1242" y="247"/>
                    <a:pt x="1464" y="370"/>
                  </a:cubicBezTo>
                  <a:cubicBezTo>
                    <a:pt x="1482" y="386"/>
                    <a:pt x="1498" y="386"/>
                    <a:pt x="1515" y="386"/>
                  </a:cubicBezTo>
                  <a:cubicBezTo>
                    <a:pt x="1548" y="386"/>
                    <a:pt x="1581" y="370"/>
                    <a:pt x="1597" y="337"/>
                  </a:cubicBezTo>
                  <a:cubicBezTo>
                    <a:pt x="1631" y="286"/>
                    <a:pt x="1615" y="220"/>
                    <a:pt x="1564" y="187"/>
                  </a:cubicBezTo>
                  <a:cubicBezTo>
                    <a:pt x="1300" y="45"/>
                    <a:pt x="1023" y="0"/>
                    <a:pt x="781" y="0"/>
                  </a:cubicBezTo>
                  <a:close/>
                </a:path>
              </a:pathLst>
            </a:custGeom>
            <a:solidFill>
              <a:srgbClr val="503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601500" y="3307350"/>
              <a:ext cx="40775" cy="9875"/>
            </a:xfrm>
            <a:custGeom>
              <a:avLst/>
              <a:gdLst/>
              <a:ahLst/>
              <a:cxnLst/>
              <a:rect l="l" t="t" r="r" b="b"/>
              <a:pathLst>
                <a:path w="1631" h="395" extrusionOk="0">
                  <a:moveTo>
                    <a:pt x="937" y="0"/>
                  </a:moveTo>
                  <a:cubicBezTo>
                    <a:pt x="474" y="0"/>
                    <a:pt x="107" y="183"/>
                    <a:pt x="84" y="195"/>
                  </a:cubicBezTo>
                  <a:cubicBezTo>
                    <a:pt x="33" y="212"/>
                    <a:pt x="0" y="278"/>
                    <a:pt x="33" y="328"/>
                  </a:cubicBezTo>
                  <a:cubicBezTo>
                    <a:pt x="51" y="361"/>
                    <a:pt x="84" y="394"/>
                    <a:pt x="133" y="394"/>
                  </a:cubicBezTo>
                  <a:cubicBezTo>
                    <a:pt x="151" y="394"/>
                    <a:pt x="167" y="378"/>
                    <a:pt x="167" y="378"/>
                  </a:cubicBezTo>
                  <a:cubicBezTo>
                    <a:pt x="179" y="378"/>
                    <a:pt x="518" y="214"/>
                    <a:pt x="933" y="214"/>
                  </a:cubicBezTo>
                  <a:cubicBezTo>
                    <a:pt x="1108" y="214"/>
                    <a:pt x="1298" y="244"/>
                    <a:pt x="1481" y="328"/>
                  </a:cubicBezTo>
                  <a:cubicBezTo>
                    <a:pt x="1493" y="332"/>
                    <a:pt x="1507" y="334"/>
                    <a:pt x="1521" y="334"/>
                  </a:cubicBezTo>
                  <a:cubicBezTo>
                    <a:pt x="1561" y="334"/>
                    <a:pt x="1601" y="315"/>
                    <a:pt x="1614" y="278"/>
                  </a:cubicBezTo>
                  <a:cubicBezTo>
                    <a:pt x="1630" y="228"/>
                    <a:pt x="1614" y="161"/>
                    <a:pt x="1564" y="128"/>
                  </a:cubicBezTo>
                  <a:cubicBezTo>
                    <a:pt x="1350" y="34"/>
                    <a:pt x="1134" y="0"/>
                    <a:pt x="937" y="0"/>
                  </a:cubicBezTo>
                  <a:close/>
                </a:path>
              </a:pathLst>
            </a:custGeom>
            <a:solidFill>
              <a:srgbClr val="503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0"/>
            <p:cNvSpPr/>
            <p:nvPr/>
          </p:nvSpPr>
          <p:spPr>
            <a:xfrm>
              <a:off x="556500" y="3683900"/>
              <a:ext cx="60425" cy="50350"/>
            </a:xfrm>
            <a:custGeom>
              <a:avLst/>
              <a:gdLst/>
              <a:ahLst/>
              <a:cxnLst/>
              <a:rect l="l" t="t" r="r" b="b"/>
              <a:pathLst>
                <a:path w="2417" h="2014" extrusionOk="0">
                  <a:moveTo>
                    <a:pt x="522" y="0"/>
                  </a:moveTo>
                  <a:cubicBezTo>
                    <a:pt x="486" y="0"/>
                    <a:pt x="457" y="16"/>
                    <a:pt x="437" y="51"/>
                  </a:cubicBezTo>
                  <a:cubicBezTo>
                    <a:pt x="204" y="450"/>
                    <a:pt x="1401" y="1481"/>
                    <a:pt x="1401" y="1481"/>
                  </a:cubicBezTo>
                  <a:cubicBezTo>
                    <a:pt x="1401" y="1481"/>
                    <a:pt x="361" y="916"/>
                    <a:pt x="86" y="916"/>
                  </a:cubicBezTo>
                  <a:cubicBezTo>
                    <a:pt x="24" y="916"/>
                    <a:pt x="1" y="945"/>
                    <a:pt x="37" y="1016"/>
                  </a:cubicBezTo>
                  <a:cubicBezTo>
                    <a:pt x="237" y="1397"/>
                    <a:pt x="1833" y="2013"/>
                    <a:pt x="1833" y="2013"/>
                  </a:cubicBezTo>
                  <a:lnTo>
                    <a:pt x="2416" y="2013"/>
                  </a:lnTo>
                  <a:cubicBezTo>
                    <a:pt x="2416" y="2013"/>
                    <a:pt x="2148" y="531"/>
                    <a:pt x="1793" y="531"/>
                  </a:cubicBezTo>
                  <a:cubicBezTo>
                    <a:pt x="1763" y="531"/>
                    <a:pt x="1732" y="542"/>
                    <a:pt x="1700" y="566"/>
                  </a:cubicBezTo>
                  <a:cubicBezTo>
                    <a:pt x="1497" y="728"/>
                    <a:pt x="1588" y="1028"/>
                    <a:pt x="1726" y="1283"/>
                  </a:cubicBezTo>
                  <a:lnTo>
                    <a:pt x="1726" y="1283"/>
                  </a:lnTo>
                  <a:cubicBezTo>
                    <a:pt x="1361" y="770"/>
                    <a:pt x="773" y="0"/>
                    <a:pt x="522" y="0"/>
                  </a:cubicBezTo>
                  <a:close/>
                </a:path>
              </a:pathLst>
            </a:custGeom>
            <a:solidFill>
              <a:srgbClr val="7A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595675" y="3725025"/>
              <a:ext cx="129350" cy="150850"/>
            </a:xfrm>
            <a:custGeom>
              <a:avLst/>
              <a:gdLst/>
              <a:ahLst/>
              <a:cxnLst/>
              <a:rect l="l" t="t" r="r" b="b"/>
              <a:pathLst>
                <a:path w="5174" h="6034" extrusionOk="0">
                  <a:moveTo>
                    <a:pt x="550" y="1"/>
                  </a:moveTo>
                  <a:cubicBezTo>
                    <a:pt x="517" y="1"/>
                    <a:pt x="484" y="1"/>
                    <a:pt x="450" y="3"/>
                  </a:cubicBezTo>
                  <a:cubicBezTo>
                    <a:pt x="300" y="3"/>
                    <a:pt x="151" y="118"/>
                    <a:pt x="117" y="285"/>
                  </a:cubicBezTo>
                  <a:cubicBezTo>
                    <a:pt x="0" y="784"/>
                    <a:pt x="34" y="1149"/>
                    <a:pt x="117" y="1466"/>
                  </a:cubicBezTo>
                  <a:cubicBezTo>
                    <a:pt x="217" y="1799"/>
                    <a:pt x="384" y="2047"/>
                    <a:pt x="583" y="2280"/>
                  </a:cubicBezTo>
                  <a:lnTo>
                    <a:pt x="599" y="2280"/>
                  </a:lnTo>
                  <a:cubicBezTo>
                    <a:pt x="632" y="2314"/>
                    <a:pt x="666" y="2364"/>
                    <a:pt x="699" y="2397"/>
                  </a:cubicBezTo>
                  <a:cubicBezTo>
                    <a:pt x="949" y="2713"/>
                    <a:pt x="1231" y="3029"/>
                    <a:pt x="1514" y="3329"/>
                  </a:cubicBezTo>
                  <a:cubicBezTo>
                    <a:pt x="1548" y="3362"/>
                    <a:pt x="1581" y="3395"/>
                    <a:pt x="1614" y="3444"/>
                  </a:cubicBezTo>
                  <a:cubicBezTo>
                    <a:pt x="1697" y="3511"/>
                    <a:pt x="1763" y="3578"/>
                    <a:pt x="1830" y="3661"/>
                  </a:cubicBezTo>
                  <a:cubicBezTo>
                    <a:pt x="2047" y="3877"/>
                    <a:pt x="2279" y="4094"/>
                    <a:pt x="2512" y="4309"/>
                  </a:cubicBezTo>
                  <a:cubicBezTo>
                    <a:pt x="2562" y="4343"/>
                    <a:pt x="2595" y="4376"/>
                    <a:pt x="2628" y="4409"/>
                  </a:cubicBezTo>
                  <a:cubicBezTo>
                    <a:pt x="2812" y="4593"/>
                    <a:pt x="3011" y="4742"/>
                    <a:pt x="3211" y="4908"/>
                  </a:cubicBezTo>
                  <a:cubicBezTo>
                    <a:pt x="3344" y="5008"/>
                    <a:pt x="3477" y="5125"/>
                    <a:pt x="3610" y="5225"/>
                  </a:cubicBezTo>
                  <a:cubicBezTo>
                    <a:pt x="3643" y="5258"/>
                    <a:pt x="3692" y="5291"/>
                    <a:pt x="3726" y="5307"/>
                  </a:cubicBezTo>
                  <a:cubicBezTo>
                    <a:pt x="4058" y="5557"/>
                    <a:pt x="4408" y="5790"/>
                    <a:pt x="4790" y="6006"/>
                  </a:cubicBezTo>
                  <a:cubicBezTo>
                    <a:pt x="4820" y="6025"/>
                    <a:pt x="4861" y="6033"/>
                    <a:pt x="4900" y="6033"/>
                  </a:cubicBezTo>
                  <a:cubicBezTo>
                    <a:pt x="4927" y="6033"/>
                    <a:pt x="4953" y="6029"/>
                    <a:pt x="4974" y="6023"/>
                  </a:cubicBezTo>
                  <a:cubicBezTo>
                    <a:pt x="5107" y="5990"/>
                    <a:pt x="5173" y="5857"/>
                    <a:pt x="5140" y="5724"/>
                  </a:cubicBezTo>
                  <a:cubicBezTo>
                    <a:pt x="5007" y="5307"/>
                    <a:pt x="4841" y="4925"/>
                    <a:pt x="4674" y="4542"/>
                  </a:cubicBezTo>
                  <a:cubicBezTo>
                    <a:pt x="4641" y="4493"/>
                    <a:pt x="4624" y="4460"/>
                    <a:pt x="4608" y="4409"/>
                  </a:cubicBezTo>
                  <a:cubicBezTo>
                    <a:pt x="4524" y="4260"/>
                    <a:pt x="4457" y="4110"/>
                    <a:pt x="4375" y="3961"/>
                  </a:cubicBezTo>
                  <a:cubicBezTo>
                    <a:pt x="4258" y="3728"/>
                    <a:pt x="4142" y="3511"/>
                    <a:pt x="4009" y="3278"/>
                  </a:cubicBezTo>
                  <a:cubicBezTo>
                    <a:pt x="3976" y="3245"/>
                    <a:pt x="3959" y="3196"/>
                    <a:pt x="3925" y="3162"/>
                  </a:cubicBezTo>
                  <a:cubicBezTo>
                    <a:pt x="3776" y="2879"/>
                    <a:pt x="3593" y="2613"/>
                    <a:pt x="3426" y="2347"/>
                  </a:cubicBezTo>
                  <a:cubicBezTo>
                    <a:pt x="3360" y="2264"/>
                    <a:pt x="3311" y="2181"/>
                    <a:pt x="3244" y="2098"/>
                  </a:cubicBezTo>
                  <a:cubicBezTo>
                    <a:pt x="3227" y="2065"/>
                    <a:pt x="3193" y="2032"/>
                    <a:pt x="3160" y="1981"/>
                  </a:cubicBezTo>
                  <a:cubicBezTo>
                    <a:pt x="2927" y="1648"/>
                    <a:pt x="2679" y="1316"/>
                    <a:pt x="2413" y="983"/>
                  </a:cubicBezTo>
                  <a:cubicBezTo>
                    <a:pt x="2395" y="950"/>
                    <a:pt x="2362" y="901"/>
                    <a:pt x="2329" y="867"/>
                  </a:cubicBezTo>
                  <a:cubicBezTo>
                    <a:pt x="2146" y="617"/>
                    <a:pt x="1914" y="402"/>
                    <a:pt x="1614" y="251"/>
                  </a:cubicBezTo>
                  <a:cubicBezTo>
                    <a:pt x="1335" y="112"/>
                    <a:pt x="1011" y="1"/>
                    <a:pt x="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610650" y="3746700"/>
              <a:ext cx="45350" cy="38275"/>
            </a:xfrm>
            <a:custGeom>
              <a:avLst/>
              <a:gdLst/>
              <a:ahLst/>
              <a:cxnLst/>
              <a:rect l="l" t="t" r="r" b="b"/>
              <a:pathLst>
                <a:path w="1814" h="1531" extrusionOk="0">
                  <a:moveTo>
                    <a:pt x="1730" y="0"/>
                  </a:moveTo>
                  <a:lnTo>
                    <a:pt x="0" y="1413"/>
                  </a:lnTo>
                  <a:cubicBezTo>
                    <a:pt x="33" y="1447"/>
                    <a:pt x="67" y="1497"/>
                    <a:pt x="100" y="1530"/>
                  </a:cubicBezTo>
                  <a:lnTo>
                    <a:pt x="1814" y="116"/>
                  </a:lnTo>
                  <a:cubicBezTo>
                    <a:pt x="1796" y="83"/>
                    <a:pt x="1763" y="34"/>
                    <a:pt x="1730" y="0"/>
                  </a:cubicBezTo>
                  <a:close/>
                </a:path>
              </a:pathLst>
            </a:custGeom>
            <a:solidFill>
              <a:srgbClr val="A24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633525" y="3774525"/>
              <a:ext cx="43275" cy="36625"/>
            </a:xfrm>
            <a:custGeom>
              <a:avLst/>
              <a:gdLst/>
              <a:ahLst/>
              <a:cxnLst/>
              <a:rect l="l" t="t" r="r" b="b"/>
              <a:pathLst>
                <a:path w="1731" h="1465" extrusionOk="0">
                  <a:moveTo>
                    <a:pt x="1646" y="1"/>
                  </a:moveTo>
                  <a:lnTo>
                    <a:pt x="0" y="1349"/>
                  </a:lnTo>
                  <a:cubicBezTo>
                    <a:pt x="34" y="1382"/>
                    <a:pt x="67" y="1415"/>
                    <a:pt x="100" y="1464"/>
                  </a:cubicBezTo>
                  <a:lnTo>
                    <a:pt x="1730" y="118"/>
                  </a:lnTo>
                  <a:cubicBezTo>
                    <a:pt x="1713" y="85"/>
                    <a:pt x="1679" y="52"/>
                    <a:pt x="1646" y="1"/>
                  </a:cubicBezTo>
                  <a:close/>
                </a:path>
              </a:pathLst>
            </a:custGeom>
            <a:solidFill>
              <a:srgbClr val="A24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658475" y="3804075"/>
              <a:ext cx="37450" cy="31200"/>
            </a:xfrm>
            <a:custGeom>
              <a:avLst/>
              <a:gdLst/>
              <a:ahLst/>
              <a:cxnLst/>
              <a:rect l="l" t="t" r="r" b="b"/>
              <a:pathLst>
                <a:path w="1498" h="1248" extrusionOk="0">
                  <a:moveTo>
                    <a:pt x="1413" y="0"/>
                  </a:moveTo>
                  <a:lnTo>
                    <a:pt x="0" y="1147"/>
                  </a:lnTo>
                  <a:cubicBezTo>
                    <a:pt x="50" y="1181"/>
                    <a:pt x="83" y="1214"/>
                    <a:pt x="116" y="1247"/>
                  </a:cubicBezTo>
                  <a:lnTo>
                    <a:pt x="1497" y="116"/>
                  </a:lnTo>
                  <a:cubicBezTo>
                    <a:pt x="1464" y="83"/>
                    <a:pt x="1447" y="34"/>
                    <a:pt x="1413" y="0"/>
                  </a:cubicBezTo>
                  <a:close/>
                </a:path>
              </a:pathLst>
            </a:custGeom>
            <a:solidFill>
              <a:srgbClr val="AF5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685900" y="3835250"/>
              <a:ext cx="26650" cy="22475"/>
            </a:xfrm>
            <a:custGeom>
              <a:avLst/>
              <a:gdLst/>
              <a:ahLst/>
              <a:cxnLst/>
              <a:rect l="l" t="t" r="r" b="b"/>
              <a:pathLst>
                <a:path w="1066" h="899" extrusionOk="0">
                  <a:moveTo>
                    <a:pt x="999" y="0"/>
                  </a:moveTo>
                  <a:lnTo>
                    <a:pt x="1" y="816"/>
                  </a:lnTo>
                  <a:cubicBezTo>
                    <a:pt x="34" y="849"/>
                    <a:pt x="83" y="882"/>
                    <a:pt x="117" y="898"/>
                  </a:cubicBezTo>
                  <a:lnTo>
                    <a:pt x="1065" y="133"/>
                  </a:lnTo>
                  <a:cubicBezTo>
                    <a:pt x="1032" y="84"/>
                    <a:pt x="1015" y="51"/>
                    <a:pt x="999" y="0"/>
                  </a:cubicBezTo>
                  <a:close/>
                </a:path>
              </a:pathLst>
            </a:custGeom>
            <a:solidFill>
              <a:srgbClr val="AF5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634350" y="3622750"/>
              <a:ext cx="53850" cy="67000"/>
            </a:xfrm>
            <a:custGeom>
              <a:avLst/>
              <a:gdLst/>
              <a:ahLst/>
              <a:cxnLst/>
              <a:rect l="l" t="t" r="r" b="b"/>
              <a:pathLst>
                <a:path w="2154" h="2680" extrusionOk="0">
                  <a:moveTo>
                    <a:pt x="869" y="1"/>
                  </a:moveTo>
                  <a:cubicBezTo>
                    <a:pt x="851" y="1"/>
                    <a:pt x="833" y="6"/>
                    <a:pt x="815" y="18"/>
                  </a:cubicBezTo>
                  <a:cubicBezTo>
                    <a:pt x="416" y="269"/>
                    <a:pt x="999" y="1732"/>
                    <a:pt x="999" y="1732"/>
                  </a:cubicBezTo>
                  <a:cubicBezTo>
                    <a:pt x="999" y="1732"/>
                    <a:pt x="251" y="604"/>
                    <a:pt x="60" y="604"/>
                  </a:cubicBezTo>
                  <a:cubicBezTo>
                    <a:pt x="33" y="604"/>
                    <a:pt x="17" y="629"/>
                    <a:pt x="17" y="684"/>
                  </a:cubicBezTo>
                  <a:cubicBezTo>
                    <a:pt x="1" y="1100"/>
                    <a:pt x="1132" y="2413"/>
                    <a:pt x="1132" y="2413"/>
                  </a:cubicBezTo>
                  <a:lnTo>
                    <a:pt x="1646" y="2679"/>
                  </a:lnTo>
                  <a:cubicBezTo>
                    <a:pt x="1646" y="2679"/>
                    <a:pt x="2153" y="1064"/>
                    <a:pt x="1714" y="1064"/>
                  </a:cubicBezTo>
                  <a:cubicBezTo>
                    <a:pt x="1703" y="1064"/>
                    <a:pt x="1692" y="1065"/>
                    <a:pt x="1680" y="1067"/>
                  </a:cubicBezTo>
                  <a:cubicBezTo>
                    <a:pt x="1426" y="1109"/>
                    <a:pt x="1366" y="1414"/>
                    <a:pt x="1368" y="1703"/>
                  </a:cubicBezTo>
                  <a:lnTo>
                    <a:pt x="1368" y="1703"/>
                  </a:lnTo>
                  <a:cubicBezTo>
                    <a:pt x="1281" y="1039"/>
                    <a:pt x="1107" y="1"/>
                    <a:pt x="869" y="1"/>
                  </a:cubicBezTo>
                  <a:close/>
                </a:path>
              </a:pathLst>
            </a:custGeom>
            <a:solidFill>
              <a:srgbClr val="7A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0"/>
            <p:cNvSpPr/>
            <p:nvPr/>
          </p:nvSpPr>
          <p:spPr>
            <a:xfrm>
              <a:off x="644725" y="3676025"/>
              <a:ext cx="67000" cy="187150"/>
            </a:xfrm>
            <a:custGeom>
              <a:avLst/>
              <a:gdLst/>
              <a:ahLst/>
              <a:cxnLst/>
              <a:rect l="l" t="t" r="r" b="b"/>
              <a:pathLst>
                <a:path w="2680" h="7486" extrusionOk="0">
                  <a:moveTo>
                    <a:pt x="904" y="0"/>
                  </a:moveTo>
                  <a:cubicBezTo>
                    <a:pt x="801" y="0"/>
                    <a:pt x="694" y="44"/>
                    <a:pt x="617" y="133"/>
                  </a:cubicBezTo>
                  <a:cubicBezTo>
                    <a:pt x="284" y="515"/>
                    <a:pt x="151" y="848"/>
                    <a:pt x="67" y="1180"/>
                  </a:cubicBezTo>
                  <a:cubicBezTo>
                    <a:pt x="1" y="1513"/>
                    <a:pt x="34" y="1812"/>
                    <a:pt x="101" y="2112"/>
                  </a:cubicBezTo>
                  <a:lnTo>
                    <a:pt x="101" y="2129"/>
                  </a:lnTo>
                  <a:cubicBezTo>
                    <a:pt x="118" y="2162"/>
                    <a:pt x="134" y="2211"/>
                    <a:pt x="134" y="2262"/>
                  </a:cubicBezTo>
                  <a:cubicBezTo>
                    <a:pt x="218" y="2677"/>
                    <a:pt x="333" y="3076"/>
                    <a:pt x="433" y="3475"/>
                  </a:cubicBezTo>
                  <a:lnTo>
                    <a:pt x="484" y="3626"/>
                  </a:lnTo>
                  <a:cubicBezTo>
                    <a:pt x="500" y="3725"/>
                    <a:pt x="533" y="3808"/>
                    <a:pt x="566" y="3908"/>
                  </a:cubicBezTo>
                  <a:cubicBezTo>
                    <a:pt x="650" y="4207"/>
                    <a:pt x="750" y="4506"/>
                    <a:pt x="850" y="4806"/>
                  </a:cubicBezTo>
                  <a:cubicBezTo>
                    <a:pt x="883" y="4856"/>
                    <a:pt x="899" y="4906"/>
                    <a:pt x="916" y="4956"/>
                  </a:cubicBezTo>
                  <a:cubicBezTo>
                    <a:pt x="999" y="5189"/>
                    <a:pt x="1098" y="5422"/>
                    <a:pt x="1198" y="5671"/>
                  </a:cubicBezTo>
                  <a:lnTo>
                    <a:pt x="1398" y="6120"/>
                  </a:lnTo>
                  <a:cubicBezTo>
                    <a:pt x="1415" y="6169"/>
                    <a:pt x="1448" y="6220"/>
                    <a:pt x="1464" y="6269"/>
                  </a:cubicBezTo>
                  <a:cubicBezTo>
                    <a:pt x="1648" y="6635"/>
                    <a:pt x="1847" y="7001"/>
                    <a:pt x="2080" y="7367"/>
                  </a:cubicBezTo>
                  <a:cubicBezTo>
                    <a:pt x="2114" y="7417"/>
                    <a:pt x="2180" y="7467"/>
                    <a:pt x="2229" y="7484"/>
                  </a:cubicBezTo>
                  <a:cubicBezTo>
                    <a:pt x="2240" y="7485"/>
                    <a:pt x="2251" y="7486"/>
                    <a:pt x="2262" y="7486"/>
                  </a:cubicBezTo>
                  <a:cubicBezTo>
                    <a:pt x="2384" y="7486"/>
                    <a:pt x="2497" y="7406"/>
                    <a:pt x="2513" y="7284"/>
                  </a:cubicBezTo>
                  <a:cubicBezTo>
                    <a:pt x="2595" y="6852"/>
                    <a:pt x="2628" y="6436"/>
                    <a:pt x="2662" y="6020"/>
                  </a:cubicBezTo>
                  <a:lnTo>
                    <a:pt x="2662" y="5870"/>
                  </a:lnTo>
                  <a:cubicBezTo>
                    <a:pt x="2662" y="5704"/>
                    <a:pt x="2679" y="5538"/>
                    <a:pt x="2679" y="5371"/>
                  </a:cubicBezTo>
                  <a:cubicBezTo>
                    <a:pt x="2679" y="5105"/>
                    <a:pt x="2679" y="4856"/>
                    <a:pt x="2662" y="4606"/>
                  </a:cubicBezTo>
                  <a:cubicBezTo>
                    <a:pt x="2662" y="4557"/>
                    <a:pt x="2646" y="4506"/>
                    <a:pt x="2646" y="4457"/>
                  </a:cubicBezTo>
                  <a:cubicBezTo>
                    <a:pt x="2628" y="4141"/>
                    <a:pt x="2613" y="3808"/>
                    <a:pt x="2579" y="3509"/>
                  </a:cubicBezTo>
                  <a:cubicBezTo>
                    <a:pt x="2562" y="3409"/>
                    <a:pt x="2546" y="3309"/>
                    <a:pt x="2546" y="3209"/>
                  </a:cubicBezTo>
                  <a:cubicBezTo>
                    <a:pt x="2529" y="3160"/>
                    <a:pt x="2529" y="3109"/>
                    <a:pt x="2529" y="3060"/>
                  </a:cubicBezTo>
                  <a:cubicBezTo>
                    <a:pt x="2462" y="2644"/>
                    <a:pt x="2413" y="2229"/>
                    <a:pt x="2329" y="1830"/>
                  </a:cubicBezTo>
                  <a:cubicBezTo>
                    <a:pt x="2329" y="1779"/>
                    <a:pt x="2313" y="1730"/>
                    <a:pt x="2296" y="1679"/>
                  </a:cubicBezTo>
                  <a:lnTo>
                    <a:pt x="2296" y="1663"/>
                  </a:lnTo>
                  <a:cubicBezTo>
                    <a:pt x="2263" y="1364"/>
                    <a:pt x="2163" y="1080"/>
                    <a:pt x="1963" y="798"/>
                  </a:cubicBezTo>
                  <a:cubicBezTo>
                    <a:pt x="1781" y="515"/>
                    <a:pt x="1515" y="266"/>
                    <a:pt x="1049" y="33"/>
                  </a:cubicBezTo>
                  <a:cubicBezTo>
                    <a:pt x="1005" y="11"/>
                    <a:pt x="955" y="0"/>
                    <a:pt x="9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0"/>
            <p:cNvSpPr/>
            <p:nvPr/>
          </p:nvSpPr>
          <p:spPr>
            <a:xfrm>
              <a:off x="647225" y="3718000"/>
              <a:ext cx="55750" cy="14575"/>
            </a:xfrm>
            <a:custGeom>
              <a:avLst/>
              <a:gdLst/>
              <a:ahLst/>
              <a:cxnLst/>
              <a:rect l="l" t="t" r="r" b="b"/>
              <a:pathLst>
                <a:path w="2230" h="583" extrusionOk="0">
                  <a:moveTo>
                    <a:pt x="2196" y="0"/>
                  </a:moveTo>
                  <a:lnTo>
                    <a:pt x="1" y="450"/>
                  </a:lnTo>
                  <a:cubicBezTo>
                    <a:pt x="18" y="483"/>
                    <a:pt x="34" y="532"/>
                    <a:pt x="34" y="583"/>
                  </a:cubicBezTo>
                  <a:lnTo>
                    <a:pt x="2229" y="151"/>
                  </a:lnTo>
                  <a:cubicBezTo>
                    <a:pt x="2229" y="100"/>
                    <a:pt x="2213" y="51"/>
                    <a:pt x="2196" y="0"/>
                  </a:cubicBezTo>
                  <a:close/>
                </a:path>
              </a:pathLst>
            </a:custGeom>
            <a:solidFill>
              <a:srgbClr val="AF5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655550" y="3752525"/>
              <a:ext cx="52825" cy="14150"/>
            </a:xfrm>
            <a:custGeom>
              <a:avLst/>
              <a:gdLst/>
              <a:ahLst/>
              <a:cxnLst/>
              <a:rect l="l" t="t" r="r" b="b"/>
              <a:pathLst>
                <a:path w="2113" h="566" extrusionOk="0">
                  <a:moveTo>
                    <a:pt x="2096" y="0"/>
                  </a:moveTo>
                  <a:lnTo>
                    <a:pt x="0" y="415"/>
                  </a:lnTo>
                  <a:lnTo>
                    <a:pt x="51" y="566"/>
                  </a:lnTo>
                  <a:lnTo>
                    <a:pt x="2113" y="149"/>
                  </a:lnTo>
                  <a:cubicBezTo>
                    <a:pt x="2096" y="100"/>
                    <a:pt x="2096" y="49"/>
                    <a:pt x="2096" y="0"/>
                  </a:cubicBezTo>
                  <a:close/>
                </a:path>
              </a:pathLst>
            </a:custGeom>
            <a:solidFill>
              <a:srgbClr val="AF5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665950" y="3787450"/>
              <a:ext cx="45325" cy="12500"/>
            </a:xfrm>
            <a:custGeom>
              <a:avLst/>
              <a:gdLst/>
              <a:ahLst/>
              <a:cxnLst/>
              <a:rect l="l" t="t" r="r" b="b"/>
              <a:pathLst>
                <a:path w="1813" h="500" extrusionOk="0">
                  <a:moveTo>
                    <a:pt x="1797" y="0"/>
                  </a:moveTo>
                  <a:lnTo>
                    <a:pt x="1" y="349"/>
                  </a:lnTo>
                  <a:cubicBezTo>
                    <a:pt x="34" y="399"/>
                    <a:pt x="50" y="449"/>
                    <a:pt x="67" y="499"/>
                  </a:cubicBezTo>
                  <a:lnTo>
                    <a:pt x="1813" y="149"/>
                  </a:lnTo>
                  <a:cubicBezTo>
                    <a:pt x="1813" y="100"/>
                    <a:pt x="1797" y="49"/>
                    <a:pt x="1797" y="0"/>
                  </a:cubicBezTo>
                  <a:close/>
                </a:path>
              </a:pathLst>
            </a:custGeom>
            <a:solidFill>
              <a:srgbClr val="AF5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679650" y="3822775"/>
              <a:ext cx="31625" cy="10000"/>
            </a:xfrm>
            <a:custGeom>
              <a:avLst/>
              <a:gdLst/>
              <a:ahLst/>
              <a:cxnLst/>
              <a:rect l="l" t="t" r="r" b="b"/>
              <a:pathLst>
                <a:path w="1265" h="400" extrusionOk="0">
                  <a:moveTo>
                    <a:pt x="1265" y="0"/>
                  </a:moveTo>
                  <a:lnTo>
                    <a:pt x="1" y="250"/>
                  </a:lnTo>
                  <a:cubicBezTo>
                    <a:pt x="18" y="299"/>
                    <a:pt x="51" y="350"/>
                    <a:pt x="67" y="399"/>
                  </a:cubicBezTo>
                  <a:lnTo>
                    <a:pt x="1265" y="15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AF5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720825" y="3670875"/>
              <a:ext cx="121850" cy="197425"/>
            </a:xfrm>
            <a:custGeom>
              <a:avLst/>
              <a:gdLst/>
              <a:ahLst/>
              <a:cxnLst/>
              <a:rect l="l" t="t" r="r" b="b"/>
              <a:pathLst>
                <a:path w="4874" h="7897" extrusionOk="0">
                  <a:moveTo>
                    <a:pt x="3263" y="0"/>
                  </a:moveTo>
                  <a:cubicBezTo>
                    <a:pt x="2661" y="0"/>
                    <a:pt x="2096" y="387"/>
                    <a:pt x="1897" y="987"/>
                  </a:cubicBezTo>
                  <a:lnTo>
                    <a:pt x="234" y="6010"/>
                  </a:lnTo>
                  <a:cubicBezTo>
                    <a:pt x="1" y="6775"/>
                    <a:pt x="400" y="7573"/>
                    <a:pt x="1148" y="7823"/>
                  </a:cubicBezTo>
                  <a:cubicBezTo>
                    <a:pt x="1301" y="7873"/>
                    <a:pt x="1457" y="7897"/>
                    <a:pt x="1610" y="7897"/>
                  </a:cubicBezTo>
                  <a:cubicBezTo>
                    <a:pt x="2217" y="7897"/>
                    <a:pt x="2775" y="7519"/>
                    <a:pt x="2961" y="6908"/>
                  </a:cubicBezTo>
                  <a:lnTo>
                    <a:pt x="4624" y="1885"/>
                  </a:lnTo>
                  <a:cubicBezTo>
                    <a:pt x="4873" y="1137"/>
                    <a:pt x="4458" y="322"/>
                    <a:pt x="3709" y="73"/>
                  </a:cubicBezTo>
                  <a:cubicBezTo>
                    <a:pt x="3561" y="24"/>
                    <a:pt x="3411" y="0"/>
                    <a:pt x="3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772400" y="3718425"/>
              <a:ext cx="46975" cy="6325"/>
            </a:xfrm>
            <a:custGeom>
              <a:avLst/>
              <a:gdLst/>
              <a:ahLst/>
              <a:cxnLst/>
              <a:rect l="l" t="t" r="r" b="b"/>
              <a:pathLst>
                <a:path w="1879" h="253" extrusionOk="0">
                  <a:moveTo>
                    <a:pt x="947" y="0"/>
                  </a:moveTo>
                  <a:cubicBezTo>
                    <a:pt x="433" y="0"/>
                    <a:pt x="0" y="34"/>
                    <a:pt x="0" y="100"/>
                  </a:cubicBezTo>
                  <a:cubicBezTo>
                    <a:pt x="0" y="167"/>
                    <a:pt x="415" y="233"/>
                    <a:pt x="931" y="249"/>
                  </a:cubicBezTo>
                  <a:cubicBezTo>
                    <a:pt x="1003" y="252"/>
                    <a:pt x="1072" y="253"/>
                    <a:pt x="1139" y="253"/>
                  </a:cubicBezTo>
                  <a:cubicBezTo>
                    <a:pt x="1568" y="253"/>
                    <a:pt x="1879" y="207"/>
                    <a:pt x="1879" y="149"/>
                  </a:cubicBezTo>
                  <a:cubicBezTo>
                    <a:pt x="1879" y="83"/>
                    <a:pt x="1464" y="16"/>
                    <a:pt x="947" y="0"/>
                  </a:cubicBezTo>
                  <a:close/>
                </a:path>
              </a:pathLst>
            </a:custGeom>
            <a:solidFill>
              <a:srgbClr val="B16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764075" y="3749200"/>
              <a:ext cx="46600" cy="6325"/>
            </a:xfrm>
            <a:custGeom>
              <a:avLst/>
              <a:gdLst/>
              <a:ahLst/>
              <a:cxnLst/>
              <a:rect l="l" t="t" r="r" b="b"/>
              <a:pathLst>
                <a:path w="1864" h="253" extrusionOk="0">
                  <a:moveTo>
                    <a:pt x="932" y="0"/>
                  </a:moveTo>
                  <a:cubicBezTo>
                    <a:pt x="416" y="0"/>
                    <a:pt x="1" y="33"/>
                    <a:pt x="1" y="100"/>
                  </a:cubicBezTo>
                  <a:cubicBezTo>
                    <a:pt x="1" y="166"/>
                    <a:pt x="416" y="233"/>
                    <a:pt x="932" y="249"/>
                  </a:cubicBezTo>
                  <a:cubicBezTo>
                    <a:pt x="1001" y="251"/>
                    <a:pt x="1068" y="252"/>
                    <a:pt x="1133" y="252"/>
                  </a:cubicBezTo>
                  <a:cubicBezTo>
                    <a:pt x="1551" y="252"/>
                    <a:pt x="1863" y="207"/>
                    <a:pt x="1863" y="149"/>
                  </a:cubicBezTo>
                  <a:cubicBezTo>
                    <a:pt x="1863" y="83"/>
                    <a:pt x="1447" y="16"/>
                    <a:pt x="932" y="0"/>
                  </a:cubicBezTo>
                  <a:close/>
                </a:path>
              </a:pathLst>
            </a:custGeom>
            <a:solidFill>
              <a:srgbClr val="B16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755325" y="3779950"/>
              <a:ext cx="47025" cy="6350"/>
            </a:xfrm>
            <a:custGeom>
              <a:avLst/>
              <a:gdLst/>
              <a:ahLst/>
              <a:cxnLst/>
              <a:rect l="l" t="t" r="r" b="b"/>
              <a:pathLst>
                <a:path w="1881" h="254" extrusionOk="0">
                  <a:moveTo>
                    <a:pt x="932" y="1"/>
                  </a:moveTo>
                  <a:cubicBezTo>
                    <a:pt x="417" y="1"/>
                    <a:pt x="1" y="34"/>
                    <a:pt x="1" y="101"/>
                  </a:cubicBezTo>
                  <a:cubicBezTo>
                    <a:pt x="1" y="183"/>
                    <a:pt x="417" y="234"/>
                    <a:pt x="932" y="250"/>
                  </a:cubicBezTo>
                  <a:cubicBezTo>
                    <a:pt x="1001" y="252"/>
                    <a:pt x="1069" y="253"/>
                    <a:pt x="1135" y="253"/>
                  </a:cubicBezTo>
                  <a:cubicBezTo>
                    <a:pt x="1557" y="253"/>
                    <a:pt x="1881" y="207"/>
                    <a:pt x="1881" y="150"/>
                  </a:cubicBezTo>
                  <a:cubicBezTo>
                    <a:pt x="1881" y="83"/>
                    <a:pt x="1464" y="17"/>
                    <a:pt x="932" y="1"/>
                  </a:cubicBezTo>
                  <a:close/>
                </a:path>
              </a:pathLst>
            </a:custGeom>
            <a:solidFill>
              <a:srgbClr val="B16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746625" y="3810725"/>
              <a:ext cx="46975" cy="6325"/>
            </a:xfrm>
            <a:custGeom>
              <a:avLst/>
              <a:gdLst/>
              <a:ahLst/>
              <a:cxnLst/>
              <a:rect l="l" t="t" r="r" b="b"/>
              <a:pathLst>
                <a:path w="1879" h="253" extrusionOk="0">
                  <a:moveTo>
                    <a:pt x="947" y="0"/>
                  </a:moveTo>
                  <a:cubicBezTo>
                    <a:pt x="432" y="0"/>
                    <a:pt x="0" y="34"/>
                    <a:pt x="0" y="116"/>
                  </a:cubicBezTo>
                  <a:cubicBezTo>
                    <a:pt x="0" y="183"/>
                    <a:pt x="415" y="233"/>
                    <a:pt x="931" y="249"/>
                  </a:cubicBezTo>
                  <a:cubicBezTo>
                    <a:pt x="1003" y="252"/>
                    <a:pt x="1072" y="253"/>
                    <a:pt x="1139" y="253"/>
                  </a:cubicBezTo>
                  <a:cubicBezTo>
                    <a:pt x="1568" y="253"/>
                    <a:pt x="1879" y="207"/>
                    <a:pt x="1879" y="150"/>
                  </a:cubicBezTo>
                  <a:cubicBezTo>
                    <a:pt x="1879" y="83"/>
                    <a:pt x="1464" y="16"/>
                    <a:pt x="947" y="0"/>
                  </a:cubicBezTo>
                  <a:close/>
                </a:path>
              </a:pathLst>
            </a:custGeom>
            <a:solidFill>
              <a:srgbClr val="B16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613975" y="3794500"/>
              <a:ext cx="241600" cy="319325"/>
            </a:xfrm>
            <a:custGeom>
              <a:avLst/>
              <a:gdLst/>
              <a:ahLst/>
              <a:cxnLst/>
              <a:rect l="l" t="t" r="r" b="b"/>
              <a:pathLst>
                <a:path w="9664" h="12773" extrusionOk="0">
                  <a:moveTo>
                    <a:pt x="166" y="0"/>
                  </a:moveTo>
                  <a:cubicBezTo>
                    <a:pt x="84" y="0"/>
                    <a:pt x="0" y="84"/>
                    <a:pt x="0" y="184"/>
                  </a:cubicBezTo>
                  <a:lnTo>
                    <a:pt x="0" y="12606"/>
                  </a:lnTo>
                  <a:cubicBezTo>
                    <a:pt x="0" y="12706"/>
                    <a:pt x="84" y="12773"/>
                    <a:pt x="166" y="12773"/>
                  </a:cubicBezTo>
                  <a:lnTo>
                    <a:pt x="9497" y="12773"/>
                  </a:lnTo>
                  <a:cubicBezTo>
                    <a:pt x="9597" y="12773"/>
                    <a:pt x="9663" y="12706"/>
                    <a:pt x="9663" y="12606"/>
                  </a:cubicBezTo>
                  <a:lnTo>
                    <a:pt x="9663" y="184"/>
                  </a:lnTo>
                  <a:cubicBezTo>
                    <a:pt x="9663" y="84"/>
                    <a:pt x="9597" y="0"/>
                    <a:pt x="9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613975" y="3886800"/>
              <a:ext cx="241600" cy="147625"/>
            </a:xfrm>
            <a:custGeom>
              <a:avLst/>
              <a:gdLst/>
              <a:ahLst/>
              <a:cxnLst/>
              <a:rect l="l" t="t" r="r" b="b"/>
              <a:pathLst>
                <a:path w="9664" h="5905" extrusionOk="0">
                  <a:moveTo>
                    <a:pt x="6703" y="0"/>
                  </a:moveTo>
                  <a:cubicBezTo>
                    <a:pt x="6703" y="0"/>
                    <a:pt x="4732" y="1172"/>
                    <a:pt x="4072" y="1172"/>
                  </a:cubicBezTo>
                  <a:cubicBezTo>
                    <a:pt x="4020" y="1172"/>
                    <a:pt x="3976" y="1164"/>
                    <a:pt x="3942" y="1148"/>
                  </a:cubicBezTo>
                  <a:cubicBezTo>
                    <a:pt x="3886" y="1124"/>
                    <a:pt x="3821" y="1114"/>
                    <a:pt x="3748" y="1114"/>
                  </a:cubicBezTo>
                  <a:cubicBezTo>
                    <a:pt x="3215" y="1114"/>
                    <a:pt x="2276" y="1693"/>
                    <a:pt x="1647" y="1913"/>
                  </a:cubicBezTo>
                  <a:cubicBezTo>
                    <a:pt x="1242" y="2068"/>
                    <a:pt x="990" y="2155"/>
                    <a:pt x="580" y="2155"/>
                  </a:cubicBezTo>
                  <a:cubicBezTo>
                    <a:pt x="418" y="2155"/>
                    <a:pt x="231" y="2141"/>
                    <a:pt x="0" y="2113"/>
                  </a:cubicBezTo>
                  <a:lnTo>
                    <a:pt x="0" y="5588"/>
                  </a:lnTo>
                  <a:cubicBezTo>
                    <a:pt x="200" y="5639"/>
                    <a:pt x="417" y="5688"/>
                    <a:pt x="665" y="5738"/>
                  </a:cubicBezTo>
                  <a:cubicBezTo>
                    <a:pt x="977" y="5802"/>
                    <a:pt x="1271" y="5830"/>
                    <a:pt x="1548" y="5830"/>
                  </a:cubicBezTo>
                  <a:cubicBezTo>
                    <a:pt x="3078" y="5830"/>
                    <a:pt x="4108" y="5000"/>
                    <a:pt x="4840" y="4874"/>
                  </a:cubicBezTo>
                  <a:cubicBezTo>
                    <a:pt x="4891" y="4864"/>
                    <a:pt x="4953" y="4860"/>
                    <a:pt x="5026" y="4860"/>
                  </a:cubicBezTo>
                  <a:cubicBezTo>
                    <a:pt x="5966" y="4860"/>
                    <a:pt x="8659" y="5611"/>
                    <a:pt x="9663" y="5905"/>
                  </a:cubicBezTo>
                  <a:lnTo>
                    <a:pt x="9663" y="4508"/>
                  </a:lnTo>
                  <a:lnTo>
                    <a:pt x="6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599425" y="3928300"/>
              <a:ext cx="144725" cy="94025"/>
            </a:xfrm>
            <a:custGeom>
              <a:avLst/>
              <a:gdLst/>
              <a:ahLst/>
              <a:cxnLst/>
              <a:rect l="l" t="t" r="r" b="b"/>
              <a:pathLst>
                <a:path w="5789" h="3761" extrusionOk="0">
                  <a:moveTo>
                    <a:pt x="3800" y="1"/>
                  </a:moveTo>
                  <a:cubicBezTo>
                    <a:pt x="3731" y="1"/>
                    <a:pt x="3667" y="12"/>
                    <a:pt x="3609" y="37"/>
                  </a:cubicBezTo>
                  <a:cubicBezTo>
                    <a:pt x="3227" y="203"/>
                    <a:pt x="1830" y="436"/>
                    <a:pt x="1846" y="669"/>
                  </a:cubicBezTo>
                  <a:cubicBezTo>
                    <a:pt x="1862" y="883"/>
                    <a:pt x="2371" y="1056"/>
                    <a:pt x="2724" y="1056"/>
                  </a:cubicBezTo>
                  <a:cubicBezTo>
                    <a:pt x="2754" y="1056"/>
                    <a:pt x="2783" y="1054"/>
                    <a:pt x="2811" y="1052"/>
                  </a:cubicBezTo>
                  <a:cubicBezTo>
                    <a:pt x="3143" y="1018"/>
                    <a:pt x="3343" y="952"/>
                    <a:pt x="3343" y="952"/>
                  </a:cubicBezTo>
                  <a:lnTo>
                    <a:pt x="3343" y="952"/>
                  </a:lnTo>
                  <a:cubicBezTo>
                    <a:pt x="3343" y="952"/>
                    <a:pt x="3161" y="1301"/>
                    <a:pt x="2511" y="1484"/>
                  </a:cubicBezTo>
                  <a:cubicBezTo>
                    <a:pt x="2436" y="1503"/>
                    <a:pt x="2349" y="1512"/>
                    <a:pt x="2254" y="1512"/>
                  </a:cubicBezTo>
                  <a:cubicBezTo>
                    <a:pt x="1654" y="1512"/>
                    <a:pt x="725" y="1183"/>
                    <a:pt x="335" y="1183"/>
                  </a:cubicBezTo>
                  <a:cubicBezTo>
                    <a:pt x="251" y="1183"/>
                    <a:pt x="193" y="1198"/>
                    <a:pt x="167" y="1234"/>
                  </a:cubicBezTo>
                  <a:cubicBezTo>
                    <a:pt x="1" y="1467"/>
                    <a:pt x="400" y="1733"/>
                    <a:pt x="1081" y="1950"/>
                  </a:cubicBezTo>
                  <a:cubicBezTo>
                    <a:pt x="1663" y="2120"/>
                    <a:pt x="2364" y="2132"/>
                    <a:pt x="2559" y="2132"/>
                  </a:cubicBezTo>
                  <a:cubicBezTo>
                    <a:pt x="2593" y="2132"/>
                    <a:pt x="2611" y="2132"/>
                    <a:pt x="2611" y="2132"/>
                  </a:cubicBezTo>
                  <a:lnTo>
                    <a:pt x="2611" y="2132"/>
                  </a:lnTo>
                  <a:cubicBezTo>
                    <a:pt x="2611" y="2132"/>
                    <a:pt x="2050" y="2284"/>
                    <a:pt x="1438" y="2284"/>
                  </a:cubicBezTo>
                  <a:cubicBezTo>
                    <a:pt x="1320" y="2284"/>
                    <a:pt x="1200" y="2279"/>
                    <a:pt x="1081" y="2265"/>
                  </a:cubicBezTo>
                  <a:cubicBezTo>
                    <a:pt x="732" y="2233"/>
                    <a:pt x="501" y="2194"/>
                    <a:pt x="354" y="2194"/>
                  </a:cubicBezTo>
                  <a:cubicBezTo>
                    <a:pt x="193" y="2194"/>
                    <a:pt x="134" y="2241"/>
                    <a:pt x="134" y="2398"/>
                  </a:cubicBezTo>
                  <a:cubicBezTo>
                    <a:pt x="116" y="2697"/>
                    <a:pt x="633" y="3513"/>
                    <a:pt x="1647" y="3713"/>
                  </a:cubicBezTo>
                  <a:cubicBezTo>
                    <a:pt x="1816" y="3746"/>
                    <a:pt x="1991" y="3761"/>
                    <a:pt x="2168" y="3761"/>
                  </a:cubicBezTo>
                  <a:cubicBezTo>
                    <a:pt x="3053" y="3761"/>
                    <a:pt x="3969" y="3391"/>
                    <a:pt x="4274" y="3114"/>
                  </a:cubicBezTo>
                  <a:cubicBezTo>
                    <a:pt x="4640" y="2781"/>
                    <a:pt x="4857" y="2349"/>
                    <a:pt x="5788" y="2332"/>
                  </a:cubicBezTo>
                  <a:lnTo>
                    <a:pt x="5223" y="386"/>
                  </a:lnTo>
                  <a:cubicBezTo>
                    <a:pt x="4756" y="344"/>
                    <a:pt x="4194" y="1"/>
                    <a:pt x="3800" y="1"/>
                  </a:cubicBezTo>
                  <a:close/>
                </a:path>
              </a:pathLst>
            </a:custGeom>
            <a:solidFill>
              <a:srgbClr val="AB7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0"/>
            <p:cNvSpPr/>
            <p:nvPr/>
          </p:nvSpPr>
          <p:spPr>
            <a:xfrm>
              <a:off x="724550" y="3566475"/>
              <a:ext cx="315625" cy="442150"/>
            </a:xfrm>
            <a:custGeom>
              <a:avLst/>
              <a:gdLst/>
              <a:ahLst/>
              <a:cxnLst/>
              <a:rect l="l" t="t" r="r" b="b"/>
              <a:pathLst>
                <a:path w="12625" h="17686" extrusionOk="0">
                  <a:moveTo>
                    <a:pt x="8744" y="0"/>
                  </a:moveTo>
                  <a:cubicBezTo>
                    <a:pt x="6727" y="0"/>
                    <a:pt x="6545" y="3150"/>
                    <a:pt x="6820" y="4914"/>
                  </a:cubicBezTo>
                  <a:cubicBezTo>
                    <a:pt x="7103" y="6744"/>
                    <a:pt x="7817" y="11700"/>
                    <a:pt x="7817" y="11700"/>
                  </a:cubicBezTo>
                  <a:cubicBezTo>
                    <a:pt x="7817" y="11700"/>
                    <a:pt x="4741" y="12431"/>
                    <a:pt x="3593" y="12498"/>
                  </a:cubicBezTo>
                  <a:cubicBezTo>
                    <a:pt x="2429" y="12564"/>
                    <a:pt x="1864" y="12864"/>
                    <a:pt x="1697" y="13329"/>
                  </a:cubicBezTo>
                  <a:cubicBezTo>
                    <a:pt x="1531" y="13778"/>
                    <a:pt x="1" y="14028"/>
                    <a:pt x="18" y="14510"/>
                  </a:cubicBezTo>
                  <a:cubicBezTo>
                    <a:pt x="34" y="14993"/>
                    <a:pt x="134" y="17004"/>
                    <a:pt x="334" y="17170"/>
                  </a:cubicBezTo>
                  <a:cubicBezTo>
                    <a:pt x="362" y="17192"/>
                    <a:pt x="405" y="17201"/>
                    <a:pt x="461" y="17201"/>
                  </a:cubicBezTo>
                  <a:cubicBezTo>
                    <a:pt x="741" y="17201"/>
                    <a:pt x="1321" y="16975"/>
                    <a:pt x="1742" y="16975"/>
                  </a:cubicBezTo>
                  <a:cubicBezTo>
                    <a:pt x="1884" y="16975"/>
                    <a:pt x="2008" y="17001"/>
                    <a:pt x="2096" y="17071"/>
                  </a:cubicBezTo>
                  <a:cubicBezTo>
                    <a:pt x="2439" y="17338"/>
                    <a:pt x="3218" y="17685"/>
                    <a:pt x="4435" y="17685"/>
                  </a:cubicBezTo>
                  <a:cubicBezTo>
                    <a:pt x="4580" y="17685"/>
                    <a:pt x="4732" y="17680"/>
                    <a:pt x="4890" y="17669"/>
                  </a:cubicBezTo>
                  <a:cubicBezTo>
                    <a:pt x="6371" y="17587"/>
                    <a:pt x="8932" y="16838"/>
                    <a:pt x="10678" y="16206"/>
                  </a:cubicBezTo>
                  <a:cubicBezTo>
                    <a:pt x="12425" y="15591"/>
                    <a:pt x="12624" y="13462"/>
                    <a:pt x="12092" y="11467"/>
                  </a:cubicBezTo>
                  <a:cubicBezTo>
                    <a:pt x="11560" y="9471"/>
                    <a:pt x="8915" y="8"/>
                    <a:pt x="8915" y="8"/>
                  </a:cubicBezTo>
                  <a:cubicBezTo>
                    <a:pt x="8856" y="3"/>
                    <a:pt x="8799" y="0"/>
                    <a:pt x="8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0"/>
            <p:cNvSpPr/>
            <p:nvPr/>
          </p:nvSpPr>
          <p:spPr>
            <a:xfrm>
              <a:off x="901275" y="3829850"/>
              <a:ext cx="51975" cy="29125"/>
            </a:xfrm>
            <a:custGeom>
              <a:avLst/>
              <a:gdLst/>
              <a:ahLst/>
              <a:cxnLst/>
              <a:rect l="l" t="t" r="r" b="b"/>
              <a:pathLst>
                <a:path w="2079" h="1165" extrusionOk="0">
                  <a:moveTo>
                    <a:pt x="1" y="1"/>
                  </a:moveTo>
                  <a:lnTo>
                    <a:pt x="748" y="1165"/>
                  </a:lnTo>
                  <a:cubicBezTo>
                    <a:pt x="1181" y="1081"/>
                    <a:pt x="1580" y="1048"/>
                    <a:pt x="1897" y="1032"/>
                  </a:cubicBezTo>
                  <a:cubicBezTo>
                    <a:pt x="2046" y="1032"/>
                    <a:pt x="2079" y="832"/>
                    <a:pt x="1946" y="78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8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691300" y="3809900"/>
              <a:ext cx="77350" cy="69425"/>
            </a:xfrm>
            <a:custGeom>
              <a:avLst/>
              <a:gdLst/>
              <a:ahLst/>
              <a:cxnLst/>
              <a:rect l="l" t="t" r="r" b="b"/>
              <a:pathLst>
                <a:path w="3094" h="2777" extrusionOk="0">
                  <a:moveTo>
                    <a:pt x="134" y="0"/>
                  </a:moveTo>
                  <a:cubicBezTo>
                    <a:pt x="67" y="0"/>
                    <a:pt x="0" y="49"/>
                    <a:pt x="0" y="133"/>
                  </a:cubicBezTo>
                  <a:lnTo>
                    <a:pt x="0" y="1231"/>
                  </a:lnTo>
                  <a:cubicBezTo>
                    <a:pt x="0" y="2078"/>
                    <a:pt x="699" y="2777"/>
                    <a:pt x="1548" y="2777"/>
                  </a:cubicBezTo>
                  <a:cubicBezTo>
                    <a:pt x="2395" y="2777"/>
                    <a:pt x="3094" y="2078"/>
                    <a:pt x="3094" y="1231"/>
                  </a:cubicBezTo>
                  <a:lnTo>
                    <a:pt x="3094" y="133"/>
                  </a:lnTo>
                  <a:cubicBezTo>
                    <a:pt x="3094" y="49"/>
                    <a:pt x="3027" y="0"/>
                    <a:pt x="2961" y="0"/>
                  </a:cubicBezTo>
                  <a:cubicBezTo>
                    <a:pt x="2878" y="0"/>
                    <a:pt x="2812" y="49"/>
                    <a:pt x="2812" y="133"/>
                  </a:cubicBezTo>
                  <a:lnTo>
                    <a:pt x="2812" y="1231"/>
                  </a:lnTo>
                  <a:cubicBezTo>
                    <a:pt x="2812" y="1929"/>
                    <a:pt x="2246" y="2495"/>
                    <a:pt x="1548" y="2495"/>
                  </a:cubicBezTo>
                  <a:cubicBezTo>
                    <a:pt x="849" y="2495"/>
                    <a:pt x="284" y="1929"/>
                    <a:pt x="284" y="1231"/>
                  </a:cubicBezTo>
                  <a:lnTo>
                    <a:pt x="284" y="133"/>
                  </a:lnTo>
                  <a:cubicBezTo>
                    <a:pt x="284" y="49"/>
                    <a:pt x="217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557025" y="5211850"/>
              <a:ext cx="204575" cy="91900"/>
            </a:xfrm>
            <a:custGeom>
              <a:avLst/>
              <a:gdLst/>
              <a:ahLst/>
              <a:cxnLst/>
              <a:rect l="l" t="t" r="r" b="b"/>
              <a:pathLst>
                <a:path w="8183" h="3676" extrusionOk="0">
                  <a:moveTo>
                    <a:pt x="4990" y="1"/>
                  </a:moveTo>
                  <a:lnTo>
                    <a:pt x="282" y="3028"/>
                  </a:lnTo>
                  <a:cubicBezTo>
                    <a:pt x="0" y="3210"/>
                    <a:pt x="133" y="3676"/>
                    <a:pt x="482" y="3676"/>
                  </a:cubicBezTo>
                  <a:lnTo>
                    <a:pt x="7367" y="3676"/>
                  </a:lnTo>
                  <a:cubicBezTo>
                    <a:pt x="7833" y="3676"/>
                    <a:pt x="8183" y="3276"/>
                    <a:pt x="8116" y="2811"/>
                  </a:cubicBezTo>
                  <a:lnTo>
                    <a:pt x="7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665950" y="5083800"/>
              <a:ext cx="88575" cy="128075"/>
            </a:xfrm>
            <a:custGeom>
              <a:avLst/>
              <a:gdLst/>
              <a:ahLst/>
              <a:cxnLst/>
              <a:rect l="l" t="t" r="r" b="b"/>
              <a:pathLst>
                <a:path w="3543" h="5123" extrusionOk="0">
                  <a:moveTo>
                    <a:pt x="1" y="1"/>
                  </a:moveTo>
                  <a:lnTo>
                    <a:pt x="167" y="1398"/>
                  </a:lnTo>
                  <a:lnTo>
                    <a:pt x="633" y="5123"/>
                  </a:lnTo>
                  <a:lnTo>
                    <a:pt x="3376" y="5123"/>
                  </a:lnTo>
                  <a:cubicBezTo>
                    <a:pt x="3427" y="4008"/>
                    <a:pt x="3476" y="2744"/>
                    <a:pt x="3509" y="1398"/>
                  </a:cubicBezTo>
                  <a:cubicBezTo>
                    <a:pt x="3526" y="948"/>
                    <a:pt x="3542" y="466"/>
                    <a:pt x="3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0"/>
            <p:cNvSpPr/>
            <p:nvPr/>
          </p:nvSpPr>
          <p:spPr>
            <a:xfrm>
              <a:off x="665950" y="5083800"/>
              <a:ext cx="88575" cy="34950"/>
            </a:xfrm>
            <a:custGeom>
              <a:avLst/>
              <a:gdLst/>
              <a:ahLst/>
              <a:cxnLst/>
              <a:rect l="l" t="t" r="r" b="b"/>
              <a:pathLst>
                <a:path w="3543" h="1398" extrusionOk="0">
                  <a:moveTo>
                    <a:pt x="1" y="1"/>
                  </a:moveTo>
                  <a:lnTo>
                    <a:pt x="167" y="1398"/>
                  </a:lnTo>
                  <a:lnTo>
                    <a:pt x="3509" y="1398"/>
                  </a:lnTo>
                  <a:cubicBezTo>
                    <a:pt x="3526" y="948"/>
                    <a:pt x="3542" y="466"/>
                    <a:pt x="3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0"/>
            <p:cNvSpPr/>
            <p:nvPr/>
          </p:nvSpPr>
          <p:spPr>
            <a:xfrm>
              <a:off x="1002725" y="5211850"/>
              <a:ext cx="204575" cy="91900"/>
            </a:xfrm>
            <a:custGeom>
              <a:avLst/>
              <a:gdLst/>
              <a:ahLst/>
              <a:cxnLst/>
              <a:rect l="l" t="t" r="r" b="b"/>
              <a:pathLst>
                <a:path w="8183" h="3676" extrusionOk="0">
                  <a:moveTo>
                    <a:pt x="433" y="1"/>
                  </a:moveTo>
                  <a:lnTo>
                    <a:pt x="50" y="2811"/>
                  </a:lnTo>
                  <a:cubicBezTo>
                    <a:pt x="1" y="3276"/>
                    <a:pt x="349" y="3676"/>
                    <a:pt x="799" y="3676"/>
                  </a:cubicBezTo>
                  <a:lnTo>
                    <a:pt x="7700" y="3676"/>
                  </a:lnTo>
                  <a:cubicBezTo>
                    <a:pt x="8050" y="3676"/>
                    <a:pt x="8183" y="3210"/>
                    <a:pt x="7883" y="3028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711100" y="4327775"/>
              <a:ext cx="58000" cy="401825"/>
            </a:xfrm>
            <a:custGeom>
              <a:avLst/>
              <a:gdLst/>
              <a:ahLst/>
              <a:cxnLst/>
              <a:rect l="l" t="t" r="r" b="b"/>
              <a:pathLst>
                <a:path w="2320" h="16073" extrusionOk="0">
                  <a:moveTo>
                    <a:pt x="25" y="0"/>
                  </a:moveTo>
                  <a:cubicBezTo>
                    <a:pt x="7" y="0"/>
                    <a:pt x="1" y="39"/>
                    <a:pt x="7" y="123"/>
                  </a:cubicBezTo>
                  <a:cubicBezTo>
                    <a:pt x="73" y="1005"/>
                    <a:pt x="1537" y="11782"/>
                    <a:pt x="2120" y="16072"/>
                  </a:cubicBezTo>
                  <a:cubicBezTo>
                    <a:pt x="2253" y="16022"/>
                    <a:pt x="2319" y="15955"/>
                    <a:pt x="2319" y="15889"/>
                  </a:cubicBezTo>
                  <a:lnTo>
                    <a:pt x="2319" y="15839"/>
                  </a:lnTo>
                  <a:cubicBezTo>
                    <a:pt x="2269" y="14875"/>
                    <a:pt x="2135" y="5861"/>
                    <a:pt x="2135" y="5861"/>
                  </a:cubicBezTo>
                  <a:cubicBezTo>
                    <a:pt x="2135" y="5861"/>
                    <a:pt x="244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5740"/>
            <a:ext cx="9843149" cy="572700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СЪВЕТИ ЗА ПАЗЕНЕ НА ЗДРАВЕТО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79353" y="1626215"/>
            <a:ext cx="7424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Просто свареното или печеното месо е много хранително.</a:t>
            </a:r>
            <a:endParaRPr lang="bg-BG" sz="4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bg-BG" sz="1600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S Electives Health Subject for High School - 9th Grade: Healthy Living by Slidesgo">
  <a:themeElements>
    <a:clrScheme name="Simple Light">
      <a:dk1>
        <a:srgbClr val="5F63AF"/>
      </a:dk1>
      <a:lt1>
        <a:srgbClr val="FFFFFF"/>
      </a:lt1>
      <a:dk2>
        <a:srgbClr val="9A9BC9"/>
      </a:dk2>
      <a:lt2>
        <a:srgbClr val="525593"/>
      </a:lt2>
      <a:accent1>
        <a:srgbClr val="424476"/>
      </a:accent1>
      <a:accent2>
        <a:srgbClr val="FAE9CB"/>
      </a:accent2>
      <a:accent3>
        <a:srgbClr val="F9E8E0"/>
      </a:accent3>
      <a:accent4>
        <a:srgbClr val="F7D9CB"/>
      </a:accent4>
      <a:accent5>
        <a:srgbClr val="EA8C6B"/>
      </a:accent5>
      <a:accent6>
        <a:srgbClr val="DD7B59"/>
      </a:accent6>
      <a:hlink>
        <a:srgbClr val="5F63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575</Words>
  <Application>Microsoft Office PowerPoint</Application>
  <PresentationFormat>On-screen Show (16:9)</PresentationFormat>
  <Paragraphs>65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Century</vt:lpstr>
      <vt:lpstr>Comic Sans MS</vt:lpstr>
      <vt:lpstr>Darker Grotesque</vt:lpstr>
      <vt:lpstr>Darker Grotesque ExtraBold</vt:lpstr>
      <vt:lpstr>Jost</vt:lpstr>
      <vt:lpstr>Jost ExtraBold</vt:lpstr>
      <vt:lpstr>Jost Medium</vt:lpstr>
      <vt:lpstr>PT Sans</vt:lpstr>
      <vt:lpstr>Roboto Condensed Light</vt:lpstr>
      <vt:lpstr>Times New Roman</vt:lpstr>
      <vt:lpstr>HS Electives Health Subject for High School - 9th Grade: Healthy Living by Slidesgo</vt:lpstr>
      <vt:lpstr>Опазване  и укрепване на здравето на  човека</vt:lpstr>
      <vt:lpstr>СЪВЕТИ ЗА ПАЗЕНЕ НА ЗДРАВЕТО НА ИВАН МОМЧИЛОВ – ОСНОВАТЕЛ НА ПЪРВОТО БЪЛГАРСКО КЛАСНО УЧИЛИЩЕ В ГР. ЕЛЕНА</vt:lpstr>
      <vt:lpstr>СЪВЕТИ ЗА ПАЗЕНЕ НА ЗДРАВЕТО</vt:lpstr>
      <vt:lpstr>PowerPoint Presentation</vt:lpstr>
      <vt:lpstr>СЪВЕТИ ЗА ПАЗЕНЕ НА ЗДРАВЕТО</vt:lpstr>
      <vt:lpstr>СЪВЕТИ ЗА ПАЗЕНЕ НА ЗДРАВЕТО </vt:lpstr>
      <vt:lpstr>СЪВЕТИ ЗА ПАЗЕНЕ НА ЗДРАВЕТО</vt:lpstr>
      <vt:lpstr>Предпочитай винаги храна проста, а не сложна и подправена с много неща. </vt:lpstr>
      <vt:lpstr>СЪВЕТИ ЗА ПАЗЕНЕ НА ЗДРАВЕТО </vt:lpstr>
      <vt:lpstr>PowerPoint Presentation</vt:lpstr>
      <vt:lpstr>Овощните плодове са приятни и разхладителни, но зелените и недозрелите от тях, както и гнилите са много вредителни. </vt:lpstr>
      <vt:lpstr>СЪВЕТИ ЗА ПАЗЕНЕ НА ЗДРАВЕТО </vt:lpstr>
      <vt:lpstr>След ядене не се залавяй за важни работи. </vt:lpstr>
      <vt:lpstr>PowerPoint Presentation</vt:lpstr>
      <vt:lpstr>СЪВЕТИ ЗА ПАЗЕНЕ НА ЗДРАВЕТО  </vt:lpstr>
      <vt:lpstr>Имай устата си и зъбите си чисти. </vt:lpstr>
      <vt:lpstr>PowerPoint Presentation</vt:lpstr>
      <vt:lpstr>СЪВЕТИ ЗА ПАЗЕНЕ НА ЗДРАВЕТО</vt:lpstr>
      <vt:lpstr>СЪВЕТИ ЗА ПАЗЕНЕ НА ЗДРАВЕТО</vt:lpstr>
      <vt:lpstr>СЪВЕТИ ЗА ПАЗЕНЕ НА ЗДРАВЕТО</vt:lpstr>
      <vt:lpstr>PowerPoint Presentation</vt:lpstr>
      <vt:lpstr>СЪВЕТИ ЗА ПАЗЕНЕ НА ЗДРАВЕТО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СЪВЕТИ ЗА ПАЗЕНЕ НА ЗДРАВЕТО</vt:lpstr>
      <vt:lpstr>СЪВЕТИ ЗА ПАЗЕНЕ НА ЗДРАВЕТО</vt:lpstr>
      <vt:lpstr>СЪВЕТИ ЗА ПАЗЕНЕ НА ЗДРАВЕТО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Опазване  и укрепване на здравето на  човека</dc:title>
  <dc:creator>Красимира Г. Босилкова</dc:creator>
  <cp:lastModifiedBy>Teacher</cp:lastModifiedBy>
  <cp:revision>19</cp:revision>
  <dcterms:modified xsi:type="dcterms:W3CDTF">2023-05-29T10:56:01Z</dcterms:modified>
</cp:coreProperties>
</file>