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9AB9-821E-4097-8841-7A9C9437A13F}" type="datetimeFigureOut">
              <a:rPr lang="bg-BG" smtClean="0"/>
              <a:t>25.11.2016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9317-4C5B-4B55-A63D-85126ABD2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9AB9-821E-4097-8841-7A9C9437A13F}" type="datetimeFigureOut">
              <a:rPr lang="bg-BG" smtClean="0"/>
              <a:t>25.11.2016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9317-4C5B-4B55-A63D-85126ABD2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9AB9-821E-4097-8841-7A9C9437A13F}" type="datetimeFigureOut">
              <a:rPr lang="bg-BG" smtClean="0"/>
              <a:t>25.11.2016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9317-4C5B-4B55-A63D-85126ABD2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9AB9-821E-4097-8841-7A9C9437A13F}" type="datetimeFigureOut">
              <a:rPr lang="bg-BG" smtClean="0"/>
              <a:t>25.11.2016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9317-4C5B-4B55-A63D-85126ABD2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9AB9-821E-4097-8841-7A9C9437A13F}" type="datetimeFigureOut">
              <a:rPr lang="bg-BG" smtClean="0"/>
              <a:t>25.11.2016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9317-4C5B-4B55-A63D-85126ABD2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9AB9-821E-4097-8841-7A9C9437A13F}" type="datetimeFigureOut">
              <a:rPr lang="bg-BG" smtClean="0"/>
              <a:t>25.11.2016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9317-4C5B-4B55-A63D-85126ABD2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9AB9-821E-4097-8841-7A9C9437A13F}" type="datetimeFigureOut">
              <a:rPr lang="bg-BG" smtClean="0"/>
              <a:t>25.11.2016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9317-4C5B-4B55-A63D-85126ABD2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9AB9-821E-4097-8841-7A9C9437A13F}" type="datetimeFigureOut">
              <a:rPr lang="bg-BG" smtClean="0"/>
              <a:t>25.11.2016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9317-4C5B-4B55-A63D-85126ABD2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9AB9-821E-4097-8841-7A9C9437A13F}" type="datetimeFigureOut">
              <a:rPr lang="bg-BG" smtClean="0"/>
              <a:t>25.11.2016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9317-4C5B-4B55-A63D-85126ABD2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9AB9-821E-4097-8841-7A9C9437A13F}" type="datetimeFigureOut">
              <a:rPr lang="bg-BG" smtClean="0"/>
              <a:t>25.11.2016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9317-4C5B-4B55-A63D-85126ABD2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9AB9-821E-4097-8841-7A9C9437A13F}" type="datetimeFigureOut">
              <a:rPr lang="bg-BG" smtClean="0"/>
              <a:t>25.11.2016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9317-4C5B-4B55-A63D-85126ABD2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9AB9-821E-4097-8841-7A9C9437A13F}" type="datetimeFigureOut">
              <a:rPr lang="bg-BG" smtClean="0"/>
              <a:t>25.11.2016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29317-4C5B-4B55-A63D-85126ABD21F8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D:\user\Desktop\ИНФОРМАЦИЯ И СНИМКИ\New folder\20161123_143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1447800"/>
            <a:ext cx="73152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\Desktop\ИНФОРМАЦИЯ И СНИМКИ\New folder\PB23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user\Desktop\ИНФОРМАЦИЯ И СНИМКИ\New folder\PB24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1925"/>
            <a:ext cx="9143999" cy="718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\Desktop\ИНФОРМАЦИЯ И СНИМКИ\New folder\PB24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\Desktop\ИНФОРМАЦИЯ И СНИМКИ\New folder\PB24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\Desktop\ИНФОРМАЦИЯ И СНИМКИ\New folder\PB24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243408"/>
            <a:ext cx="6829146" cy="910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\Desktop\ИНФОРМАЦИЯ И СНИМКИ\New folder\20161123_144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1447800"/>
            <a:ext cx="73152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\Desktop\ИНФОРМАЦИЯ И СНИМКИ\New folder\20161123_145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1683568"/>
            <a:ext cx="73152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\Desktop\ИНФОРМАЦИЯ И СНИМКИ\New folder\PB2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\Desktop\ИНФОРМАЦИЯ И СНИМКИ\New folder\PB21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819472"/>
            <a:ext cx="6696744" cy="8928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\Desktop\ИНФОРМАЦИЯ И СНИМКИ\New folder\PB22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1447800"/>
            <a:ext cx="73152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\Desktop\ИНФОРМАЦИЯ И СНИМКИ\New folder\PB22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\Desktop\ИНФОРМАЦИЯ И СНИМКИ\New folder\PB22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\Desktop\ИНФОРМАЦИЯ И СНИМКИ\New folder\PB23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1447800"/>
            <a:ext cx="73152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Презентация на цял екран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2016-11-25T12:20:05Z</dcterms:created>
  <dcterms:modified xsi:type="dcterms:W3CDTF">2016-11-25T13:10:49Z</dcterms:modified>
</cp:coreProperties>
</file>