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7" r:id="rId12"/>
    <p:sldId id="266" r:id="rId13"/>
    <p:sldId id="269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6D23B-7106-4A70-891E-F7498CC13E01}" type="datetimeFigureOut">
              <a:rPr lang="bg-BG" smtClean="0"/>
              <a:t>20.1.2017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4A91-D607-4314-A790-3678B1581559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user\Desktop\vulshebnici na slivoto\16002930_1209441272464866_883919484372231536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vulshebnici na slivoto\16174626_1209441825798144_191734309666265661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vulshebnici na slivoto\16174726_1209441562464837_251405562093663935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vulshebnici na slivoto\16194999_1209441542464839_57668699253129589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vulshebnici na slivoto\16196079_1209441472464846_849564266963179681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vulshebnici na slivoto\16003030_1209441795798147_658432352307539040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vulshebnici na slivoto\16003143_1209441412464852_604723570438094519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vulshebnici na slivoto\16114267_1209441369131523_348558899243332207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vulshebnici na slivoto\16142293_1209441389131521_391934031915220430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vulshebnici na slivoto\16142460_1209441712464822_525541456810832746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vulshebnici na slivoto\16142536_1209441442464849_863316797148030734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vulshebnici na slivoto\16143275_1209441512464842_555808836331773617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vulshebnici na slivoto\16143371_1209441592464834_348733199117666421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2017-01-20T11:29:26Z</dcterms:created>
  <dcterms:modified xsi:type="dcterms:W3CDTF">2017-01-20T11:34:51Z</dcterms:modified>
</cp:coreProperties>
</file>