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68" r:id="rId5"/>
    <p:sldId id="258" r:id="rId6"/>
    <p:sldId id="262" r:id="rId7"/>
    <p:sldId id="257" r:id="rId8"/>
    <p:sldId id="259" r:id="rId9"/>
    <p:sldId id="261" r:id="rId10"/>
    <p:sldId id="264" r:id="rId11"/>
    <p:sldId id="263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FFBF-F0DF-4369-8442-A92A3262E953}" type="datetimeFigureOut">
              <a:rPr lang="bg-BG" smtClean="0"/>
              <a:t>20.1.2017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6512-77BE-4027-BB53-92C2AE51613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\Desktop\koledna knigka\New folder\SAM_6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\Desktop\koledna knigka\New folder\SAM_6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\Desktop\koledna knigka\New folder\SAM_6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\Desktop\koledna knigka\New folder\SAM_6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\Desktop\koledna knigka\New folder\SAM_6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\Desktop\koledna knigka\New folder\SAM_6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Desktop\koledna knigka\New folder\SAM_6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2290" name="Picture 2" descr="D:\user\Desktop\koledna knigka\New folder\SAM_6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\Desktop\koledna knigka\New folder\SAM_6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\Desktop\koledna knigka\New folder\SAM_6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\Desktop\koledna knigka\New folder\SAM_6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\Desktop\koledna knigka\New folder\SAM_6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\Desktop\koledna knigka\New folder\SAM_6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\Desktop\koledna knigka\New folder\SAM_6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Презентация на цял екран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2017-01-20T11:50:05Z</dcterms:created>
  <dcterms:modified xsi:type="dcterms:W3CDTF">2017-01-20T12:10:15Z</dcterms:modified>
</cp:coreProperties>
</file>