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62" r:id="rId5"/>
    <p:sldId id="261" r:id="rId6"/>
    <p:sldId id="260" r:id="rId7"/>
    <p:sldId id="259" r:id="rId8"/>
  </p:sldIdLst>
  <p:sldSz cx="9144000" cy="6858000" type="screen4x3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горния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3" name="Контейнер за 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506A83-059A-4074-B38C-8EF5FF2A9D59}" type="datetimeFigureOut">
              <a:rPr lang="bg-BG" smtClean="0"/>
              <a:pPr/>
              <a:t>14.4.2018 г.</a:t>
            </a:fld>
            <a:endParaRPr lang="bg-BG"/>
          </a:p>
        </p:txBody>
      </p:sp>
      <p:sp>
        <p:nvSpPr>
          <p:cNvPr id="4" name="Контейнер за изображение на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bg-BG"/>
          </a:p>
        </p:txBody>
      </p:sp>
      <p:sp>
        <p:nvSpPr>
          <p:cNvPr id="5" name="Контейнер за бележ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68D9FC-F257-4DD5-BBBC-52D4E9F2A730}" type="slidenum">
              <a:rPr lang="bg-BG" smtClean="0"/>
              <a:pPr/>
              <a:t>‹#›</a:t>
            </a:fld>
            <a:endParaRPr lang="bg-B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изображение на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Контейнер за бележ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bg-BG" dirty="0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68D9FC-F257-4DD5-BBBC-52D4E9F2A730}" type="slidenum">
              <a:rPr lang="bg-BG" smtClean="0"/>
              <a:pPr/>
              <a:t>3</a:t>
            </a:fld>
            <a:endParaRPr lang="bg-BG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изображение на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Контейнер за бележ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bg-BG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На двайсет и четвърти декември децата на медицинския съветник </a:t>
            </a:r>
            <a:r>
              <a:rPr lang="bg-BG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Щалбаум</a:t>
            </a:r>
            <a:r>
              <a:rPr lang="bg-BG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не биваше по никой начин да влизат в средната, а още по-малко в съседната гостна стая. Фриц и Мари се бяха свили в един ъгъл на задната стаичка, вечерният здрач беше настъпил и те доста се страхуваха — както обикновено през деня, никой още не беше внесъл лампа в стаичката</a:t>
            </a:r>
          </a:p>
          <a:p>
            <a:r>
              <a:rPr lang="bg-BG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Беше станало съвсем тъмно. Притиснати един до друг, Фриц и Мари не смееха вече да кажат нищо, струваше им се, че наоколо нещо шумоли с нежни крила и че някаква много хубава музика долита </a:t>
            </a:r>
            <a:r>
              <a:rPr lang="bg-BG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отдалеч</a:t>
            </a:r>
            <a:r>
              <a:rPr lang="bg-BG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Една силна светлина премина край тях по стената и децата знаеха, че това е Дядо Коледа, който сега е отлетял на сияещи облаци при други щастливи деца. В този миг се разнесе сребристо звънтене: </a:t>
            </a:r>
            <a:r>
              <a:rPr lang="bg-BG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клинг-линг</a:t>
            </a:r>
            <a:r>
              <a:rPr lang="bg-BG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bg-BG" sz="1200" kern="12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клинг-линг</a:t>
            </a:r>
            <a:r>
              <a:rPr lang="bg-BG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вратите се разтвориха и от голямата стая нахлу такава ослепителна светлина, че децата ахнаха високо и застанаха като заковани на прага.</a:t>
            </a:r>
          </a:p>
          <a:p>
            <a:endParaRPr lang="bg-BG" dirty="0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68D9FC-F257-4DD5-BBBC-52D4E9F2A730}" type="slidenum">
              <a:rPr lang="bg-BG" smtClean="0"/>
              <a:pPr/>
              <a:t>5</a:t>
            </a:fld>
            <a:endParaRPr lang="bg-BG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Заглавен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Подзаглавие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bg-BG" smtClean="0"/>
              <a:t>Щракнете, за да редактирате стила на подзаглавията в образеца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1B875-C097-4123-9144-9724227FE19C}" type="datetimeFigureOut">
              <a:rPr lang="bg-BG" smtClean="0"/>
              <a:pPr/>
              <a:t>14.4.2018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CF90D-FEFE-4F08-B2FD-9DF28FFF436A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1B875-C097-4123-9144-9724227FE19C}" type="datetimeFigureOut">
              <a:rPr lang="bg-BG" smtClean="0"/>
              <a:pPr/>
              <a:t>14.4.2018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CF90D-FEFE-4F08-B2FD-9DF28FFF436A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о заглав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но заглавие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1B875-C097-4123-9144-9724227FE19C}" type="datetimeFigureOut">
              <a:rPr lang="bg-BG" smtClean="0"/>
              <a:pPr/>
              <a:t>14.4.2018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CF90D-FEFE-4F08-B2FD-9DF28FFF436A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1B875-C097-4123-9144-9724227FE19C}" type="datetimeFigureOut">
              <a:rPr lang="bg-BG" smtClean="0"/>
              <a:pPr/>
              <a:t>14.4.2018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CF90D-FEFE-4F08-B2FD-9DF28FFF436A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ка на секц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1B875-C097-4123-9144-9724227FE19C}" type="datetimeFigureOut">
              <a:rPr lang="bg-BG" smtClean="0"/>
              <a:pPr/>
              <a:t>14.4.2018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CF90D-FEFE-4F08-B2FD-9DF28FFF436A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съдъ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1B875-C097-4123-9144-9724227FE19C}" type="datetimeFigureOut">
              <a:rPr lang="bg-BG" smtClean="0"/>
              <a:pPr/>
              <a:t>14.4.2018 г.</a:t>
            </a:fld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CF90D-FEFE-4F08-B2FD-9DF28FFF436A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5" name="Текстов контейне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</p:txBody>
      </p:sp>
      <p:sp>
        <p:nvSpPr>
          <p:cNvPr id="6" name="Контейнер за съдържани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7" name="Контейнер за 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1B875-C097-4123-9144-9724227FE19C}" type="datetimeFigureOut">
              <a:rPr lang="bg-BG" smtClean="0"/>
              <a:pPr/>
              <a:t>14.4.2018 г.</a:t>
            </a:fld>
            <a:endParaRPr lang="bg-BG"/>
          </a:p>
        </p:txBody>
      </p:sp>
      <p:sp>
        <p:nvSpPr>
          <p:cNvPr id="8" name="Контейнер за долния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Контейнер за номер н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CF90D-FEFE-4F08-B2FD-9DF28FFF436A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заглав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1B875-C097-4123-9144-9724227FE19C}" type="datetimeFigureOut">
              <a:rPr lang="bg-BG" smtClean="0"/>
              <a:pPr/>
              <a:t>14.4.2018 г.</a:t>
            </a:fld>
            <a:endParaRPr lang="bg-BG"/>
          </a:p>
        </p:txBody>
      </p:sp>
      <p:sp>
        <p:nvSpPr>
          <p:cNvPr id="4" name="Контейнер за долния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Контейнер за номер н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CF90D-FEFE-4F08-B2FD-9DF28FFF436A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е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1B875-C097-4123-9144-9724227FE19C}" type="datetimeFigureOut">
              <a:rPr lang="bg-BG" smtClean="0"/>
              <a:pPr/>
              <a:t>14.4.2018 г.</a:t>
            </a:fld>
            <a:endParaRPr lang="bg-BG"/>
          </a:p>
        </p:txBody>
      </p:sp>
      <p:sp>
        <p:nvSpPr>
          <p:cNvPr id="3" name="Контейнер за долния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CF90D-FEFE-4F08-B2FD-9DF28FFF436A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ъдържание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1B875-C097-4123-9144-9724227FE19C}" type="datetimeFigureOut">
              <a:rPr lang="bg-BG" smtClean="0"/>
              <a:pPr/>
              <a:t>14.4.2018 г.</a:t>
            </a:fld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CF90D-FEFE-4F08-B2FD-9DF28FFF436A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Контейнер за картина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g-BG"/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 smtClean="0"/>
              <a:t>Щракн., за да ред. стил на загл. в обр.</a:t>
            </a:r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81B875-C097-4123-9144-9724227FE19C}" type="datetimeFigureOut">
              <a:rPr lang="bg-BG" smtClean="0"/>
              <a:pPr/>
              <a:t>14.4.2018 г.</a:t>
            </a:fld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CF90D-FEFE-4F08-B2FD-9DF28FFF436A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t="-44000" b="-4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заглавие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bg-BG" smtClean="0"/>
              <a:t>Щракнете, за да редактирате стила на заглавието в образеца</a:t>
            </a:r>
            <a:endParaRPr lang="bg-BG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81B875-C097-4123-9144-9724227FE19C}" type="datetimeFigureOut">
              <a:rPr lang="bg-BG" smtClean="0"/>
              <a:pPr/>
              <a:t>14.4.2018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7CF90D-FEFE-4F08-B2FD-9DF28FFF436A}" type="slidenum">
              <a:rPr lang="bg-BG" smtClean="0"/>
              <a:pPr/>
              <a:t>‹#›</a:t>
            </a:fld>
            <a:endParaRPr lang="bg-B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bg-BG" dirty="0">
                <a:solidFill>
                  <a:srgbClr val="002060"/>
                </a:solidFill>
              </a:rPr>
              <a:t>Л</a:t>
            </a:r>
            <a:r>
              <a:rPr lang="bg-BG" dirty="0" smtClean="0">
                <a:solidFill>
                  <a:srgbClr val="002060"/>
                </a:solidFill>
              </a:rPr>
              <a:t>ешникотрошачката</a:t>
            </a:r>
            <a:endParaRPr lang="bg-BG" dirty="0">
              <a:solidFill>
                <a:srgbClr val="002060"/>
              </a:solidFill>
            </a:endParaRPr>
          </a:p>
        </p:txBody>
      </p:sp>
      <p:sp>
        <p:nvSpPr>
          <p:cNvPr id="3" name="Подзаглавие 2"/>
          <p:cNvSpPr>
            <a:spLocks noGrp="1"/>
          </p:cNvSpPr>
          <p:nvPr>
            <p:ph type="subTitle" idx="1"/>
          </p:nvPr>
        </p:nvSpPr>
        <p:spPr>
          <a:xfrm>
            <a:off x="1763688" y="3861048"/>
            <a:ext cx="6120680" cy="1656184"/>
          </a:xfrm>
        </p:spPr>
        <p:txBody>
          <a:bodyPr/>
          <a:lstStyle/>
          <a:p>
            <a:r>
              <a:rPr lang="bg-BG" dirty="0" smtClean="0">
                <a:solidFill>
                  <a:srgbClr val="7030A0"/>
                </a:solidFill>
              </a:rPr>
              <a:t>Румяна Минчева</a:t>
            </a:r>
          </a:p>
          <a:p>
            <a:r>
              <a:rPr lang="bg-BG" dirty="0" smtClean="0">
                <a:solidFill>
                  <a:srgbClr val="7030A0"/>
                </a:solidFill>
              </a:rPr>
              <a:t>ОУ”Васил Левски”</a:t>
            </a:r>
            <a:endParaRPr lang="bg-BG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>
                <a:solidFill>
                  <a:srgbClr val="002060"/>
                </a:solidFill>
              </a:rPr>
              <a:t>Ернст Теодор Амадеус </a:t>
            </a:r>
            <a:r>
              <a:rPr lang="bg-BG" dirty="0" smtClean="0">
                <a:solidFill>
                  <a:srgbClr val="002060"/>
                </a:solidFill>
              </a:rPr>
              <a:t>Х</a:t>
            </a:r>
            <a:r>
              <a:rPr lang="en-US" dirty="0" smtClean="0">
                <a:solidFill>
                  <a:srgbClr val="002060"/>
                </a:solidFill>
              </a:rPr>
              <a:t>o</a:t>
            </a:r>
            <a:r>
              <a:rPr lang="bg-BG" dirty="0" err="1" smtClean="0">
                <a:solidFill>
                  <a:srgbClr val="002060"/>
                </a:solidFill>
              </a:rPr>
              <a:t>фман</a:t>
            </a:r>
            <a:endParaRPr lang="bg-BG" dirty="0">
              <a:solidFill>
                <a:srgbClr val="002060"/>
              </a:solidFill>
            </a:endParaRPr>
          </a:p>
        </p:txBody>
      </p:sp>
      <p:pic>
        <p:nvPicPr>
          <p:cNvPr id="4" name="Контейнер за съдържание 3" descr="изтеглен файл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627784" y="1412776"/>
            <a:ext cx="4392488" cy="5112488"/>
          </a:xfr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>
                <a:solidFill>
                  <a:srgbClr val="002060"/>
                </a:solidFill>
              </a:rPr>
              <a:t>ЛЕШНИКОТРОШАЧКАТА</a:t>
            </a:r>
            <a:endParaRPr lang="bg-BG" dirty="0">
              <a:solidFill>
                <a:srgbClr val="002060"/>
              </a:solidFill>
            </a:endParaRPr>
          </a:p>
        </p:txBody>
      </p:sp>
      <p:pic>
        <p:nvPicPr>
          <p:cNvPr id="4" name="Контейнер за съдържание 3" descr="leshnikotroshachkata-e1495456257606-600x600-1495456290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2339752" y="1412776"/>
            <a:ext cx="4381947" cy="503001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>
          <a:xfrm>
            <a:off x="683568" y="764704"/>
            <a:ext cx="8003232" cy="5361459"/>
          </a:xfrm>
        </p:spPr>
        <p:txBody>
          <a:bodyPr>
            <a:normAutofit fontScale="70000" lnSpcReduction="20000"/>
          </a:bodyPr>
          <a:lstStyle/>
          <a:p>
            <a:r>
              <a:rPr lang="bg-BG" dirty="0" smtClean="0"/>
              <a:t>На двайсет и четвърти декември децата на медицинския съветник </a:t>
            </a:r>
            <a:r>
              <a:rPr lang="bg-BG" dirty="0" err="1" smtClean="0"/>
              <a:t>Щалбаум</a:t>
            </a:r>
            <a:r>
              <a:rPr lang="bg-BG" dirty="0" smtClean="0"/>
              <a:t> не биваше по никой начин да влизат в средната, а още по-малко в съседната гостна стая. Фриц и Мари се бяха свили в един ъгъл на задната стаичка, вечерният здрач беше настъпил и те доста се страхуваха — както обикновено през деня, никой още не беше внесъл лампа в стаичката</a:t>
            </a:r>
          </a:p>
          <a:p>
            <a:r>
              <a:rPr lang="bg-BG" dirty="0" smtClean="0"/>
              <a:t>Беше станало съвсем тъмно. Притиснати един до друг, Фриц и Мари не смееха вече да кажат нищо, струваше им се, че наоколо нещо шумоли с нежни крила и че някаква много хубава музика долита </a:t>
            </a:r>
            <a:r>
              <a:rPr lang="bg-BG" dirty="0" err="1" smtClean="0"/>
              <a:t>отдалеч</a:t>
            </a:r>
            <a:r>
              <a:rPr lang="bg-BG" dirty="0" smtClean="0"/>
              <a:t>. Една силна светлина премина край тях по стената и децата знаеха, че това е Дядо Коледа, който сега е отлетял на сияещи облаци при други щастливи деца. В този миг се разнесе сребристо звънтене: </a:t>
            </a:r>
            <a:r>
              <a:rPr lang="bg-BG" dirty="0" err="1" smtClean="0"/>
              <a:t>клинг-линг</a:t>
            </a:r>
            <a:r>
              <a:rPr lang="bg-BG" dirty="0" smtClean="0"/>
              <a:t>, </a:t>
            </a:r>
            <a:r>
              <a:rPr lang="bg-BG" dirty="0" err="1" smtClean="0"/>
              <a:t>клинг-линг</a:t>
            </a:r>
            <a:r>
              <a:rPr lang="bg-BG" dirty="0" smtClean="0"/>
              <a:t>, вратите се разтвориха и от голямата стая нахлу такава ослепителна светлина, че децата ахнаха високо и застанаха като заковани на прага.</a:t>
            </a:r>
          </a:p>
          <a:p>
            <a:endParaRPr lang="bg-B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Контейнер за съдържание 6" descr="Koledna-elha-1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554691" y="620688"/>
            <a:ext cx="6194675" cy="550547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>
                <a:solidFill>
                  <a:srgbClr val="002060"/>
                </a:solidFill>
              </a:rPr>
              <a:t>Пьотр Илич Чайковски</a:t>
            </a:r>
            <a:endParaRPr lang="bg-BG" dirty="0">
              <a:solidFill>
                <a:srgbClr val="002060"/>
              </a:solidFill>
            </a:endParaRPr>
          </a:p>
        </p:txBody>
      </p:sp>
      <p:pic>
        <p:nvPicPr>
          <p:cNvPr id="4" name="Контейнер за съдържание 3" descr="Chaikovsky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771800" y="1340769"/>
            <a:ext cx="3960440" cy="525658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лавие 8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dirty="0" smtClean="0">
                <a:solidFill>
                  <a:srgbClr val="0070C0"/>
                </a:solidFill>
              </a:rPr>
              <a:t>Лешникотрошачката</a:t>
            </a:r>
            <a:br>
              <a:rPr lang="bg-BG" dirty="0" smtClean="0">
                <a:solidFill>
                  <a:srgbClr val="0070C0"/>
                </a:solidFill>
              </a:rPr>
            </a:br>
            <a:r>
              <a:rPr lang="bg-BG" dirty="0" smtClean="0">
                <a:solidFill>
                  <a:srgbClr val="0070C0"/>
                </a:solidFill>
              </a:rPr>
              <a:t>Е. Т. А. Хофман</a:t>
            </a:r>
            <a:endParaRPr lang="bg-BG" dirty="0">
              <a:solidFill>
                <a:srgbClr val="0070C0"/>
              </a:solidFill>
            </a:endParaRPr>
          </a:p>
        </p:txBody>
      </p:sp>
      <p:sp>
        <p:nvSpPr>
          <p:cNvPr id="10" name="Контейнер за съдържание 9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bg-BG" dirty="0" smtClean="0">
                <a:solidFill>
                  <a:srgbClr val="002060"/>
                </a:solidFill>
              </a:rPr>
              <a:t>1.Бъдни вечер</a:t>
            </a:r>
          </a:p>
          <a:p>
            <a:r>
              <a:rPr lang="bg-BG" dirty="0" smtClean="0">
                <a:solidFill>
                  <a:srgbClr val="002060"/>
                </a:solidFill>
              </a:rPr>
              <a:t>2. Подаръците</a:t>
            </a:r>
          </a:p>
          <a:p>
            <a:r>
              <a:rPr lang="bg-BG" dirty="0" smtClean="0">
                <a:solidFill>
                  <a:srgbClr val="002060"/>
                </a:solidFill>
              </a:rPr>
              <a:t>3. </a:t>
            </a:r>
            <a:r>
              <a:rPr lang="bg-BG" dirty="0" err="1" smtClean="0">
                <a:solidFill>
                  <a:srgbClr val="002060"/>
                </a:solidFill>
              </a:rPr>
              <a:t>Лешникотрошачът</a:t>
            </a:r>
            <a:endParaRPr lang="bg-BG" dirty="0" smtClean="0">
              <a:solidFill>
                <a:srgbClr val="002060"/>
              </a:solidFill>
            </a:endParaRPr>
          </a:p>
          <a:p>
            <a:r>
              <a:rPr lang="bg-BG" dirty="0" smtClean="0">
                <a:solidFill>
                  <a:srgbClr val="002060"/>
                </a:solidFill>
              </a:rPr>
              <a:t>4. Чудесата</a:t>
            </a:r>
          </a:p>
          <a:p>
            <a:r>
              <a:rPr lang="bg-BG" dirty="0" smtClean="0">
                <a:solidFill>
                  <a:srgbClr val="002060"/>
                </a:solidFill>
              </a:rPr>
              <a:t>5. Битката</a:t>
            </a:r>
          </a:p>
          <a:p>
            <a:r>
              <a:rPr lang="bg-BG" dirty="0" smtClean="0">
                <a:solidFill>
                  <a:srgbClr val="002060"/>
                </a:solidFill>
              </a:rPr>
              <a:t>6. Боледуването</a:t>
            </a:r>
          </a:p>
          <a:p>
            <a:endParaRPr lang="bg-BG" dirty="0"/>
          </a:p>
          <a:p>
            <a:endParaRPr lang="bg-BG" dirty="0" smtClean="0"/>
          </a:p>
          <a:p>
            <a:endParaRPr lang="bg-BG" dirty="0"/>
          </a:p>
          <a:p>
            <a:endParaRPr lang="bg-BG" dirty="0"/>
          </a:p>
        </p:txBody>
      </p:sp>
      <p:sp>
        <p:nvSpPr>
          <p:cNvPr id="11" name="Контейнер за съдържание 10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956248" cy="4525963"/>
          </a:xfrm>
        </p:spPr>
        <p:txBody>
          <a:bodyPr/>
          <a:lstStyle/>
          <a:p>
            <a:r>
              <a:rPr lang="bg-BG" dirty="0" smtClean="0">
                <a:solidFill>
                  <a:srgbClr val="002060"/>
                </a:solidFill>
              </a:rPr>
              <a:t>7. Твърдият лешник</a:t>
            </a:r>
          </a:p>
          <a:p>
            <a:r>
              <a:rPr lang="bg-BG" dirty="0" smtClean="0">
                <a:solidFill>
                  <a:srgbClr val="002060"/>
                </a:solidFill>
              </a:rPr>
              <a:t>8. Чичото и племенникът</a:t>
            </a:r>
          </a:p>
          <a:p>
            <a:r>
              <a:rPr lang="bg-BG" dirty="0" smtClean="0">
                <a:solidFill>
                  <a:srgbClr val="002060"/>
                </a:solidFill>
              </a:rPr>
              <a:t>9.Победата</a:t>
            </a:r>
          </a:p>
          <a:p>
            <a:r>
              <a:rPr lang="bg-BG" dirty="0" smtClean="0">
                <a:solidFill>
                  <a:srgbClr val="002060"/>
                </a:solidFill>
              </a:rPr>
              <a:t>10. Кукленото царство</a:t>
            </a:r>
          </a:p>
          <a:p>
            <a:r>
              <a:rPr lang="bg-BG" dirty="0" smtClean="0">
                <a:solidFill>
                  <a:srgbClr val="002060"/>
                </a:solidFill>
              </a:rPr>
              <a:t>11.Столицата</a:t>
            </a:r>
          </a:p>
          <a:p>
            <a:r>
              <a:rPr lang="bg-BG" dirty="0" smtClean="0">
                <a:solidFill>
                  <a:srgbClr val="002060"/>
                </a:solidFill>
              </a:rPr>
              <a:t>12. Заключение</a:t>
            </a:r>
            <a:endParaRPr lang="bg-BG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тема">
  <a:themeElements>
    <a:clrScheme name="О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О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О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тема">
  <a:themeElements>
    <a:clrScheme name="О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О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О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392</Words>
  <Application>Microsoft Office PowerPoint</Application>
  <PresentationFormat>Презентация на цял екран (4:3)</PresentationFormat>
  <Paragraphs>27</Paragraphs>
  <Slides>7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Заглавия на слайдовете</vt:lpstr>
      </vt:variant>
      <vt:variant>
        <vt:i4>7</vt:i4>
      </vt:variant>
    </vt:vector>
  </HeadingPairs>
  <TitlesOfParts>
    <vt:vector size="8" baseType="lpstr">
      <vt:lpstr>Office тема</vt:lpstr>
      <vt:lpstr>Лешникотрошачката</vt:lpstr>
      <vt:lpstr>Ернст Теодор Амадеус Хoфман</vt:lpstr>
      <vt:lpstr>ЛЕШНИКОТРОШАЧКАТА</vt:lpstr>
      <vt:lpstr>Слайд 4</vt:lpstr>
      <vt:lpstr>Слайд 5</vt:lpstr>
      <vt:lpstr>Пьотр Илич Чайковски</vt:lpstr>
      <vt:lpstr>Лешникотрошачката Е. Т. А. Хофман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Лешникотрошачката</dc:title>
  <dc:creator>Pavlova</dc:creator>
  <cp:lastModifiedBy>Acer</cp:lastModifiedBy>
  <cp:revision>12</cp:revision>
  <dcterms:created xsi:type="dcterms:W3CDTF">2017-12-02T11:11:04Z</dcterms:created>
  <dcterms:modified xsi:type="dcterms:W3CDTF">2018-04-14T07:16:25Z</dcterms:modified>
</cp:coreProperties>
</file>