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0206-5113-4C8D-9043-A3448DE3105C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F8A58-210A-43FC-9C0F-9DD411956A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643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F8A58-210A-43FC-9C0F-9DD411956A5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972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263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551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077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38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579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07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88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79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5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42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B2B5-2121-4F09-AB23-C5D4A17404B4}" type="datetimeFigureOut">
              <a:rPr lang="bg-BG" smtClean="0"/>
              <a:t>27.9.2018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74F2-D854-4064-BBE6-FE0F8AAD36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50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7 09 2018\New folder\SAM_3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0" y="116632"/>
            <a:ext cx="852094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16" y="-922"/>
            <a:ext cx="7772400" cy="1470025"/>
          </a:xfrm>
        </p:spPr>
        <p:txBody>
          <a:bodyPr/>
          <a:lstStyle/>
          <a:p>
            <a:r>
              <a:rPr lang="bg-BG" dirty="0" smtClean="0">
                <a:solidFill>
                  <a:schemeClr val="tx2"/>
                </a:solidFill>
              </a:rPr>
              <a:t>ПЪРВИЯТ УЧЕБЕН ДЕН</a:t>
            </a:r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6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7 09 2018\New folder\SAM_3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8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7 09 2018\New folder\SAM_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17 09 2018\New folder\SAM_3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3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7 09 2018\New folder\SAM_3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8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17 09 2018\New folder\SAM_3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9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17 09 2018\New folder\SAM_3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6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17 09 2018\New folder\SAM_3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5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17 09 2018\New folder\SAM_3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5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17 09 2018\New folder\SAM_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9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17 09 2018\New folder\SAM_3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8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7 09 2018\New folder\SAM_3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5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17 09 2018\New folder\SAM_3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6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17 09 2018\New folder\SAM_3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0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17 09 2018\New folder\SAM_3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1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7 09 2018\New folder\SAM_3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4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17 09 2018\New folder\SAM_3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5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17 09 2018\New folder\SAM_3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8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7 09 2018\New folder\SAM_3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97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17 09 2018\New folder\SAM_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0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17 09 2018\New folder\SAM_3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22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17 09 2018\New folder\SAM_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7 09 2018\New folder\SAM_3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60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17 09 2018\New folder\SAM_3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79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17 09 2018\New folder\SAM_3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9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17 09 2018\New folder\SAM_3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5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17 09 2018\New folder\SAM_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6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7 09 2018\New folder\SAM_3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3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7 09 2018\New folder\SAM_3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7 09 2018\New folder\SAM_3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9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7 09 2018\New folder\SAM_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2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7 09 2018\New folder\SAM_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1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7 09 2018\New folder\SAM_3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3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</Words>
  <Application>Microsoft Office PowerPoint</Application>
  <PresentationFormat>On-screen Show (4:3)</PresentationFormat>
  <Paragraphs>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ПЪРВИЯТ УЧЕБЕН ДЕН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ПЪРВИЯТ УЧЕБЕН ДЕН</dc:title>
  <dc:creator>user</dc:creator>
  <cp:lastModifiedBy>user</cp:lastModifiedBy>
  <cp:revision>3</cp:revision>
  <dcterms:created xsi:type="dcterms:W3CDTF">2018-09-27T05:29:48Z</dcterms:created>
  <dcterms:modified xsi:type="dcterms:W3CDTF">2018-09-27T06:38:41Z</dcterms:modified>
</cp:coreProperties>
</file>