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4" r:id="rId4"/>
    <p:sldId id="263" r:id="rId5"/>
    <p:sldId id="258" r:id="rId6"/>
    <p:sldId id="269" r:id="rId7"/>
    <p:sldId id="270" r:id="rId8"/>
    <p:sldId id="271" r:id="rId9"/>
    <p:sldId id="272" r:id="rId10"/>
    <p:sldId id="267" r:id="rId11"/>
    <p:sldId id="268" r:id="rId12"/>
    <p:sldId id="265" r:id="rId1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524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C88780-97E7-4D9C-802D-B7BC1624A989}" type="datetimeFigureOut">
              <a:rPr lang="bg-BG" smtClean="0"/>
              <a:pPr/>
              <a:t>24.10.2019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7ABAD4-E372-4F42-835B-14A7E0D7D855}" type="slidenum">
              <a:rPr lang="bg-BG" smtClean="0"/>
              <a:pPr/>
              <a:t>‹#›</a:t>
            </a:fld>
            <a:endParaRPr lang="bg-BG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8780-97E7-4D9C-802D-B7BC1624A989}" type="datetimeFigureOut">
              <a:rPr lang="bg-BG" smtClean="0"/>
              <a:pPr/>
              <a:t>24.10.2019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BAD4-E372-4F42-835B-14A7E0D7D855}" type="slidenum">
              <a:rPr lang="bg-BG" smtClean="0"/>
              <a:pPr/>
              <a:t>‹#›</a:t>
            </a:fld>
            <a:endParaRPr lang="bg-BG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8780-97E7-4D9C-802D-B7BC1624A989}" type="datetimeFigureOut">
              <a:rPr lang="bg-BG" smtClean="0"/>
              <a:pPr/>
              <a:t>24.10.2019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BAD4-E372-4F42-835B-14A7E0D7D855}" type="slidenum">
              <a:rPr lang="bg-BG" smtClean="0"/>
              <a:pPr/>
              <a:t>‹#›</a:t>
            </a:fld>
            <a:endParaRPr lang="bg-BG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8780-97E7-4D9C-802D-B7BC1624A989}" type="datetimeFigureOut">
              <a:rPr lang="bg-BG" smtClean="0"/>
              <a:pPr/>
              <a:t>24.10.2019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BAD4-E372-4F42-835B-14A7E0D7D855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8780-97E7-4D9C-802D-B7BC1624A989}" type="datetimeFigureOut">
              <a:rPr lang="bg-BG" smtClean="0"/>
              <a:pPr/>
              <a:t>24.10.2019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BAD4-E372-4F42-835B-14A7E0D7D85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8780-97E7-4D9C-802D-B7BC1624A989}" type="datetimeFigureOut">
              <a:rPr lang="bg-BG" smtClean="0"/>
              <a:pPr/>
              <a:t>24.10.2019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BAD4-E372-4F42-835B-14A7E0D7D855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8780-97E7-4D9C-802D-B7BC1624A989}" type="datetimeFigureOut">
              <a:rPr lang="bg-BG" smtClean="0"/>
              <a:pPr/>
              <a:t>24.10.2019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BAD4-E372-4F42-835B-14A7E0D7D855}" type="slidenum">
              <a:rPr lang="bg-BG" smtClean="0"/>
              <a:pPr/>
              <a:t>‹#›</a:t>
            </a:fld>
            <a:endParaRPr lang="bg-BG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8780-97E7-4D9C-802D-B7BC1624A989}" type="datetimeFigureOut">
              <a:rPr lang="bg-BG" smtClean="0"/>
              <a:pPr/>
              <a:t>24.10.2019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BAD4-E372-4F42-835B-14A7E0D7D855}" type="slidenum">
              <a:rPr lang="bg-BG" smtClean="0"/>
              <a:pPr/>
              <a:t>‹#›</a:t>
            </a:fld>
            <a:endParaRPr lang="bg-BG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8780-97E7-4D9C-802D-B7BC1624A989}" type="datetimeFigureOut">
              <a:rPr lang="bg-BG" smtClean="0"/>
              <a:pPr/>
              <a:t>24.10.2019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BAD4-E372-4F42-835B-14A7E0D7D85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8780-97E7-4D9C-802D-B7BC1624A989}" type="datetimeFigureOut">
              <a:rPr lang="bg-BG" smtClean="0"/>
              <a:pPr/>
              <a:t>24.10.2019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BAD4-E372-4F42-835B-14A7E0D7D85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8780-97E7-4D9C-802D-B7BC1624A989}" type="datetimeFigureOut">
              <a:rPr lang="bg-BG" smtClean="0"/>
              <a:pPr/>
              <a:t>24.10.2019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BAD4-E372-4F42-835B-14A7E0D7D85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9C88780-97E7-4D9C-802D-B7BC1624A989}" type="datetimeFigureOut">
              <a:rPr lang="bg-BG" smtClean="0"/>
              <a:pPr/>
              <a:t>24.10.2019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C7ABAD4-E372-4F42-835B-14A7E0D7D855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артина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76672"/>
            <a:ext cx="6552728" cy="4320480"/>
          </a:xfrm>
          <a:prstGeom prst="rect">
            <a:avLst/>
          </a:prstGeom>
        </p:spPr>
      </p:pic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187624" y="404664"/>
            <a:ext cx="6777318" cy="1731982"/>
          </a:xfrm>
        </p:spPr>
        <p:txBody>
          <a:bodyPr/>
          <a:lstStyle/>
          <a:p>
            <a:r>
              <a:rPr lang="bg-BG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„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E</a:t>
            </a:r>
            <a:r>
              <a:rPr lang="bg-BG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сен</a:t>
            </a:r>
            <a:r>
              <a:rPr lang="bg-BG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край Дунава“</a:t>
            </a:r>
            <a:endParaRPr lang="bg-BG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41271" y="4797152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bg-BG" b="1" dirty="0" smtClean="0">
                <a:solidFill>
                  <a:schemeClr val="bg2">
                    <a:lumMod val="50000"/>
                  </a:schemeClr>
                </a:solidFill>
              </a:rPr>
              <a:t>Обсъждане и поправка на съчинение описание</a:t>
            </a:r>
          </a:p>
          <a:p>
            <a:r>
              <a:rPr lang="bg-BG" b="1" dirty="0" smtClean="0">
                <a:solidFill>
                  <a:schemeClr val="bg2">
                    <a:lumMod val="50000"/>
                  </a:schemeClr>
                </a:solidFill>
              </a:rPr>
              <a:t>Автор: Тодор Петров, ст. учител по БЕЛ, ученици от 6. клас в ролята на ментори, ученици от 7. клас в ролята на жури и с любезното съдействие на ПП „Персина“, Белене</a:t>
            </a:r>
            <a:endParaRPr lang="bg-BG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70195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dirty="0" smtClean="0"/>
              <a:t>Учениците от 4.кл.са се справили с поставената задача.</a:t>
            </a:r>
          </a:p>
          <a:p>
            <a:r>
              <a:rPr lang="bg-BG" dirty="0" smtClean="0"/>
              <a:t>Макар и кратък предложеният план за съчинението е изиграл своята роля,а именно всички ученици са спазили структурата,а по този начин и правилно графично оформление.</a:t>
            </a:r>
          </a:p>
          <a:p>
            <a:r>
              <a:rPr lang="en-US" dirty="0" err="1" smtClean="0"/>
              <a:t>Представен</a:t>
            </a:r>
            <a:r>
              <a:rPr lang="en-US" dirty="0" smtClean="0"/>
              <a:t> е </a:t>
            </a:r>
            <a:r>
              <a:rPr lang="en-US" dirty="0" err="1" smtClean="0"/>
              <a:t>природният</a:t>
            </a:r>
            <a:r>
              <a:rPr lang="en-US" dirty="0" smtClean="0"/>
              <a:t> </a:t>
            </a:r>
            <a:r>
              <a:rPr lang="en-US" dirty="0" err="1" smtClean="0"/>
              <a:t>обект</a:t>
            </a:r>
            <a:r>
              <a:rPr lang="en-US" dirty="0" smtClean="0"/>
              <a:t> с </a:t>
            </a:r>
            <a:r>
              <a:rPr lang="en-US" dirty="0" err="1" smtClean="0"/>
              <a:t>основните</a:t>
            </a:r>
            <a:r>
              <a:rPr lang="en-US" dirty="0" smtClean="0"/>
              <a:t> </a:t>
            </a:r>
            <a:r>
              <a:rPr lang="en-US" dirty="0" err="1" smtClean="0"/>
              <a:t>признаци</a:t>
            </a:r>
            <a:r>
              <a:rPr lang="en-US" dirty="0" smtClean="0"/>
              <a:t>/</a:t>
            </a:r>
            <a:r>
              <a:rPr lang="en-US" dirty="0" err="1" smtClean="0"/>
              <a:t>бряг;листа;птици;дървета;трева;мъгла</a:t>
            </a:r>
            <a:r>
              <a:rPr lang="en-US" dirty="0" smtClean="0"/>
              <a:t>/</a:t>
            </a:r>
            <a:endParaRPr lang="bg-BG" dirty="0" smtClean="0"/>
          </a:p>
          <a:p>
            <a:r>
              <a:rPr lang="bg-BG" dirty="0" smtClean="0"/>
              <a:t>С малки изключения използваните думи и словосъчетания в съчинението са  правилни</a:t>
            </a:r>
          </a:p>
          <a:p>
            <a:r>
              <a:rPr lang="bg-BG" dirty="0" smtClean="0"/>
              <a:t>Не са използвани думи с неразбрано речниково/лексикално/значение.</a:t>
            </a:r>
          </a:p>
          <a:p>
            <a:r>
              <a:rPr lang="bg-BG" dirty="0" smtClean="0"/>
              <a:t>Използват се добре синонимите,като е избегнато повторението.</a:t>
            </a:r>
          </a:p>
          <a:p>
            <a:r>
              <a:rPr lang="bg-BG" dirty="0" smtClean="0"/>
              <a:t>Почти е спазено основното глаголно време-мин.несв.вр.,сегашно време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Обсъждане на писмената работа:</a:t>
            </a:r>
            <a:endParaRPr lang="bg-BG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Интересни заключения/изводи/ са направени,като в тях е изразено и отношението </a:t>
            </a:r>
            <a:r>
              <a:rPr lang="bg-BG" dirty="0" smtClean="0"/>
              <a:t>към описания обект. </a:t>
            </a:r>
            <a:r>
              <a:rPr lang="bg-BG" dirty="0" smtClean="0"/>
              <a:t>Учениците имат усет за писане новите моменти на нов ред.</a:t>
            </a:r>
          </a:p>
          <a:p>
            <a:r>
              <a:rPr lang="bg-BG" dirty="0" smtClean="0"/>
              <a:t>”Заради </a:t>
            </a:r>
            <a:r>
              <a:rPr lang="bg-BG" dirty="0" smtClean="0"/>
              <a:t>всичко това,обичам есента.”,”Малко самотно и красиво е през есента край Дунава”,”Есента край Дунава е много красива и цветна като есенна рисунка”,”Много е красива  река Дунав през есента”,”Есента е много хубав сезон”,”Това е една вълшебна есен край река Дунав”/.</a:t>
            </a: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Обсъждане </a:t>
            </a:r>
            <a:r>
              <a:rPr lang="bg-BG" dirty="0" smtClean="0"/>
              <a:t>на писмената работа</a:t>
            </a:r>
            <a:endParaRPr lang="bg-BG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05" y="764704"/>
            <a:ext cx="7152795" cy="53285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12745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В </a:t>
            </a:r>
            <a:r>
              <a:rPr lang="bg-BG" dirty="0"/>
              <a:t>училището ни </a:t>
            </a:r>
            <a:r>
              <a:rPr lang="bg-BG" dirty="0" smtClean="0"/>
              <a:t>се проведе конкурс </a:t>
            </a:r>
            <a:r>
              <a:rPr lang="bg-BG" dirty="0"/>
              <a:t>за писане на съчинение описание „Есен край Дунава</a:t>
            </a:r>
            <a:r>
              <a:rPr lang="bg-BG" dirty="0" smtClean="0"/>
              <a:t>”. Като четвъртокласници имахте голямо </a:t>
            </a:r>
            <a:r>
              <a:rPr lang="bg-BG" dirty="0"/>
              <a:t>желание да участвате</a:t>
            </a:r>
            <a:r>
              <a:rPr lang="bg-BG" dirty="0" smtClean="0"/>
              <a:t>, искахте да го напишете </a:t>
            </a:r>
            <a:r>
              <a:rPr lang="bg-BG" dirty="0"/>
              <a:t>и </a:t>
            </a:r>
            <a:r>
              <a:rPr lang="bg-BG" dirty="0" smtClean="0"/>
              <a:t>спечелите</a:t>
            </a:r>
            <a:r>
              <a:rPr lang="en-US" dirty="0" smtClean="0"/>
              <a:t>.</a:t>
            </a:r>
            <a:endParaRPr lang="bg-BG" dirty="0"/>
          </a:p>
          <a:p>
            <a:pPr marL="0" indent="0">
              <a:buNone/>
            </a:pPr>
            <a:r>
              <a:rPr lang="bg-BG" dirty="0"/>
              <a:t> </a:t>
            </a:r>
          </a:p>
          <a:p>
            <a:r>
              <a:rPr lang="bg-BG" dirty="0" smtClean="0"/>
              <a:t>В рамките на два  часа направихме </a:t>
            </a:r>
            <a:r>
              <a:rPr lang="bg-BG" dirty="0"/>
              <a:t>всичко</a:t>
            </a:r>
            <a:r>
              <a:rPr lang="bg-BG" dirty="0" smtClean="0"/>
              <a:t>, за </a:t>
            </a:r>
            <a:r>
              <a:rPr lang="bg-BG" dirty="0"/>
              <a:t>да бъде избрано вашето съчинение от журито и </a:t>
            </a:r>
            <a:r>
              <a:rPr lang="bg-BG" dirty="0" smtClean="0"/>
              <a:t>спечелите.  </a:t>
            </a:r>
            <a:endParaRPr lang="bg-BG" dirty="0"/>
          </a:p>
          <a:p>
            <a:pPr marL="0" indent="0">
              <a:buNone/>
            </a:pPr>
            <a:r>
              <a:rPr lang="bg-BG" dirty="0" smtClean="0"/>
              <a:t>                                        </a:t>
            </a:r>
            <a:endParaRPr lang="bg-BG" dirty="0"/>
          </a:p>
          <a:p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Мотивация за писане:</a:t>
            </a:r>
            <a:br>
              <a:rPr lang="bg-BG" dirty="0"/>
            </a:br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11526461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40458"/>
            <a:ext cx="4176464" cy="27773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Картина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284984"/>
            <a:ext cx="4571999" cy="30460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42757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" y="476672"/>
            <a:ext cx="8267700" cy="58326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828732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/>
              <a:t>Съдържанието да отговаря на заглавието</a:t>
            </a:r>
          </a:p>
          <a:p>
            <a:r>
              <a:rPr lang="bg-BG" dirty="0"/>
              <a:t>Уводът може да започне с </a:t>
            </a:r>
            <a:r>
              <a:rPr lang="bg-BG" dirty="0" smtClean="0"/>
              <a:t>въпрос/А </a:t>
            </a:r>
            <a:r>
              <a:rPr lang="bg-BG" dirty="0"/>
              <a:t>знаете </a:t>
            </a:r>
            <a:r>
              <a:rPr lang="bg-BG" dirty="0" smtClean="0"/>
              <a:t>ли…/,</a:t>
            </a:r>
            <a:r>
              <a:rPr lang="bg-BG" dirty="0"/>
              <a:t>по традиционен начин/Искам да Ви опиша…/или направо/Есен </a:t>
            </a:r>
            <a:r>
              <a:rPr lang="bg-BG" dirty="0" smtClean="0"/>
              <a:t>е край Дунав…/</a:t>
            </a:r>
            <a:r>
              <a:rPr lang="bg-BG" dirty="0"/>
              <a:t>и т.н.</a:t>
            </a:r>
          </a:p>
          <a:p>
            <a:r>
              <a:rPr lang="bg-BG" dirty="0"/>
              <a:t>Съчинението описание описва признаци на обекта/бряг</a:t>
            </a:r>
            <a:r>
              <a:rPr lang="bg-BG" dirty="0" smtClean="0"/>
              <a:t>, гора, река , вода ,отсрещен </a:t>
            </a:r>
            <a:r>
              <a:rPr lang="bg-BG" dirty="0"/>
              <a:t>бряг</a:t>
            </a:r>
            <a:r>
              <a:rPr lang="bg-BG" dirty="0" smtClean="0"/>
              <a:t>, птици,насекоми…/</a:t>
            </a:r>
            <a:r>
              <a:rPr lang="bg-BG" dirty="0"/>
              <a:t>Дава се отговор на </a:t>
            </a:r>
            <a:r>
              <a:rPr lang="bg-BG" dirty="0" smtClean="0"/>
              <a:t>въпроса </a:t>
            </a:r>
            <a:r>
              <a:rPr lang="bg-BG" dirty="0"/>
              <a:t>КАКЪВ?-затова се използват много прилагателни </a:t>
            </a:r>
            <a:r>
              <a:rPr lang="bg-BG" dirty="0" smtClean="0"/>
              <a:t>имена, комбинирани със съществителни</a:t>
            </a:r>
            <a:endParaRPr lang="bg-BG" dirty="0"/>
          </a:p>
          <a:p>
            <a:r>
              <a:rPr lang="bg-BG" dirty="0"/>
              <a:t>Използват се </a:t>
            </a:r>
            <a:r>
              <a:rPr lang="bg-BG" dirty="0" smtClean="0"/>
              <a:t>изречения:  </a:t>
            </a:r>
            <a:r>
              <a:rPr lang="bg-BG" dirty="0"/>
              <a:t>ПРИЛИЧА НА…,КАТО…</a:t>
            </a:r>
          </a:p>
          <a:p>
            <a:r>
              <a:rPr lang="bg-BG" dirty="0" smtClean="0"/>
              <a:t>Журито </a:t>
            </a:r>
            <a:r>
              <a:rPr lang="bg-BG" dirty="0"/>
              <a:t>трябва да види в съчинението </a:t>
            </a:r>
            <a:r>
              <a:rPr lang="bg-BG" dirty="0" smtClean="0"/>
              <a:t>това</a:t>
            </a:r>
            <a:r>
              <a:rPr lang="en-US" dirty="0" smtClean="0"/>
              <a:t> </a:t>
            </a:r>
            <a:r>
              <a:rPr lang="bg-BG" dirty="0" smtClean="0"/>
              <a:t>,</a:t>
            </a:r>
            <a:r>
              <a:rPr lang="bg-BG" dirty="0"/>
              <a:t>което ти си </a:t>
            </a:r>
            <a:r>
              <a:rPr lang="bg-BG" dirty="0" smtClean="0"/>
              <a:t>наблюдавал</a:t>
            </a: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400" dirty="0"/>
              <a:t>П Р А К Т И Ч Е С К И  Н АС О К И  П Р И  П И С А Н Е  Н А  С Ъ Ч И Н Е Н И Е</a:t>
            </a:r>
            <a:br>
              <a:rPr lang="bg-BG" sz="2400" dirty="0"/>
            </a:br>
            <a:r>
              <a:rPr lang="bg-BG" sz="2400" dirty="0"/>
              <a:t>О П И С А Н И Е</a:t>
            </a:r>
            <a:br>
              <a:rPr lang="bg-BG" sz="2400" dirty="0"/>
            </a:br>
            <a:endParaRPr lang="bg-BG" sz="2400" dirty="0"/>
          </a:p>
        </p:txBody>
      </p:sp>
    </p:spTree>
    <p:extLst>
      <p:ext uri="{BB962C8B-B14F-4D97-AF65-F5344CB8AC3E}">
        <p14:creationId xmlns="" xmlns:p14="http://schemas.microsoft.com/office/powerpoint/2010/main" val="13075901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bg-BG" dirty="0" smtClean="0"/>
              <a:t> </a:t>
            </a:r>
          </a:p>
          <a:p>
            <a:r>
              <a:rPr lang="bg-BG" dirty="0" smtClean="0"/>
              <a:t>Съдържанието на всички съчинения отговаря на заглавието и вида ;</a:t>
            </a:r>
          </a:p>
          <a:p>
            <a:r>
              <a:rPr lang="bg-BG" dirty="0" smtClean="0"/>
              <a:t>7 ученици са започнали увода с изречението:”Искам да опиша река Дунав…”;</a:t>
            </a:r>
          </a:p>
          <a:p>
            <a:r>
              <a:rPr lang="bg-BG" dirty="0" smtClean="0"/>
              <a:t>2 ученици с „Ще опиша река Дунав…;</a:t>
            </a:r>
          </a:p>
          <a:p>
            <a:r>
              <a:rPr lang="bg-BG" dirty="0" smtClean="0"/>
              <a:t>1 ученик е използвал за увод едноименното заглавие на съчинението,което е оригинално;</a:t>
            </a:r>
          </a:p>
          <a:p>
            <a:r>
              <a:rPr lang="bg-BG" dirty="0" smtClean="0"/>
              <a:t>1 ученик няма увод ,а направо е започнал със самото описание.</a:t>
            </a: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Обсъждане на съчинението</a:t>
            </a:r>
            <a:endParaRPr lang="bg-BG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 smtClean="0"/>
              <a:t>Написаните съчинения описват признаци на природния обект:</a:t>
            </a:r>
          </a:p>
          <a:p>
            <a:r>
              <a:rPr lang="bg-BG" dirty="0" smtClean="0"/>
              <a:t>Есенните листа-8 </a:t>
            </a:r>
            <a:r>
              <a:rPr lang="bg-BG" dirty="0" smtClean="0"/>
              <a:t>ученици ;бряг-11;птици-9; дървета-5;трева-4;вода-3;рибата-2.Някои </a:t>
            </a:r>
            <a:r>
              <a:rPr lang="bg-BG" dirty="0" smtClean="0"/>
              <a:t>ученици само са споменали природния обект ,без да са му направили описание,а това носи по-малко точки от критериите за оценяване</a:t>
            </a:r>
          </a:p>
          <a:p>
            <a:r>
              <a:rPr lang="bg-BG" dirty="0" smtClean="0"/>
              <a:t>По-слабо са се представили  при изреченията с прилича  на… или </a:t>
            </a:r>
            <a:r>
              <a:rPr lang="en-US" dirty="0" smtClean="0"/>
              <a:t> </a:t>
            </a:r>
            <a:r>
              <a:rPr lang="bg-BG" dirty="0" smtClean="0"/>
              <a:t>като…за </a:t>
            </a:r>
            <a:r>
              <a:rPr lang="bg-BG" dirty="0" smtClean="0"/>
              <a:t>използване на сравнението .Някои ученици правилно са използвали изреченията от този тип,като са употребили </a:t>
            </a:r>
            <a:r>
              <a:rPr lang="bg-BG" dirty="0" smtClean="0"/>
              <a:t> правилно изразите </a:t>
            </a:r>
            <a:r>
              <a:rPr lang="bg-BG" dirty="0" smtClean="0"/>
              <a:t>от опорните думи и словосъчетания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Обсъждане на съчинението</a:t>
            </a:r>
            <a:endParaRPr lang="bg-BG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bg-BG" dirty="0" smtClean="0"/>
          </a:p>
          <a:p>
            <a:r>
              <a:rPr lang="bg-BG" dirty="0" smtClean="0"/>
              <a:t>Допуснати са следните правописни грешки:мАгла,крЕла,дУНАВ,есеНа,есеНото,краИ,оДсреща,оДплуваД,поТ,…Есента,казЪл…</a:t>
            </a:r>
          </a:p>
          <a:p>
            <a:r>
              <a:rPr lang="bg-BG" dirty="0" smtClean="0"/>
              <a:t>През сезона на златото,капчици от мъгла,по храстите на дърветата сякаш са сълзи.Или По нея като капчици от мъгла по храстите и дърветата са като сълзи.</a:t>
            </a:r>
          </a:p>
          <a:p>
            <a:r>
              <a:rPr lang="bg-BG" dirty="0" smtClean="0"/>
              <a:t>Мекото слънце ги пронизва като.</a:t>
            </a:r>
          </a:p>
          <a:p>
            <a:r>
              <a:rPr lang="bg-BG" dirty="0" smtClean="0"/>
              <a:t>И също рибите се хранят с рибки в голите.</a:t>
            </a:r>
          </a:p>
          <a:p>
            <a:r>
              <a:rPr lang="bg-BG" dirty="0" smtClean="0"/>
              <a:t>А летните птици отидоха на юг.Или Много от птиците заминаха на юг.</a:t>
            </a:r>
          </a:p>
          <a:p>
            <a:r>
              <a:rPr lang="bg-BG" dirty="0" smtClean="0"/>
              <a:t>Птиците отлитат към топлите страни.Или Виждаше се как птиците отлитат към топлите страни.</a:t>
            </a: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9592" y="332656"/>
            <a:ext cx="7545161" cy="1368152"/>
          </a:xfrm>
        </p:spPr>
        <p:txBody>
          <a:bodyPr/>
          <a:lstStyle/>
          <a:p>
            <a:r>
              <a:rPr lang="bg-BG" sz="4400" dirty="0" smtClean="0"/>
              <a:t> Допуснати правописни,пунктуационни и стилно-езикови грешки:</a:t>
            </a:r>
            <a:endParaRPr lang="bg-BG" sz="4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Грешки при членуването:на </a:t>
            </a:r>
            <a:r>
              <a:rPr lang="bg-BG" dirty="0" err="1" smtClean="0"/>
              <a:t>срещнияТ</a:t>
            </a:r>
            <a:r>
              <a:rPr lang="bg-BG" dirty="0" smtClean="0"/>
              <a:t> бряг,</a:t>
            </a:r>
            <a:r>
              <a:rPr lang="bg-BG" dirty="0" err="1" smtClean="0"/>
              <a:t>ДунавА</a:t>
            </a:r>
            <a:r>
              <a:rPr lang="bg-BG" dirty="0" smtClean="0"/>
              <a:t> </a:t>
            </a:r>
            <a:r>
              <a:rPr lang="bg-BG" dirty="0" smtClean="0"/>
              <a:t>бавно…,</a:t>
            </a:r>
            <a:r>
              <a:rPr lang="bg-BG" dirty="0" err="1" smtClean="0"/>
              <a:t>брегА</a:t>
            </a:r>
            <a:r>
              <a:rPr lang="bg-BG" dirty="0" smtClean="0"/>
              <a:t> </a:t>
            </a:r>
            <a:r>
              <a:rPr lang="bg-BG" dirty="0" smtClean="0"/>
              <a:t>е пуст,задуха </a:t>
            </a:r>
            <a:r>
              <a:rPr lang="bg-BG" dirty="0" err="1" smtClean="0"/>
              <a:t>ДунавскиЯ</a:t>
            </a:r>
            <a:r>
              <a:rPr lang="bg-BG" dirty="0" smtClean="0"/>
              <a:t> </a:t>
            </a:r>
            <a:r>
              <a:rPr lang="bg-BG" dirty="0" smtClean="0"/>
              <a:t>вятър…</a:t>
            </a:r>
          </a:p>
          <a:p>
            <a:r>
              <a:rPr lang="bg-BG" dirty="0" smtClean="0"/>
              <a:t>Запомни:Пиши запетая пред а,но,че, защото,за да</a:t>
            </a: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7584" y="260648"/>
            <a:ext cx="7617169" cy="1440160"/>
          </a:xfrm>
        </p:spPr>
        <p:txBody>
          <a:bodyPr/>
          <a:lstStyle/>
          <a:p>
            <a:r>
              <a:rPr lang="bg-BG" sz="4400" dirty="0" smtClean="0"/>
              <a:t> Допуснати правописни, пунктуационни и стилно-езикови грешки:</a:t>
            </a:r>
            <a:endParaRPr lang="bg-BG" sz="4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ърда корица">
  <a:themeElements>
    <a:clrScheme name="Твърда корица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ърда корица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ърда корица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248</TotalTime>
  <Words>563</Words>
  <Application>Microsoft Office PowerPoint</Application>
  <PresentationFormat>Презентация на цял екран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12</vt:i4>
      </vt:variant>
    </vt:vector>
  </HeadingPairs>
  <TitlesOfParts>
    <vt:vector size="13" baseType="lpstr">
      <vt:lpstr>Твърда корица</vt:lpstr>
      <vt:lpstr>„Eсен край Дунава“</vt:lpstr>
      <vt:lpstr>Мотивация за писане: </vt:lpstr>
      <vt:lpstr>Слайд 3</vt:lpstr>
      <vt:lpstr>Слайд 4</vt:lpstr>
      <vt:lpstr>П Р А К Т И Ч Е С К И  Н АС О К И  П Р И  П И С А Н Е  Н А  С Ъ Ч И Н Е Н И Е О П И С А Н И Е </vt:lpstr>
      <vt:lpstr>Обсъждане на съчинението</vt:lpstr>
      <vt:lpstr>Обсъждане на съчинението</vt:lpstr>
      <vt:lpstr> Допуснати правописни,пунктуационни и стилно-езикови грешки:</vt:lpstr>
      <vt:lpstr> Допуснати правописни, пунктуационни и стилно-езикови грешки:</vt:lpstr>
      <vt:lpstr>Обсъждане на писмената работа:</vt:lpstr>
      <vt:lpstr>Обсъждане на писмената работа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„Eсен край Дунава“</dc:title>
  <dc:creator>user</dc:creator>
  <cp:lastModifiedBy>Home 632</cp:lastModifiedBy>
  <cp:revision>15</cp:revision>
  <dcterms:created xsi:type="dcterms:W3CDTF">2019-10-17T06:14:31Z</dcterms:created>
  <dcterms:modified xsi:type="dcterms:W3CDTF">2019-10-24T15:03:51Z</dcterms:modified>
</cp:coreProperties>
</file>