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9" r:id="rId16"/>
    <p:sldId id="272" r:id="rId17"/>
    <p:sldId id="277" r:id="rId18"/>
    <p:sldId id="273" r:id="rId19"/>
    <p:sldId id="274" r:id="rId20"/>
    <p:sldId id="280" r:id="rId21"/>
    <p:sldId id="278" r:id="rId22"/>
    <p:sldId id="275" r:id="rId23"/>
    <p:sldId id="276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594" autoAdjust="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5B01D0-8853-4378-8B80-55B053E0017E}" type="datetimeFigureOut">
              <a:rPr lang="bg-BG" smtClean="0"/>
              <a:t>19.3.2021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478BE1-EA4F-41C5-8732-CDF81E272CAA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Световен ден на рециклирането в ОУ „Васил Левски“ гр. Белене</a:t>
            </a:r>
            <a:endParaRPr lang="bg-BG" dirty="0"/>
          </a:p>
        </p:txBody>
      </p:sp>
      <p:pic>
        <p:nvPicPr>
          <p:cNvPr id="22531" name="Picture 3" descr="C:\Users\diliana\Downloads\Световен ден на рециклирането\Нова папка\161640350_1416707568694256_9158749808126328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71797"/>
            <a:ext cx="6696744" cy="34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5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liana\Downloads\Световен ден на рециклирането\Нова папка\161691569_1416707705360909_462188321534025960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7974"/>
            <a:ext cx="4572000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8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iliana\Downloads\Световен ден на рециклирането\Нова папка\161775837_1417448061953540_58716623182205212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3"/>
            <a:ext cx="91440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iliana\Downloads\Световен ден на рециклирането\Нова папка\161805705_1417448058620207_195591355366576362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4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diliana\Downloads\Световен ден на рециклирането\Нова папка\161822032_168256968471840_113236303174831565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20604"/>
            <a:ext cx="568863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8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iliana\Downloads\Световен ден на рециклирането\Нова папка\161828923_1417448148620198_860656892615734326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144000" cy="714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0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iliana\Downloads\Световен ден на рециклирането\162528593_1417448075286872_91335591650091447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8225"/>
            <a:ext cx="9144000" cy="893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7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iliana\Downloads\Световен ден на рециклирането\Нова папка\161898112_1417448125286867_366984943436750964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6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diliana\Downloads\Световен ден на рециклирането\161775836_1417448338620179_3504999353685385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30235"/>
            <a:ext cx="6552728" cy="72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4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iliana\Downloads\Световен ден на рециклирането\Нова папка\162301583_1416707795360900_563639126136925597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104900"/>
            <a:ext cx="82581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4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iliana\Downloads\Световен ден на рециклирането\Нова папка\162049401_1416707835360896_11080386575678980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9" y="1844824"/>
            <a:ext cx="8258175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3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liana\Downloads\Световен ден на рециклирането\Нова папка\161523894_468134031211207_34665810039989501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7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iliana\Downloads\Световен ден на рециклирането\161705119_802201520383534_78482393025930638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65818" cy="609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2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iliana\Downloads\Световен ден на рециклирането\162094247_4153588724651483_52328035430102561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980728"/>
            <a:ext cx="7286625" cy="546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8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iliana\Downloads\Световен ден на рециклирането\Нова папка\162163286_277213047313391_326596092898073947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90" y="-19178"/>
            <a:ext cx="5219033" cy="695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6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iliana\Downloads\Световен ден на рециклирането\161942556_254426396324145_17664371130272963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-25879"/>
            <a:ext cx="5184577" cy="690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3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liana\Downloads\Световен ден на рециклирането\Нова папка\160193423_1416707778694235_20916520015880606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153"/>
            <a:ext cx="4230216" cy="6851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8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liana\Downloads\Световен ден на рециклирането\Нова папка\161423236_1416707872027559_909738301311725195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5" y="1700808"/>
            <a:ext cx="8258175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2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iliana\Downloads\Световен ден на рециклирането\Нова папка\161867904_788091278791901_40713283775039410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1430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liana\Downloads\Световен ден на рециклирането\Нова папка\161490751_534299507965779_52553707757293120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5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liana\Downloads\Световен ден на рециклирането\Нова папка\161542211_2521604598144948_75907218172486381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736"/>
            <a:ext cx="7124700" cy="684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4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iliana\Downloads\Световен ден на рециклирането\Нова папка\161584718_1416707532027593_657779605699405084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975657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6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liana\Downloads\Световен ден на рециклирането\Нова папка\161625839_1416707785360901_103259956049767594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556792"/>
            <a:ext cx="8258175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8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</TotalTime>
  <Words>13</Words>
  <Application>Microsoft Office PowerPoint</Application>
  <PresentationFormat>On-screen Show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Световен ден на рециклирането в ОУ „Васил Левски“ гр. Белене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diliana</dc:creator>
  <cp:lastModifiedBy>diliana</cp:lastModifiedBy>
  <cp:revision>4</cp:revision>
  <dcterms:created xsi:type="dcterms:W3CDTF">2021-03-19T13:30:10Z</dcterms:created>
  <dcterms:modified xsi:type="dcterms:W3CDTF">2021-03-19T14:05:33Z</dcterms:modified>
</cp:coreProperties>
</file>